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67124-A2C2-AB4E-6553-BD2D7052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555199-76A6-AAB0-A337-9F916D50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1A00C1-D52B-543D-26E2-A440FBC1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CA9A872-3015-0567-08E4-6B2BC626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81EF02-8CE2-BCF1-7221-592E8238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042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0ECA00-920D-8EDE-F64E-0599790A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8A18A-005A-4370-8B0A-FCC987C9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8940B2-4DCC-1B4A-9615-135EB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2E67C2-9B4D-588C-58AD-2EC3811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932032-49B7-49E3-E622-4E072AD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2204B53-786E-5733-AF92-A8936DED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2D2E572-F003-056B-075F-F87C3E81E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3BAEA96-BC6E-7987-E9D8-37D19CDE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368002-012B-D657-7510-3C2B034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A97216-CB8D-9DD1-E595-08075706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4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829F9C-AFB2-7E95-8F95-A76C7FD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49CDD9-ED59-D0BB-F77A-5433BD35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8DF2EC-BB4E-67AF-10DD-B3D9857B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A231D6-DE06-A8AF-169E-37EE0C1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F10171-1830-5EAC-8F13-37900B6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3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C9463B-7697-30AD-9373-F0CF2AC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7461E0-C189-A222-DF03-EB1D46E3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DA3EBD-E5F8-E25C-0842-5E0CF68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F98EB0F-CAF0-0412-AF7F-808560A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1D7422-432C-D42E-C02F-FCFBD9EF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88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8A4D4-19C4-7643-909B-BBCA6D44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D1A4A5-D61C-FC6F-0A2F-A856EC1C3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73BF4B-B8B2-F64C-9529-3BB4C92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AE6870-B2A0-197E-ACD3-549E22C5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0CDE3BC-B839-0FF6-D388-EAF3FE5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DC5066-2090-9383-0F19-CE56D47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75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3E7C8B-A494-D597-D8A6-08949490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ABD7FE8-74E0-45F9-F1CF-00D84139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DBB2FA3-72A5-C848-2E44-D2A081AE2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B6D9C6D-D468-B245-676B-6C3D61BD6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928BFF1-F7A7-DD5E-6ED9-C22124C6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7D86521-727F-007B-180E-D47F303F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9BB8CDB-9DB7-9EDE-D1A6-D4E6BD8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B706CE8-F689-2E58-CE78-F43EFBD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615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AB1219-5B07-156A-F89C-D2D11B36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B00F4C8-8141-5164-B616-D5B7012B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FAA0C57-BFE0-FA00-CD1A-0D4DFECC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9873C2-D8E3-4DB1-53A1-CD3473F4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37B6BDC-DB72-1123-5B9F-9B0364B3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E932C98-C6F8-9075-F39D-B523064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AC31B2C-0432-579E-BF11-B3F9252F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00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B02F9C-6639-407D-6AD2-2230E3A7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C72124-CE01-4F05-DF14-BFF8D8F5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8D0DD3-1E1C-942A-7A33-B7FFBA39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BDEEA2-2BE3-2F77-4217-257E7D38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35A4E8-F70F-C18B-E202-A58174FD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13016D-B342-DB05-9ADD-72C9EA0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49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C16D2A-0358-DF97-4910-B04E3189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0A4CE81-32E0-DA7D-6594-54BB4694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2668C27-5FC3-4A3D-01E4-BDFC457D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AE68C6E-862B-4FFC-011C-DE67C3D9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E624186-66F1-C2DB-1C07-ADEEBC0A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0D47DD-51B2-7E7E-136D-F01B4CC7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1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94265C2-ACEB-2A29-002E-F6C4E4E2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36155BD-4133-7DB2-BAED-BC3E5E85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81DB51-92B8-3535-8076-381E273D1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766E-BDBB-4B5D-9B49-5A176F6FF6B6}" type="datetimeFigureOut">
              <a:rPr lang="vi-VN" smtClean="0"/>
              <a:t>05/07/2022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9E9B2E8-C5A1-5454-D03E-DB8763446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72C775-7B95-01CA-F267-BF624558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0A7F-728E-4104-B5CD-78A438FE0E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84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D1C876-DF69-9598-4AB5-03F60BB6E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1FF2051-5A90-E5D8-A9BC-1AB4FF98F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4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03894-9674-559B-78A7-6B3046A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Khóa học: Complete Web &amp; Mobile Designer in 2022: UI/UX, Figma, +more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7E9912-EE65-8386-6C5F-4BE5DB81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dung:</a:t>
            </a:r>
          </a:p>
          <a:p>
            <a:pPr marL="514350" indent="-514350">
              <a:buAutoNum type="arabicPeriod"/>
            </a:pPr>
            <a:r>
              <a:rPr lang="en-US"/>
              <a:t>Tìm hiểu user flow, sơ đồ màn hình (sitemap) kĩ thuật vẽ phác thảo giao diện, giới thiệu công cụ Figma.</a:t>
            </a:r>
          </a:p>
          <a:p>
            <a:pPr marL="514350" indent="-514350">
              <a:buAutoNum type="arabicPeriod"/>
            </a:pPr>
            <a:r>
              <a:rPr lang="en-US"/>
              <a:t>Tìm hiểu wireframe, prototype, feedback</a:t>
            </a:r>
          </a:p>
          <a:p>
            <a:pPr marL="514350" indent="-514350">
              <a:buAutoNum type="arabicPeriod"/>
            </a:pPr>
            <a:r>
              <a:rPr lang="en-US"/>
              <a:t>Visual design: lý thuyết thiết kế (khoảng cách, lưới, phông chữ, màu sắc, element, tính khả cận – accessibility, ...)</a:t>
            </a:r>
          </a:p>
          <a:p>
            <a:pPr marL="514350" indent="-514350">
              <a:buAutoNum type="arabicPeriod"/>
            </a:pPr>
            <a:r>
              <a:rPr lang="en-US"/>
              <a:t>Design exploration: mẫu thiết kế, thiết kế mobile, chuyển động (animation, microinteraction)</a:t>
            </a:r>
          </a:p>
          <a:p>
            <a:pPr marL="514350" indent="-514350">
              <a:buAutoNum type="arabicPeriod"/>
            </a:pPr>
            <a:r>
              <a:rPr lang="en-US"/>
              <a:t>Thiết kế hệ thống (thực hành)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07561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Màn hình rộng</PresentationFormat>
  <Paragraphs>7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Khóa học: Complete Web &amp; Mobile Designer in 2022: UI/UX, Figma, +more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</cp:revision>
  <dcterms:created xsi:type="dcterms:W3CDTF">2022-07-05T03:08:26Z</dcterms:created>
  <dcterms:modified xsi:type="dcterms:W3CDTF">2022-07-05T03:16:04Z</dcterms:modified>
</cp:coreProperties>
</file>