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7" r:id="rId2"/>
    <p:sldId id="261" r:id="rId3"/>
    <p:sldId id="268" r:id="rId4"/>
    <p:sldId id="260" r:id="rId5"/>
    <p:sldId id="262" r:id="rId6"/>
    <p:sldId id="269" r:id="rId7"/>
    <p:sldId id="263" r:id="rId8"/>
    <p:sldId id="257" r:id="rId9"/>
    <p:sldId id="256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364" autoAdjust="0"/>
  </p:normalViewPr>
  <p:slideViewPr>
    <p:cSldViewPr snapToGrid="0">
      <p:cViewPr>
        <p:scale>
          <a:sx n="66" d="100"/>
          <a:sy n="66" d="100"/>
        </p:scale>
        <p:origin x="90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58A7E2-8289-41B6-BFE4-65594078C3AC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6BFB9-8CDC-4B92-B8AC-437783B7E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98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Hình</a:t>
            </a:r>
            <a:r>
              <a:rPr lang="en-US" sz="1200" dirty="0" smtClean="0"/>
              <a:t> </a:t>
            </a:r>
            <a:r>
              <a:rPr lang="en-US" sz="1200" dirty="0" err="1" smtClean="0"/>
              <a:t>ảnh</a:t>
            </a:r>
            <a:r>
              <a:rPr lang="en-US" sz="1200" dirty="0" smtClean="0"/>
              <a:t> </a:t>
            </a:r>
            <a:r>
              <a:rPr lang="en-US" sz="1200" dirty="0" err="1" smtClean="0"/>
              <a:t>thu</a:t>
            </a:r>
            <a:r>
              <a:rPr lang="en-US" sz="1200" dirty="0" smtClean="0"/>
              <a:t> </a:t>
            </a:r>
            <a:r>
              <a:rPr lang="en-US" sz="1200" dirty="0" err="1" smtClean="0"/>
              <a:t>được</a:t>
            </a:r>
            <a:r>
              <a:rPr lang="en-US" sz="1200" dirty="0" smtClean="0"/>
              <a:t> </a:t>
            </a:r>
            <a:r>
              <a:rPr lang="en-US" sz="1200" dirty="0" err="1" smtClean="0"/>
              <a:t>từ</a:t>
            </a:r>
            <a:r>
              <a:rPr lang="en-US" sz="1200" dirty="0" smtClean="0"/>
              <a:t> </a:t>
            </a:r>
            <a:r>
              <a:rPr lang="en-US" sz="1200" dirty="0" err="1" smtClean="0"/>
              <a:t>bước</a:t>
            </a:r>
            <a:r>
              <a:rPr lang="en-US" sz="1200" dirty="0" smtClean="0"/>
              <a:t> (a) </a:t>
            </a:r>
            <a:r>
              <a:rPr lang="en-US" sz="1200" dirty="0" err="1" smtClean="0"/>
              <a:t>được</a:t>
            </a:r>
            <a:r>
              <a:rPr lang="en-US" sz="1200" dirty="0" smtClean="0"/>
              <a:t> </a:t>
            </a:r>
            <a:r>
              <a:rPr lang="en-US" sz="1200" dirty="0" err="1" smtClean="0"/>
              <a:t>giới</a:t>
            </a:r>
            <a:r>
              <a:rPr lang="en-US" sz="1200" dirty="0" smtClean="0"/>
              <a:t> </a:t>
            </a:r>
            <a:r>
              <a:rPr lang="en-US" sz="1200" dirty="0" err="1" smtClean="0"/>
              <a:t>hạn</a:t>
            </a:r>
            <a:endParaRPr lang="en-US" sz="1200" dirty="0" smtClean="0"/>
          </a:p>
          <a:p>
            <a:r>
              <a:rPr lang="en-US" sz="1200" dirty="0" err="1" smtClean="0"/>
              <a:t>Hình</a:t>
            </a:r>
            <a:r>
              <a:rPr lang="en-US" sz="1200" dirty="0" smtClean="0"/>
              <a:t> </a:t>
            </a:r>
            <a:r>
              <a:rPr lang="en-US" sz="1200" dirty="0" err="1" smtClean="0"/>
              <a:t>ảnh</a:t>
            </a:r>
            <a:r>
              <a:rPr lang="en-US" sz="1200" dirty="0" smtClean="0"/>
              <a:t> </a:t>
            </a:r>
            <a:r>
              <a:rPr lang="en-US" sz="1200" dirty="0" err="1" smtClean="0"/>
              <a:t>được</a:t>
            </a:r>
            <a:r>
              <a:rPr lang="en-US" sz="1200" dirty="0" smtClean="0"/>
              <a:t> chia </a:t>
            </a:r>
            <a:r>
              <a:rPr lang="en-US" sz="1200" dirty="0" err="1" smtClean="0"/>
              <a:t>thành</a:t>
            </a:r>
            <a:r>
              <a:rPr lang="en-US" sz="1200" dirty="0" smtClean="0"/>
              <a:t> </a:t>
            </a:r>
            <a:r>
              <a:rPr lang="en-US" sz="1200" dirty="0" err="1" smtClean="0"/>
              <a:t>hai</a:t>
            </a:r>
            <a:r>
              <a:rPr lang="en-US" sz="1200" dirty="0" smtClean="0"/>
              <a:t> </a:t>
            </a:r>
            <a:r>
              <a:rPr lang="en-US" sz="1200" dirty="0" err="1" smtClean="0"/>
              <a:t>phần</a:t>
            </a:r>
            <a:r>
              <a:rPr lang="en-US" sz="1200" dirty="0" smtClean="0"/>
              <a:t> </a:t>
            </a:r>
            <a:r>
              <a:rPr lang="en-US" sz="1200" dirty="0" err="1" smtClean="0"/>
              <a:t>theo</a:t>
            </a:r>
            <a:r>
              <a:rPr lang="en-US" sz="1200" dirty="0" smtClean="0"/>
              <a:t> </a:t>
            </a:r>
            <a:r>
              <a:rPr lang="en-US" sz="1200" dirty="0" err="1" smtClean="0"/>
              <a:t>hai</a:t>
            </a:r>
            <a:r>
              <a:rPr lang="en-US" sz="1200" dirty="0" smtClean="0"/>
              <a:t> </a:t>
            </a:r>
            <a:r>
              <a:rPr lang="en-US" sz="1200" dirty="0" err="1" smtClean="0"/>
              <a:t>lần</a:t>
            </a:r>
            <a:r>
              <a:rPr lang="en-US" sz="1200" dirty="0" smtClean="0"/>
              <a:t>, </a:t>
            </a:r>
            <a:r>
              <a:rPr lang="en-US" sz="1200" dirty="0" err="1" smtClean="0"/>
              <a:t>một</a:t>
            </a:r>
            <a:r>
              <a:rPr lang="en-US" sz="1200" dirty="0" smtClean="0"/>
              <a:t> </a:t>
            </a:r>
            <a:r>
              <a:rPr lang="en-US" sz="1200" dirty="0" err="1" smtClean="0"/>
              <a:t>lần</a:t>
            </a:r>
            <a:r>
              <a:rPr lang="en-US" sz="1200" dirty="0" smtClean="0"/>
              <a:t> </a:t>
            </a:r>
            <a:r>
              <a:rPr lang="en-US" sz="1200" dirty="0" err="1" smtClean="0"/>
              <a:t>theo</a:t>
            </a:r>
            <a:r>
              <a:rPr lang="en-US" sz="1200" dirty="0" smtClean="0"/>
              <a:t> </a:t>
            </a:r>
            <a:r>
              <a:rPr lang="en-US" sz="1200" dirty="0" err="1" smtClean="0"/>
              <a:t>chiều</a:t>
            </a:r>
            <a:r>
              <a:rPr lang="en-US" sz="1200" dirty="0" smtClean="0"/>
              <a:t> </a:t>
            </a:r>
            <a:r>
              <a:rPr lang="en-US" sz="1200" dirty="0" err="1" smtClean="0"/>
              <a:t>dọc</a:t>
            </a:r>
            <a:r>
              <a:rPr lang="en-US" sz="1200" dirty="0" smtClean="0"/>
              <a:t> </a:t>
            </a:r>
            <a:r>
              <a:rPr lang="en-US" sz="1200" dirty="0" err="1" smtClean="0"/>
              <a:t>và</a:t>
            </a:r>
            <a:r>
              <a:rPr lang="en-US" sz="1200" dirty="0" smtClean="0"/>
              <a:t> </a:t>
            </a:r>
            <a:r>
              <a:rPr lang="en-US" sz="1200" dirty="0" err="1" smtClean="0"/>
              <a:t>một</a:t>
            </a:r>
            <a:r>
              <a:rPr lang="en-US" sz="1200" dirty="0" smtClean="0"/>
              <a:t> </a:t>
            </a:r>
            <a:r>
              <a:rPr lang="en-US" sz="1200" dirty="0" err="1" smtClean="0"/>
              <a:t>chiều</a:t>
            </a:r>
            <a:r>
              <a:rPr lang="en-US" sz="1200" dirty="0" smtClean="0"/>
              <a:t> </a:t>
            </a:r>
            <a:r>
              <a:rPr lang="en-US" sz="1200" dirty="0" err="1" smtClean="0"/>
              <a:t>ngang</a:t>
            </a:r>
            <a:r>
              <a:rPr lang="en-US" sz="1200" dirty="0" smtClean="0"/>
              <a:t>. </a:t>
            </a:r>
          </a:p>
          <a:p>
            <a:r>
              <a:rPr lang="en-US" sz="1200" dirty="0" smtClean="0"/>
              <a:t>2 </a:t>
            </a:r>
            <a:r>
              <a:rPr lang="en-US" sz="1200" dirty="0" err="1" smtClean="0"/>
              <a:t>nửa</a:t>
            </a:r>
            <a:r>
              <a:rPr lang="en-US" sz="1200" dirty="0" smtClean="0"/>
              <a:t> </a:t>
            </a:r>
            <a:r>
              <a:rPr lang="en-US" sz="1200" dirty="0" err="1" smtClean="0"/>
              <a:t>của</a:t>
            </a:r>
            <a:r>
              <a:rPr lang="en-US" sz="1200" dirty="0" smtClean="0"/>
              <a:t> </a:t>
            </a:r>
            <a:r>
              <a:rPr lang="en-US" sz="1200" dirty="0" err="1" smtClean="0"/>
              <a:t>lá</a:t>
            </a:r>
            <a:r>
              <a:rPr lang="en-US" sz="1200" dirty="0" smtClean="0"/>
              <a:t> </a:t>
            </a:r>
            <a:r>
              <a:rPr lang="en-US" sz="1200" dirty="0" err="1" smtClean="0"/>
              <a:t>được</a:t>
            </a:r>
            <a:r>
              <a:rPr lang="en-US" sz="1200" dirty="0" smtClean="0"/>
              <a:t> AND </a:t>
            </a:r>
            <a:r>
              <a:rPr lang="en-US" sz="1200" dirty="0" err="1" smtClean="0"/>
              <a:t>với</a:t>
            </a:r>
            <a:r>
              <a:rPr lang="en-US" sz="1200" dirty="0" smtClean="0"/>
              <a:t> </a:t>
            </a:r>
            <a:r>
              <a:rPr lang="en-US" sz="1200" dirty="0" err="1" smtClean="0"/>
              <a:t>nhau</a:t>
            </a:r>
            <a:r>
              <a:rPr lang="en-US" sz="1200" dirty="0" smtClean="0"/>
              <a:t> </a:t>
            </a:r>
            <a:r>
              <a:rPr lang="en-US" sz="1200" dirty="0" err="1" smtClean="0"/>
              <a:t>để</a:t>
            </a:r>
            <a:r>
              <a:rPr lang="en-US" sz="1200" dirty="0" smtClean="0"/>
              <a:t> </a:t>
            </a:r>
            <a:r>
              <a:rPr lang="en-US" sz="1200" dirty="0" err="1" smtClean="0"/>
              <a:t>tạo</a:t>
            </a:r>
            <a:r>
              <a:rPr lang="en-US" sz="1200" dirty="0" smtClean="0"/>
              <a:t> S1 </a:t>
            </a:r>
            <a:r>
              <a:rPr lang="en-US" sz="1200" dirty="0" err="1" smtClean="0"/>
              <a:t>và</a:t>
            </a:r>
            <a:r>
              <a:rPr lang="en-US" sz="1200" dirty="0" smtClean="0"/>
              <a:t> S2</a:t>
            </a:r>
          </a:p>
          <a:p>
            <a:r>
              <a:rPr lang="en-US" sz="1200" dirty="0" smtClean="0"/>
              <a:t>So </a:t>
            </a:r>
            <a:r>
              <a:rPr lang="en-US" sz="1200" dirty="0" err="1" smtClean="0"/>
              <a:t>sánh</a:t>
            </a:r>
            <a:r>
              <a:rPr lang="en-US" sz="1200" dirty="0" smtClean="0"/>
              <a:t> S1 </a:t>
            </a:r>
            <a:r>
              <a:rPr lang="en-US" sz="1200" dirty="0" err="1" smtClean="0"/>
              <a:t>với</a:t>
            </a:r>
            <a:r>
              <a:rPr lang="en-US" sz="1200" dirty="0" smtClean="0"/>
              <a:t> S2 </a:t>
            </a:r>
            <a:r>
              <a:rPr lang="en-US" sz="1200" dirty="0" err="1" smtClean="0"/>
              <a:t>và</a:t>
            </a:r>
            <a:r>
              <a:rPr lang="en-US" sz="1200" dirty="0" smtClean="0"/>
              <a:t> </a:t>
            </a:r>
            <a:r>
              <a:rPr lang="en-US" sz="1200" dirty="0" err="1" smtClean="0"/>
              <a:t>tỷ</a:t>
            </a:r>
            <a:r>
              <a:rPr lang="en-US" sz="1200" dirty="0" smtClean="0"/>
              <a:t> </a:t>
            </a:r>
            <a:r>
              <a:rPr lang="en-US" sz="1200" dirty="0" err="1" smtClean="0"/>
              <a:t>lệ</a:t>
            </a:r>
            <a:r>
              <a:rPr lang="en-US" sz="1200" dirty="0" smtClean="0"/>
              <a:t> </a:t>
            </a:r>
            <a:r>
              <a:rPr lang="en-US" sz="1200" dirty="0" err="1" smtClean="0"/>
              <a:t>khung</a:t>
            </a:r>
            <a:r>
              <a:rPr lang="en-US" sz="1200" dirty="0" smtClean="0"/>
              <a:t> </a:t>
            </a:r>
            <a:r>
              <a:rPr lang="en-US" sz="1200" dirty="0" err="1" smtClean="0"/>
              <a:t>hình</a:t>
            </a:r>
            <a:r>
              <a:rPr lang="en-US" sz="1200" dirty="0" smtClean="0"/>
              <a:t> (AR) </a:t>
            </a:r>
            <a:r>
              <a:rPr lang="en-US" sz="1200" dirty="0" err="1" smtClean="0"/>
              <a:t>với</a:t>
            </a:r>
            <a:r>
              <a:rPr lang="en-US" sz="1200" dirty="0" smtClean="0"/>
              <a:t> </a:t>
            </a:r>
            <a:r>
              <a:rPr lang="en-US" sz="1200" dirty="0" err="1" smtClean="0"/>
              <a:t>ngưỡng</a:t>
            </a:r>
            <a:r>
              <a:rPr lang="en-US" sz="1200" dirty="0" smtClean="0"/>
              <a:t> (T). </a:t>
            </a:r>
          </a:p>
          <a:p>
            <a:r>
              <a:rPr lang="en-US" sz="1200" dirty="0" smtClean="0"/>
              <a:t>So </a:t>
            </a:r>
            <a:r>
              <a:rPr lang="en-US" sz="1200" dirty="0" err="1" smtClean="0"/>
              <a:t>sánh</a:t>
            </a:r>
            <a:r>
              <a:rPr lang="en-US" sz="1200" dirty="0" smtClean="0"/>
              <a:t> </a:t>
            </a:r>
            <a:r>
              <a:rPr lang="en-US" sz="1200" dirty="0" err="1" smtClean="0"/>
              <a:t>với</a:t>
            </a:r>
            <a:r>
              <a:rPr lang="en-US" sz="1200" dirty="0" smtClean="0"/>
              <a:t> </a:t>
            </a:r>
            <a:r>
              <a:rPr lang="en-US" sz="1200" dirty="0" err="1" smtClean="0"/>
              <a:t>tỷ</a:t>
            </a:r>
            <a:r>
              <a:rPr lang="en-US" sz="1200" dirty="0" smtClean="0"/>
              <a:t> </a:t>
            </a:r>
            <a:r>
              <a:rPr lang="en-US" sz="1200" dirty="0" err="1" smtClean="0"/>
              <a:t>lệ</a:t>
            </a:r>
            <a:r>
              <a:rPr lang="en-US" sz="1200" dirty="0" smtClean="0"/>
              <a:t> </a:t>
            </a:r>
            <a:r>
              <a:rPr lang="en-US" sz="1200" dirty="0" err="1" smtClean="0"/>
              <a:t>khung</a:t>
            </a:r>
            <a:r>
              <a:rPr lang="en-US" sz="1200" dirty="0" smtClean="0"/>
              <a:t> </a:t>
            </a:r>
            <a:r>
              <a:rPr lang="en-US" sz="1200" dirty="0" err="1" smtClean="0"/>
              <a:t>hình</a:t>
            </a:r>
            <a:r>
              <a:rPr lang="en-US" sz="1200" dirty="0" smtClean="0"/>
              <a:t> </a:t>
            </a:r>
            <a:r>
              <a:rPr lang="en-US" sz="1200" dirty="0" err="1" smtClean="0"/>
              <a:t>là</a:t>
            </a:r>
            <a:r>
              <a:rPr lang="en-US" sz="1200" dirty="0" smtClean="0"/>
              <a:t> </a:t>
            </a:r>
            <a:r>
              <a:rPr lang="en-US" sz="1200" dirty="0" err="1" smtClean="0"/>
              <a:t>cần</a:t>
            </a:r>
            <a:r>
              <a:rPr lang="en-US" sz="1200" dirty="0" smtClean="0"/>
              <a:t> </a:t>
            </a:r>
            <a:r>
              <a:rPr lang="en-US" sz="1200" dirty="0" err="1" smtClean="0"/>
              <a:t>thiết</a:t>
            </a:r>
            <a:r>
              <a:rPr lang="en-US" sz="1200" dirty="0" smtClean="0"/>
              <a:t> </a:t>
            </a:r>
            <a:r>
              <a:rPr lang="en-US" sz="1200" dirty="0" err="1" smtClean="0"/>
              <a:t>để</a:t>
            </a:r>
            <a:r>
              <a:rPr lang="en-US" sz="1200" dirty="0" smtClean="0"/>
              <a:t> </a:t>
            </a:r>
            <a:r>
              <a:rPr lang="en-US" sz="1200" dirty="0" err="1" smtClean="0"/>
              <a:t>đảm</a:t>
            </a:r>
            <a:r>
              <a:rPr lang="en-US" sz="1200" dirty="0" smtClean="0"/>
              <a:t> </a:t>
            </a:r>
            <a:r>
              <a:rPr lang="en-US" sz="1200" dirty="0" err="1" smtClean="0"/>
              <a:t>bảo</a:t>
            </a:r>
            <a:r>
              <a:rPr lang="en-US" sz="1200" dirty="0" smtClean="0"/>
              <a:t> </a:t>
            </a:r>
            <a:r>
              <a:rPr lang="en-US" sz="1200" dirty="0" err="1" smtClean="0"/>
              <a:t>rằng</a:t>
            </a:r>
            <a:r>
              <a:rPr lang="en-US" sz="1200" dirty="0" smtClean="0"/>
              <a:t> </a:t>
            </a:r>
            <a:r>
              <a:rPr lang="en-US" sz="1200" dirty="0" err="1" smtClean="0"/>
              <a:t>chỉ</a:t>
            </a:r>
            <a:r>
              <a:rPr lang="en-US" sz="1200" dirty="0" smtClean="0"/>
              <a:t> </a:t>
            </a:r>
            <a:r>
              <a:rPr lang="en-US" sz="1200" dirty="0" err="1" smtClean="0"/>
              <a:t>có</a:t>
            </a:r>
            <a:r>
              <a:rPr lang="en-US" sz="1200" dirty="0" smtClean="0"/>
              <a:t> </a:t>
            </a:r>
            <a:r>
              <a:rPr lang="en-US" sz="1200" dirty="0" err="1" smtClean="0"/>
              <a:t>các</a:t>
            </a:r>
            <a:r>
              <a:rPr lang="en-US" sz="1200" dirty="0" smtClean="0"/>
              <a:t> </a:t>
            </a:r>
            <a:r>
              <a:rPr lang="en-US" sz="1200" dirty="0" err="1" smtClean="0"/>
              <a:t>lá</a:t>
            </a:r>
            <a:r>
              <a:rPr lang="en-US" sz="1200" dirty="0" smtClean="0"/>
              <a:t> </a:t>
            </a:r>
            <a:r>
              <a:rPr lang="en-US" sz="1200" dirty="0" err="1" smtClean="0"/>
              <a:t>rộng</a:t>
            </a:r>
            <a:r>
              <a:rPr lang="en-US" sz="1200" dirty="0" smtClean="0"/>
              <a:t> </a:t>
            </a:r>
            <a:r>
              <a:rPr lang="en-US" sz="1200" dirty="0" err="1" smtClean="0"/>
              <a:t>được</a:t>
            </a:r>
            <a:r>
              <a:rPr lang="en-US" sz="1200" dirty="0" smtClean="0"/>
              <a:t> </a:t>
            </a:r>
            <a:r>
              <a:rPr lang="en-US" sz="1200" dirty="0" err="1" smtClean="0"/>
              <a:t>xoay</a:t>
            </a:r>
            <a:r>
              <a:rPr lang="en-US" sz="120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Tiếp</a:t>
            </a:r>
            <a:r>
              <a:rPr lang="en-US" sz="1200" dirty="0" smtClean="0"/>
              <a:t> </a:t>
            </a:r>
            <a:r>
              <a:rPr lang="en-US" sz="1200" dirty="0" err="1" smtClean="0"/>
              <a:t>tục</a:t>
            </a:r>
            <a:r>
              <a:rPr lang="en-US" sz="1200" dirty="0" smtClean="0"/>
              <a:t> chia </a:t>
            </a:r>
            <a:r>
              <a:rPr lang="en-US" sz="1200" dirty="0" err="1" smtClean="0"/>
              <a:t>ảnh</a:t>
            </a:r>
            <a:r>
              <a:rPr lang="en-US" sz="1200" dirty="0" smtClean="0"/>
              <a:t> </a:t>
            </a:r>
            <a:r>
              <a:rPr lang="en-US" sz="1200" dirty="0" err="1" smtClean="0"/>
              <a:t>làm</a:t>
            </a:r>
            <a:r>
              <a:rPr lang="en-US" sz="1200" dirty="0" smtClean="0"/>
              <a:t> 2 </a:t>
            </a:r>
            <a:r>
              <a:rPr lang="en-US" sz="1200" dirty="0" err="1" smtClean="0"/>
              <a:t>phần</a:t>
            </a:r>
            <a:r>
              <a:rPr lang="en-US" sz="1200" dirty="0" smtClean="0"/>
              <a:t>, </a:t>
            </a:r>
            <a:r>
              <a:rPr lang="en-US" sz="1200" dirty="0" err="1" smtClean="0"/>
              <a:t>nếu</a:t>
            </a:r>
            <a:r>
              <a:rPr lang="en-US" sz="1200" dirty="0" smtClean="0"/>
              <a:t> </a:t>
            </a:r>
            <a:r>
              <a:rPr lang="en-US" sz="1200" dirty="0" err="1" smtClean="0"/>
              <a:t>diện</a:t>
            </a:r>
            <a:r>
              <a:rPr lang="en-US" sz="1200" dirty="0" smtClean="0"/>
              <a:t> </a:t>
            </a:r>
            <a:r>
              <a:rPr lang="en-US" sz="1200" dirty="0" err="1" smtClean="0"/>
              <a:t>tích</a:t>
            </a:r>
            <a:r>
              <a:rPr lang="en-US" sz="1200" dirty="0" smtClean="0"/>
              <a:t> </a:t>
            </a:r>
            <a:r>
              <a:rPr lang="en-US" sz="1200" dirty="0" err="1" smtClean="0"/>
              <a:t>phải</a:t>
            </a:r>
            <a:r>
              <a:rPr lang="en-US" sz="1200" dirty="0" smtClean="0"/>
              <a:t> &gt; </a:t>
            </a:r>
            <a:r>
              <a:rPr lang="en-US" sz="1200" dirty="0" err="1" smtClean="0"/>
              <a:t>diện</a:t>
            </a:r>
            <a:r>
              <a:rPr lang="en-US" sz="1200" dirty="0" smtClean="0"/>
              <a:t> </a:t>
            </a:r>
            <a:r>
              <a:rPr lang="en-US" sz="1200" dirty="0" err="1" smtClean="0"/>
              <a:t>tích</a:t>
            </a:r>
            <a:r>
              <a:rPr lang="en-US" sz="1200" dirty="0" smtClean="0"/>
              <a:t> </a:t>
            </a:r>
            <a:r>
              <a:rPr lang="en-US" sz="1200" dirty="0" err="1" smtClean="0"/>
              <a:t>trái</a:t>
            </a:r>
            <a:r>
              <a:rPr lang="en-US" sz="1200" dirty="0" smtClean="0"/>
              <a:t> </a:t>
            </a:r>
            <a:r>
              <a:rPr lang="en-US" sz="1200" dirty="0" err="1" smtClean="0"/>
              <a:t>thì</a:t>
            </a:r>
            <a:r>
              <a:rPr lang="en-US" sz="1200" dirty="0" smtClean="0"/>
              <a:t> </a:t>
            </a:r>
            <a:r>
              <a:rPr lang="en-US" sz="1200" dirty="0" err="1" smtClean="0"/>
              <a:t>xoay</a:t>
            </a:r>
            <a:r>
              <a:rPr lang="en-US" sz="1200" dirty="0" smtClean="0"/>
              <a:t> 180 </a:t>
            </a:r>
            <a:r>
              <a:rPr lang="en-US" sz="1200" dirty="0" err="1" smtClean="0"/>
              <a:t>độ</a:t>
            </a:r>
            <a:r>
              <a:rPr lang="en-US" sz="1200" dirty="0" smtClean="0"/>
              <a:t>.</a:t>
            </a:r>
          </a:p>
          <a:p>
            <a:endParaRPr lang="en-US" sz="1200" dirty="0" smtClean="0"/>
          </a:p>
          <a:p>
            <a:endParaRPr lang="en-US" dirty="0" smtClean="0"/>
          </a:p>
          <a:p>
            <a:r>
              <a:rPr lang="en-US" dirty="0" err="1" smtClean="0"/>
              <a:t>Lá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hướng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xoay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6BFB9-8CDC-4B92-B8AC-437783B7E0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370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43EF-D132-4AA9-8AB5-AE78410CB589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2522E-B27B-4420-8866-30064C3FF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49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43EF-D132-4AA9-8AB5-AE78410CB589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2522E-B27B-4420-8866-30064C3FF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06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43EF-D132-4AA9-8AB5-AE78410CB589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2522E-B27B-4420-8866-30064C3FF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86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43EF-D132-4AA9-8AB5-AE78410CB589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2522E-B27B-4420-8866-30064C3FF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94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43EF-D132-4AA9-8AB5-AE78410CB589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2522E-B27B-4420-8866-30064C3FF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41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43EF-D132-4AA9-8AB5-AE78410CB589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2522E-B27B-4420-8866-30064C3FF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820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43EF-D132-4AA9-8AB5-AE78410CB589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2522E-B27B-4420-8866-30064C3FF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56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43EF-D132-4AA9-8AB5-AE78410CB589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2522E-B27B-4420-8866-30064C3FF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924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43EF-D132-4AA9-8AB5-AE78410CB589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2522E-B27B-4420-8866-30064C3FF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174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43EF-D132-4AA9-8AB5-AE78410CB589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2522E-B27B-4420-8866-30064C3FF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5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43EF-D132-4AA9-8AB5-AE78410CB589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2522E-B27B-4420-8866-30064C3FF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802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043EF-D132-4AA9-8AB5-AE78410CB589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2522E-B27B-4420-8866-30064C3FF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59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76263"/>
            <a:ext cx="9144000" cy="1658938"/>
          </a:xfrm>
        </p:spPr>
        <p:txBody>
          <a:bodyPr>
            <a:normAutofit fontScale="90000"/>
          </a:bodyPr>
          <a:lstStyle/>
          <a:p>
            <a:r>
              <a:rPr lang="en-US" dirty="0"/>
              <a:t>Image Segmentation Using Minimal Graph </a:t>
            </a:r>
            <a:r>
              <a:rPr lang="en-US" dirty="0" smtClean="0"/>
              <a:t>Cuts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235201"/>
            <a:ext cx="9144000" cy="1655762"/>
          </a:xfrm>
        </p:spPr>
        <p:txBody>
          <a:bodyPr/>
          <a:lstStyle/>
          <a:p>
            <a:r>
              <a:rPr lang="en-US" dirty="0"/>
              <a:t>Anders P. Eriksson, </a:t>
            </a:r>
            <a:r>
              <a:rPr lang="en-US" dirty="0" err="1"/>
              <a:t>Olof</a:t>
            </a:r>
            <a:r>
              <a:rPr lang="en-US" dirty="0"/>
              <a:t> Barr and </a:t>
            </a:r>
            <a:r>
              <a:rPr lang="en-US" dirty="0" err="1"/>
              <a:t>Kalle</a:t>
            </a:r>
            <a:r>
              <a:rPr lang="en-US" dirty="0"/>
              <a:t> ˚</a:t>
            </a:r>
            <a:r>
              <a:rPr lang="en-US" dirty="0" err="1" smtClean="0"/>
              <a:t>Astr¨om</a:t>
            </a:r>
            <a:r>
              <a:rPr lang="en-US" dirty="0" smtClean="0"/>
              <a:t>, 2006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75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6028871" y="3278256"/>
                <a:ext cx="3673929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2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Hướng ban đầu</a:t>
                </a:r>
                <a:r>
                  <a:rPr lang="en-US" sz="2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:r>
                  <a:rPr lang="vi-VN" sz="2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US" sz="2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vi-VN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</m:oMath>
                </a14:m>
                <a:r>
                  <a:rPr lang="vi-VN" sz="2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trục ngang</a:t>
                </a:r>
                <a:r>
                  <a:rPr lang="en-US" sz="2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vi-VN" sz="2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trục chính</a:t>
                </a:r>
                <a:r>
                  <a:rPr lang="en-US" sz="2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endParaRPr lang="en-US" sz="2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871" y="3278256"/>
                <a:ext cx="3673929" cy="892552"/>
              </a:xfrm>
              <a:prstGeom prst="rect">
                <a:avLst/>
              </a:prstGeom>
              <a:blipFill>
                <a:blip r:embed="rId2"/>
                <a:stretch>
                  <a:fillRect l="-2985" t="-5479" r="-1658" b="-171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5927271" y="1962978"/>
            <a:ext cx="4646023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Trục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chính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lá</a:t>
            </a:r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đều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thể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định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nghĩa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trục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chính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elip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bao</a:t>
            </a:r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quanh</a:t>
            </a:r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lá</a:t>
            </a:r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1" y="220337"/>
            <a:ext cx="4537442" cy="585722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28871" y="647700"/>
            <a:ext cx="537572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 smtClean="0"/>
              <a:t>Trục</a:t>
            </a:r>
            <a:r>
              <a:rPr lang="en-US" sz="2600" dirty="0" smtClean="0"/>
              <a:t> </a:t>
            </a:r>
            <a:r>
              <a:rPr lang="en-US" sz="2600" dirty="0" err="1" smtClean="0"/>
              <a:t>chính</a:t>
            </a:r>
            <a:r>
              <a:rPr lang="en-US" sz="2600" dirty="0" smtClean="0"/>
              <a:t>:</a:t>
            </a:r>
          </a:p>
          <a:p>
            <a:r>
              <a:rPr lang="en-US" sz="2600" dirty="0" smtClean="0"/>
              <a:t>- </a:t>
            </a:r>
            <a:r>
              <a:rPr lang="en-US" sz="2600" dirty="0" err="1" smtClean="0"/>
              <a:t>Lá</a:t>
            </a:r>
            <a:r>
              <a:rPr lang="en-US" sz="2600" dirty="0" smtClean="0"/>
              <a:t> </a:t>
            </a:r>
            <a:r>
              <a:rPr lang="en-US" sz="2600" dirty="0" err="1" smtClean="0"/>
              <a:t>đều</a:t>
            </a:r>
            <a:r>
              <a:rPr lang="en-US" sz="2600" dirty="0" smtClean="0"/>
              <a:t>: </a:t>
            </a:r>
            <a:r>
              <a:rPr lang="en-US" sz="2600" dirty="0" err="1" smtClean="0"/>
              <a:t>tìm</a:t>
            </a:r>
            <a:r>
              <a:rPr lang="en-US" sz="2600" dirty="0" smtClean="0"/>
              <a:t> </a:t>
            </a:r>
            <a:r>
              <a:rPr lang="en-US" sz="2600" dirty="0" err="1" smtClean="0"/>
              <a:t>đường</a:t>
            </a:r>
            <a:r>
              <a:rPr lang="en-US" sz="2600" dirty="0" smtClean="0"/>
              <a:t> </a:t>
            </a:r>
            <a:r>
              <a:rPr lang="en-US" sz="2600" dirty="0" err="1" smtClean="0"/>
              <a:t>thẳng</a:t>
            </a:r>
            <a:r>
              <a:rPr lang="en-US" sz="2600" dirty="0" smtClean="0"/>
              <a:t> chia </a:t>
            </a:r>
            <a:r>
              <a:rPr lang="en-US" sz="2600" dirty="0" err="1" smtClean="0"/>
              <a:t>ảnh</a:t>
            </a:r>
            <a:r>
              <a:rPr lang="en-US" sz="2600" dirty="0" smtClean="0"/>
              <a:t> </a:t>
            </a:r>
            <a:r>
              <a:rPr lang="en-US" sz="2600" dirty="0" err="1" smtClean="0"/>
              <a:t>làm</a:t>
            </a:r>
            <a:r>
              <a:rPr lang="en-US" sz="2600" dirty="0" smtClean="0"/>
              <a:t> 2 </a:t>
            </a:r>
            <a:r>
              <a:rPr lang="en-US" sz="2600" dirty="0" err="1" smtClean="0"/>
              <a:t>phần</a:t>
            </a:r>
            <a:r>
              <a:rPr lang="en-US" sz="2600" dirty="0" smtClean="0"/>
              <a:t> </a:t>
            </a:r>
            <a:r>
              <a:rPr lang="en-US" sz="2600" dirty="0" err="1" smtClean="0"/>
              <a:t>có</a:t>
            </a:r>
            <a:r>
              <a:rPr lang="en-US" sz="2600" dirty="0" smtClean="0"/>
              <a:t> s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87438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9" y="810322"/>
            <a:ext cx="12124701" cy="547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75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Graph cut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28700"/>
                <a:ext cx="10515600" cy="127027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Cho </a:t>
                </a:r>
                <a:r>
                  <a:rPr lang="en-US" dirty="0" err="1" smtClean="0"/>
                  <a:t>đồ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thị</a:t>
                </a:r>
                <a:r>
                  <a:rPr lang="en-US" dirty="0" smtClean="0"/>
                  <a:t> (</a:t>
                </a:r>
                <a:r>
                  <a:rPr lang="en-US" dirty="0" smtClean="0"/>
                  <a:t>E, V, </a:t>
                </a:r>
                <a:r>
                  <a:rPr lang="en-US" dirty="0"/>
                  <a:t>W). </a:t>
                </a:r>
                <a:r>
                  <a:rPr lang="en-US" dirty="0" smtClean="0"/>
                  <a:t>Min - cut </a:t>
                </a:r>
                <a:r>
                  <a:rPr lang="en-US" dirty="0" err="1" smtClean="0"/>
                  <a:t>là</a:t>
                </a:r>
                <a:r>
                  <a:rPr lang="en-US" dirty="0" smtClean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 smtClean="0"/>
                  <a:t>đường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cắt</a:t>
                </a:r>
                <a:r>
                  <a:rPr lang="en-US" dirty="0" smtClean="0"/>
                  <a:t> </a:t>
                </a:r>
                <a:r>
                  <a:rPr lang="en-US" dirty="0"/>
                  <a:t>V </a:t>
                </a:r>
                <a:r>
                  <a:rPr lang="en-US" dirty="0" err="1"/>
                  <a:t>thành</a:t>
                </a:r>
                <a:r>
                  <a:rPr lang="en-US" dirty="0"/>
                  <a:t> </a:t>
                </a:r>
                <a:r>
                  <a:rPr lang="en-US" dirty="0" err="1"/>
                  <a:t>hai</a:t>
                </a:r>
                <a:r>
                  <a:rPr lang="en-US" dirty="0"/>
                  <a:t> </a:t>
                </a:r>
                <a:r>
                  <a:rPr lang="en-US" dirty="0" smtClean="0"/>
                  <a:t>A </a:t>
                </a:r>
                <a:r>
                  <a:rPr lang="en-US" dirty="0" err="1"/>
                  <a:t>và</a:t>
                </a:r>
                <a:r>
                  <a:rPr lang="en-US" dirty="0"/>
                  <a:t> B </a:t>
                </a:r>
                <a:r>
                  <a:rPr lang="en-US" dirty="0" err="1"/>
                  <a:t>sao</a:t>
                </a:r>
                <a:r>
                  <a:rPr lang="en-US" dirty="0"/>
                  <a:t> </a:t>
                </a:r>
                <a:r>
                  <a:rPr lang="en-US" dirty="0" err="1" smtClean="0"/>
                  <a:t>cho</a:t>
                </a:r>
                <a:r>
                  <a:rPr lang="en-US" dirty="0" smtClean="0"/>
                  <a:t> A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⋃</m:t>
                    </m:r>
                  </m:oMath>
                </a14:m>
                <a:r>
                  <a:rPr lang="en-US" dirty="0" smtClean="0"/>
                  <a:t> B = V, A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dirty="0" smtClean="0"/>
                  <a:t> B = 0 </a:t>
                </a:r>
                <a:r>
                  <a:rPr lang="en-US" dirty="0" err="1" smtClean="0"/>
                  <a:t>sao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cho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phần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được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cắt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ít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liên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quan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nhất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đến</a:t>
                </a:r>
                <a:r>
                  <a:rPr lang="en-US" dirty="0" smtClean="0"/>
                  <a:t> A </a:t>
                </a:r>
                <a:r>
                  <a:rPr lang="en-US" dirty="0" err="1" smtClean="0"/>
                  <a:t>và</a:t>
                </a:r>
                <a:r>
                  <a:rPr lang="en-US" dirty="0" smtClean="0"/>
                  <a:t> B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28700"/>
                <a:ext cx="10515600" cy="1270272"/>
              </a:xfrm>
              <a:blipFill>
                <a:blip r:embed="rId2"/>
                <a:stretch>
                  <a:fillRect l="-1217" t="-8173" r="-522" b="-120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62547"/>
            <a:ext cx="5576887" cy="269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1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image seen as a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8700"/>
            <a:ext cx="10515600" cy="127027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Cho </a:t>
            </a:r>
            <a:r>
              <a:rPr lang="en-US" i="1" dirty="0" smtClean="0"/>
              <a:t>n </a:t>
            </a:r>
            <a:r>
              <a:rPr lang="en-US" dirty="0" smtClean="0"/>
              <a:t>pixel </a:t>
            </a:r>
            <a:r>
              <a:rPr lang="en-US" dirty="0" err="1" smtClean="0"/>
              <a:t>lân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1 node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 node </a:t>
            </a:r>
            <a:r>
              <a:rPr lang="en-US" dirty="0" err="1" smtClean="0"/>
              <a:t>và</a:t>
            </a:r>
            <a:r>
              <a:rPr lang="en-US" dirty="0" smtClean="0"/>
              <a:t> S node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object </a:t>
            </a:r>
            <a:r>
              <a:rPr lang="en-US" dirty="0" err="1" smtClean="0"/>
              <a:t>và</a:t>
            </a:r>
            <a:r>
              <a:rPr lang="en-US" dirty="0" smtClean="0"/>
              <a:t> background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6650"/>
            <a:ext cx="4635500" cy="447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90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3991"/>
          </a:xfrm>
        </p:spPr>
        <p:txBody>
          <a:bodyPr/>
          <a:lstStyle/>
          <a:p>
            <a:r>
              <a:rPr lang="en-US" dirty="0" smtClean="0"/>
              <a:t>Weight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838200" y="1565332"/>
                <a:ext cx="4861267" cy="12755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b>
                                </m:sSub>
                              </m:den>
                            </m:f>
                          </m:sup>
                        </m:sSup>
                      </m:den>
                    </m:f>
                  </m:oMath>
                </a14:m>
                <a:r>
                  <a:rPr lang="en-US" sz="3600" dirty="0" smtClean="0"/>
                  <a:t>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3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3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US" sz="3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36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36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3600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3600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3600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3600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3600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3600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3600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3600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sz="36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en-US" sz="36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36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</m:sSub>
                              </m:den>
                            </m:f>
                          </m:sup>
                        </m:sSup>
                      </m:den>
                    </m:f>
                  </m:oMath>
                </a14:m>
                <a:endParaRPr lang="en-US" sz="36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65332"/>
                <a:ext cx="4861267" cy="12755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838200" y="3287090"/>
                <a:ext cx="7131568" cy="11683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287090"/>
                <a:ext cx="7131568" cy="11683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838200" y="4828611"/>
                <a:ext cx="7108549" cy="11683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28611"/>
                <a:ext cx="7108549" cy="11683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818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04" y="1556317"/>
            <a:ext cx="10103777" cy="202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53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488" y="242570"/>
            <a:ext cx="3685226" cy="63460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558" y="242569"/>
            <a:ext cx="2812528" cy="626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52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44" y="-1"/>
            <a:ext cx="12076356" cy="6858001"/>
          </a:xfrm>
        </p:spPr>
      </p:pic>
    </p:spTree>
    <p:extLst>
      <p:ext uri="{BB962C8B-B14F-4D97-AF65-F5344CB8AC3E}">
        <p14:creationId xmlns:p14="http://schemas.microsoft.com/office/powerpoint/2010/main" val="41093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2854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Automated Leaf Alignment and Partial Shape Feature Extraction for Plant Leaf </a:t>
            </a:r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3669"/>
            <a:ext cx="10515600" cy="46373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Received 17th June 2017; accepted 30th March 2019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2057400"/>
            <a:ext cx="10515600" cy="4637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Dataset: Flavia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41614"/>
            <a:ext cx="8135485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84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794" y="904106"/>
            <a:ext cx="9144000" cy="495844"/>
          </a:xfrm>
        </p:spPr>
        <p:txBody>
          <a:bodyPr>
            <a:normAutofit/>
          </a:bodyPr>
          <a:lstStyle/>
          <a:p>
            <a:pPr algn="l"/>
            <a:r>
              <a:rPr lang="en-US" sz="2600" dirty="0" smtClean="0"/>
              <a:t>Proposed System: </a:t>
            </a:r>
            <a:r>
              <a:rPr lang="en-US" sz="2600" dirty="0" smtClean="0"/>
              <a:t>segmented, white background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94" y="3229472"/>
            <a:ext cx="8154538" cy="2619741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857794" y="1676400"/>
            <a:ext cx="2152106" cy="1028700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/>
              <a:t>RGB</a:t>
            </a:r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>
            <a:off x="3009900" y="2190750"/>
            <a:ext cx="5207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3530600" y="1676400"/>
            <a:ext cx="2152106" cy="1028700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Gray</a:t>
            </a:r>
            <a:endParaRPr lang="en-US" sz="26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682706" y="2190750"/>
            <a:ext cx="5207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6203406" y="1676400"/>
            <a:ext cx="3613694" cy="1028700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err="1"/>
              <a:t>Binarized</a:t>
            </a:r>
            <a:r>
              <a:rPr lang="en-US" sz="2800" dirty="0"/>
              <a:t> by Otsu ‘s </a:t>
            </a:r>
            <a:r>
              <a:rPr lang="en-US" sz="2800" dirty="0" err="1"/>
              <a:t>thresholding</a:t>
            </a:r>
            <a:r>
              <a:rPr lang="en-US" sz="2800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52690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1074</TotalTime>
  <Words>317</Words>
  <Application>Microsoft Office PowerPoint</Application>
  <PresentationFormat>Widescreen</PresentationFormat>
  <Paragraphs>34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Image Segmentation Using Minimal Graph Cuts</vt:lpstr>
      <vt:lpstr>Graph cut</vt:lpstr>
      <vt:lpstr>The image seen as a graph</vt:lpstr>
      <vt:lpstr>Weight</vt:lpstr>
      <vt:lpstr>Weight</vt:lpstr>
      <vt:lpstr>PowerPoint Presentation</vt:lpstr>
      <vt:lpstr>PowerPoint Presentation</vt:lpstr>
      <vt:lpstr>Automated Leaf Alignment and Partial Shape Feature Extraction for Plant Leaf Classification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Vũ Tuấn Hải</dc:creator>
  <cp:lastModifiedBy>Vũ Tuấn Hải</cp:lastModifiedBy>
  <cp:revision>20</cp:revision>
  <dcterms:created xsi:type="dcterms:W3CDTF">2019-10-07T03:39:41Z</dcterms:created>
  <dcterms:modified xsi:type="dcterms:W3CDTF">2019-10-10T15:48:00Z</dcterms:modified>
</cp:coreProperties>
</file>