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0DD3A-2D3F-4420-9DC8-BD4DA207243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D9B3-1620-4B02-82EC-53B9412D7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-&gt; Bỏ</a:t>
            </a:r>
            <a:r>
              <a:rPr lang="en-US" baseline="0" smtClean="0"/>
              <a:t> saturation -&gt; bỏ độ đậm đà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6D9B3-1620-4B02-82EC-53B9412D7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0B32-BECB-4EB7-8DF9-81DB04682F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E7AE-B810-4223-B6B0-C9BFFB8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0B32-BECB-4EB7-8DF9-81DB04682F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E7AE-B810-4223-B6B0-C9BFFB8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5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0B32-BECB-4EB7-8DF9-81DB04682F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E7AE-B810-4223-B6B0-C9BFFB8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1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0B32-BECB-4EB7-8DF9-81DB04682F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E7AE-B810-4223-B6B0-C9BFFB8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0B32-BECB-4EB7-8DF9-81DB04682F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E7AE-B810-4223-B6B0-C9BFFB8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0B32-BECB-4EB7-8DF9-81DB04682F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E7AE-B810-4223-B6B0-C9BFFB8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6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0B32-BECB-4EB7-8DF9-81DB04682F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E7AE-B810-4223-B6B0-C9BFFB8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0B32-BECB-4EB7-8DF9-81DB04682F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E7AE-B810-4223-B6B0-C9BFFB8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0B32-BECB-4EB7-8DF9-81DB04682F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E7AE-B810-4223-B6B0-C9BFFB8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3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0B32-BECB-4EB7-8DF9-81DB04682F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E7AE-B810-4223-B6B0-C9BFFB8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9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0B32-BECB-4EB7-8DF9-81DB04682F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E7AE-B810-4223-B6B0-C9BFFB8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0B32-BECB-4EB7-8DF9-81DB04682F6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E7AE-B810-4223-B6B0-C9BFFB8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3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38403"/>
          </a:xfrm>
        </p:spPr>
        <p:txBody>
          <a:bodyPr/>
          <a:lstStyle/>
          <a:p>
            <a:r>
              <a:rPr lang="en-US" smtClean="0"/>
              <a:t>Leaf Vein Extraction Based on Gray-scale Morphology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91394"/>
            <a:ext cx="9144000" cy="2266406"/>
          </a:xfrm>
        </p:spPr>
        <p:txBody>
          <a:bodyPr/>
          <a:lstStyle/>
          <a:p>
            <a:r>
              <a:rPr lang="en-US" smtClean="0"/>
              <a:t>Xiaodong Zheng, Xiaojie Wang, 2010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Processing on details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494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smtClean="0"/>
              <a:t>Linking the discontinuous lines: for each black pixel, count the number of white pixels around in its neighborhood - n. If n &lt; specificed number -&gt; Ignore it.</a:t>
            </a:r>
          </a:p>
          <a:p>
            <a:pPr marL="0" indent="0">
              <a:buNone/>
            </a:pPr>
            <a:r>
              <a:rPr lang="en-US" sz="3200" smtClean="0"/>
              <a:t>Eliminating the isolated points: opening operation</a:t>
            </a:r>
          </a:p>
        </p:txBody>
      </p:sp>
    </p:spTree>
    <p:extLst>
      <p:ext uri="{BB962C8B-B14F-4D97-AF65-F5344CB8AC3E}">
        <p14:creationId xmlns:p14="http://schemas.microsoft.com/office/powerpoint/2010/main" val="11915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Processing on details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15000" cy="4776877"/>
          </a:xfrm>
        </p:spPr>
      </p:pic>
    </p:spTree>
    <p:extLst>
      <p:ext uri="{BB962C8B-B14F-4D97-AF65-F5344CB8AC3E}">
        <p14:creationId xmlns:p14="http://schemas.microsoft.com/office/powerpoint/2010/main" val="1030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6" y="304799"/>
            <a:ext cx="9848982" cy="640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The method can just find the parts of leaf vein which can be detected with eyes.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443" y="365125"/>
            <a:ext cx="3593113" cy="6123473"/>
          </a:xfrm>
        </p:spPr>
      </p:pic>
      <p:sp>
        <p:nvSpPr>
          <p:cNvPr id="3" name="TextBox 2"/>
          <p:cNvSpPr txBox="1"/>
          <p:nvPr/>
        </p:nvSpPr>
        <p:spPr>
          <a:xfrm>
            <a:off x="8812687" y="1903497"/>
            <a:ext cx="1620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Top hat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12687" y="2494252"/>
            <a:ext cx="1620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Bot hat</a:t>
            </a:r>
            <a:endParaRPr lang="en-US"/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>
          <a:xfrm flipV="1">
            <a:off x="7716982" y="2088163"/>
            <a:ext cx="1095705" cy="406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17876" y="4332060"/>
            <a:ext cx="1269864" cy="11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16982" y="2517259"/>
            <a:ext cx="1095705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87740" y="4159389"/>
            <a:ext cx="16209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Otsu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99189" y="5177189"/>
            <a:ext cx="1269864" cy="11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87739" y="4973965"/>
            <a:ext cx="1845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Opening / Closing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Gray transformation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124303" cy="2746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In RGB color space:</a:t>
            </a:r>
          </a:p>
          <a:p>
            <a:pPr marL="0" indent="0">
              <a:buNone/>
            </a:pPr>
            <a:r>
              <a:rPr lang="en-US" smtClean="0"/>
              <a:t>Y = 0.299R + 0.587G + 0.114B</a:t>
            </a:r>
          </a:p>
          <a:p>
            <a:pPr marL="0" indent="0">
              <a:buNone/>
            </a:pPr>
            <a:r>
              <a:rPr lang="en-US" smtClean="0"/>
              <a:t>In HSV color space: </a:t>
            </a:r>
          </a:p>
          <a:p>
            <a:pPr marL="0" indent="0">
              <a:buNone/>
            </a:pPr>
            <a:r>
              <a:rPr lang="en-US" smtClean="0"/>
              <a:t>Y = (((H+90) % 360) / 90 + 1 – V) / 2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69" y="365125"/>
            <a:ext cx="2902131" cy="61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Morphological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7945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Problem: gray overlap in the whole leaf vein</a:t>
            </a:r>
          </a:p>
          <a:p>
            <a:pPr marL="0" indent="0">
              <a:buNone/>
            </a:pPr>
            <a:r>
              <a:rPr lang="en-US" smtClean="0"/>
              <a:t>and the whole background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5223"/>
            <a:ext cx="5103449" cy="365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Morphological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29441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Erosion operation -&gt; Reduce brightness</a:t>
            </a:r>
          </a:p>
          <a:p>
            <a:pPr marL="0" indent="0">
              <a:buNone/>
            </a:pPr>
            <a:r>
              <a:rPr lang="en-US" smtClean="0"/>
              <a:t>Dilation operation -&gt; Enhance brightness</a:t>
            </a:r>
          </a:p>
          <a:p>
            <a:pPr marL="0" indent="0">
              <a:buNone/>
            </a:pPr>
            <a:r>
              <a:rPr lang="en-US" smtClean="0"/>
              <a:t>Opening operation -&gt; Elimate the little brightness regions</a:t>
            </a:r>
          </a:p>
          <a:p>
            <a:pPr marL="0" indent="0">
              <a:buNone/>
            </a:pPr>
            <a:r>
              <a:rPr lang="en-US" smtClean="0"/>
              <a:t>Closing operation -&gt; Elimate the little darker regions</a:t>
            </a:r>
          </a:p>
          <a:p>
            <a:pPr marL="0" indent="0">
              <a:buNone/>
            </a:pPr>
            <a:r>
              <a:rPr lang="en-US" smtClean="0"/>
              <a:t>Top-hat transformation -&gt; Extract the little brighter region</a:t>
            </a:r>
          </a:p>
          <a:p>
            <a:pPr marL="0" indent="0">
              <a:buNone/>
            </a:pPr>
            <a:r>
              <a:rPr lang="en-US" smtClean="0"/>
              <a:t>Bot-hat transformation -&gt; Extract the little darker regions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Morphological transform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11" y="1313752"/>
            <a:ext cx="4065960" cy="5001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2109" y="1690688"/>
                <a:ext cx="55556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09" y="1690688"/>
                <a:ext cx="55556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2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Image enhancement: linear intensity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91545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=255∗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𝑚𝑖𝑛𝑣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91545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45" y="1825625"/>
            <a:ext cx="5713389" cy="360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Image Segmentation - binarize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63" y="1690688"/>
            <a:ext cx="3305729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382" y="1690688"/>
                <a:ext cx="5306291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82" y="1690688"/>
                <a:ext cx="5306291" cy="1328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11382" y="3266192"/>
            <a:ext cx="6137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</a:t>
            </a:r>
            <a:r>
              <a:rPr lang="en-US" sz="3600" smtClean="0"/>
              <a:t> is the threshold calculated by Otsu method</a:t>
            </a:r>
            <a:endParaRPr lang="en-US" sz="3600"/>
          </a:p>
        </p:txBody>
      </p:sp>
      <p:sp>
        <p:nvSpPr>
          <p:cNvPr id="7" name="TextBox 6"/>
          <p:cNvSpPr txBox="1"/>
          <p:nvPr/>
        </p:nvSpPr>
        <p:spPr>
          <a:xfrm>
            <a:off x="1011382" y="4466521"/>
            <a:ext cx="6137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Problem: isolated points and discontinuous lines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997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Processing on details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68325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247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Leaf Vein Extraction Based on Gray-scale Morphology </vt:lpstr>
      <vt:lpstr>Method</vt:lpstr>
      <vt:lpstr>1. Gray transformation </vt:lpstr>
      <vt:lpstr>2. Morphological transform</vt:lpstr>
      <vt:lpstr>2. Morphological transform</vt:lpstr>
      <vt:lpstr>2. Morphological transform</vt:lpstr>
      <vt:lpstr>3. Image enhancement: linear intensity</vt:lpstr>
      <vt:lpstr>4. Image Segmentation - binarize</vt:lpstr>
      <vt:lpstr>5. Processing on details</vt:lpstr>
      <vt:lpstr>5. Processing on details</vt:lpstr>
      <vt:lpstr>5. Processing on details</vt:lpstr>
      <vt:lpstr>PowerPoint Presentation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Vein Extraction Based on Gray-scale Morphology</dc:title>
  <dc:creator>Admin</dc:creator>
  <cp:lastModifiedBy>Tuan Hai Vu</cp:lastModifiedBy>
  <cp:revision>13</cp:revision>
  <dcterms:created xsi:type="dcterms:W3CDTF">2019-11-22T08:55:13Z</dcterms:created>
  <dcterms:modified xsi:type="dcterms:W3CDTF">2020-01-03T10:53:50Z</dcterms:modified>
</cp:coreProperties>
</file>