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E52054-DB54-D924-A4C9-17C7221B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242EF3-4308-39B6-A057-1408BFD0F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9A7143-2DF4-8C68-9947-0C21086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907FF0-A24E-5700-66DC-A9F89611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B3EB4B-5956-E335-FDDE-86D27375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46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5B979-9D29-3457-462E-78528459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55A019-CD5C-ED19-90EB-FDD72EAD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5B9ECDF-A58D-64EB-9113-54F41848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750114-25E2-015C-4295-4E97ABC9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2EF64B-832B-A3FC-2640-BDB87294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7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1C79FA8-8568-6086-AAF7-BEA310D8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A9A328A-E4E0-66AF-052C-950AB253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96AD98-6677-DCB9-9F5A-953BA50B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D95E52-E018-0A98-3C51-EF40A886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24EADC-1B06-2DFB-1FCE-9479E5B9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88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8D0424-D9F2-270F-4BEC-3063DDA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5C9EDE-9A5E-179E-4296-E13BE53D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D8110D-C919-2C49-6802-EEDE67F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1CF52A-7827-0DEB-AA38-94D2002A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0B26D1-C7B3-BF56-CF71-CD7A018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640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6F74AB-BD15-28C4-F9CC-59847A10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0351B88-C028-0663-8D3A-17B9401D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6CAE67-F4A4-6E71-044F-82D84A8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19C4EA-A5D3-3CC7-B671-D43690BC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7262B6-F7FE-5EE4-AFBB-30B54AF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19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C69B9C-55DA-7230-8E62-F0F3196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7B8105-A78A-A4C1-FF11-25F827BF5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780027F-B5AB-3F15-82A4-63A3BE22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87D7A72-ED5B-4284-1C47-C60963AB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CA07C64-139D-DC31-9AA4-106B6EC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935440F-B9E2-3E15-C6E6-AFD7D82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71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249D86-5DB8-DC6E-B88B-083CFB6B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3532B4C-63E1-C80C-F311-B636A101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8481052-D414-2242-096F-85C7D954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83CFC13-1002-B8C0-1CBE-39A4A2BC1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E60922B-4C56-2FA3-985C-D53E0A0C6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CF097E1-2198-9152-AF0F-9E5E15CD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9EC3AED-7ACC-B3D3-F756-4D6340E9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BFE9DDB-C4FF-AB6E-DB76-2AB7EE4C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80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09EA81-19F2-D3BE-089A-B882A7BA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85B57E7-97DB-21DF-A3C6-88DAACD3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67FB6AF-01D9-328E-8514-D4AC0C8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4D49FBB-9BE1-C4BE-E589-164E4CEB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524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1F01450-6AF7-DB22-4B01-AA0D30BF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05B7C06-052E-045F-45DD-C30B0E83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B120423-659A-65C3-2D23-3C2AC65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66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D2F16C-6A39-BEDD-49AE-6F4F1C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0BDB5F-BF5B-CE79-E268-1C12C62E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7161740-931B-60BF-B592-912D60CE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C53ED0D-66D2-7FD6-709E-E999A5A4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9F5FA6-5ED2-7913-E245-98C4622C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C432056-BC45-048D-64D6-87AD8724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22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7B6AF1-C358-C3BB-F577-F54636C9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769EE5E-E0C9-E188-DB63-6E4FFB80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0A6C92-E01C-9A38-5697-3B397F4A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479CF7-1695-3550-5A1D-977A773A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C2475D-4D5D-3DB9-70E5-55D1D923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B2DBFF7-4A3B-CA09-7573-8926D58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0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C26444D-DDA3-5FBC-E72D-747BE73A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AD495B-A186-6171-ABF0-0CBA851D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DD5314-A18A-9260-9D42-45FADD4B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D32C-1496-4E35-9C13-C7B0DBE2C1E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9A63EC-0525-8398-238A-7E575C8D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EED004-F836-3615-BACC-9FD1A1020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2991-E763-42DE-B327-A64B35B76C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6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4F249E-C349-D67E-FE49-F4823CF32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Is quantum advantage the right goal for quantum machine learning?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1F5AAFF-23BC-F04B-2D65-015FE8ABB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Maria Schuld and Nathan Killoran</a:t>
            </a:r>
          </a:p>
          <a:p>
            <a:r>
              <a:rPr lang="en-US"/>
              <a:t>Xanadu, Toronto, ON, M5G 2C8, Canada∗</a:t>
            </a:r>
          </a:p>
          <a:p>
            <a:r>
              <a:rPr lang="en-US"/>
              <a:t>(Dated: March 4, 2022)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64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896BDE-06CB-EFC3-4F2C-AF59C87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3BE404-2A22-95DE-458D-58EF434B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number of paper about quantum machine learning increases fastly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51634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Màn hình rộng</PresentationFormat>
  <Paragraphs>6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Is quantum advantage the right goal for quantum machine learning?</vt:lpstr>
      <vt:lpstr>1.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quantum advantage the right goal for quantum machine learning?</dc:title>
  <dc:creator>Vũ Tuấn Hải</dc:creator>
  <cp:lastModifiedBy>Vũ Tuấn Hải</cp:lastModifiedBy>
  <cp:revision>1</cp:revision>
  <dcterms:created xsi:type="dcterms:W3CDTF">2022-06-17T14:29:19Z</dcterms:created>
  <dcterms:modified xsi:type="dcterms:W3CDTF">2022-06-17T14:44:55Z</dcterms:modified>
</cp:coreProperties>
</file>