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0"/>
  </p:normalViewPr>
  <p:slideViewPr>
    <p:cSldViewPr snapToGrid="0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35D4-B9A9-7641-7EBD-7ACBBF16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D1C82-15DF-FF5B-1AB1-99A405F7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64F4-FC88-08F2-5486-E4B6667F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EDAF-DE0A-5383-7F43-DAEF8869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8404-8255-C9FE-11EF-D551C673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758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51BE-08A2-B70D-0EF7-47A90510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B3310-839C-1B77-C3FC-DCB804418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3029-1ECF-4D93-4524-DDEFE8B0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6EDE-5D1F-93DB-3AA7-C6F56A6E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1609-4E0E-7361-7803-05E634AE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803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5CA1-167D-2C6E-F111-D8B380C8E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6EBC5-0857-FA4A-B0B5-F25F5D8D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552C-E727-9181-471E-95305F3A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78CF-2DA8-E04E-8802-0678C3E3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E4FA-878D-2E4D-3C19-0D30CC3F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196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379A-64EB-30E1-7D05-2A9692C4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67E6-62E3-2979-CC5B-1263628B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039E-8A9E-48A8-F168-66BCB9D9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987B-5EBD-F19E-FECB-10F99629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CC90-3E2C-49AE-B19C-A4E1984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6030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536C-03B2-10A6-2DE0-86D699E9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37880-F090-901B-5DD0-DDA398AC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A50F-3724-F43D-ADC1-CFD77AB5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86D6-6449-0C87-7DB7-C3B98F86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8205-57B3-9906-6864-4EED1544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1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B87D-387F-8E0E-8E2C-46AD3F04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FECB-A039-F6A0-C09E-F6A9A98AB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E393A-B6C1-0456-E73D-E0A4C80E1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E81E8-1B93-7735-3A1A-E12BD03A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9E3F9-D92A-C47D-4C93-9270CDEE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1F6B3-235E-42FD-FBFA-91A82913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52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FC37-9E00-057C-B4A5-D3339281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9CE4-6EC9-11C6-A78C-0EF755C6F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07ECA-EBC1-F506-C1F2-39362FA6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CBCA7-A536-394C-3EA2-DA47EAE66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719E-9B86-3C30-E67E-2E3D20D3A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3C017-DC89-72F5-55A9-CFBD451A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B658D-407D-3CAE-8BFA-64CD112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A2A1-DC2D-712E-FF47-123A4362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834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45D5-0CFA-2398-C3ED-6A52005F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A667-255F-B98B-DB51-683AE5CE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A09A2-AC73-98DA-5398-5956C793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56F0A-F7AA-8975-CDC8-24D3FE44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9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B8202-449E-E58B-1D22-1A177F76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4CAF7-BE8A-4425-DF06-89F731FC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155B0-9E80-FE20-650E-9DD05DDB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417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3BD9-298A-A807-9CEB-373C3C50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B72D-1B59-75C4-BD6B-D7E2627E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22ED-21DF-CC61-A141-7AC7B2ED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DE9A8-CC1D-BF51-A38F-72A0FFBC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31A1A-4027-041D-E2D9-50523AE1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4237-214D-ED39-971D-7077C298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347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5BB0-14EB-686B-83DB-0ABBCE4B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632E1-B92E-FC87-A241-014A0C50F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55A87-2B31-8891-F7BD-A000E86C0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762E1-8B1E-9074-FB84-406AF394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9C08-CE15-8873-BDF9-C7F87A4C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780C-0AC2-0CB4-EE25-570CDB65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324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F06C7-2B4D-4DF2-25F1-8DAEAA31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CF91-9C39-84AF-38F8-6C9167A3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C44D-BAAB-B25B-0D80-71D0FA8B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E002-8C56-7B4E-A7D8-C4C15C1A3686}" type="datetimeFigureOut">
              <a:t>17/09/2023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C53F-FC94-02D8-9B13-D3C9DECFE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0138-0BFC-E9AB-6A57-BB11DFE5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62D42-F1E0-5542-8BBA-21D65DCE56C6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751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31.png"/><Relationship Id="rId7" Type="http://schemas.openxmlformats.org/officeDocument/2006/relationships/image" Target="../media/image7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1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1.png"/><Relationship Id="rId9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172D-B560-D63B-F710-B5C66C928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Idea from NguyenNgocTu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8C266-7122-A0CE-62EB-06B951804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739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350082-B551-B7BE-31FF-66BD7A9D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84B7-EBC3-4123-95E5-6F3F5D7BCE19}" type="slidenum">
              <a:rPr lang="vi-VN" smtClean="0"/>
              <a:t>2</a:t>
            </a:fld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27A957DF-1CF0-5656-2DDD-B0925AAB572F}"/>
              </a:ext>
            </a:extLst>
          </p:cNvPr>
          <p:cNvSpPr/>
          <p:nvPr/>
        </p:nvSpPr>
        <p:spPr>
          <a:xfrm>
            <a:off x="1576977" y="1312605"/>
            <a:ext cx="1371600" cy="110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Quantum embedding</a:t>
            </a:r>
            <a:endParaRPr lang="vi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5">
                <a:extLst>
                  <a:ext uri="{FF2B5EF4-FFF2-40B4-BE49-F238E27FC236}">
                    <a16:creationId xmlns:a16="http://schemas.microsoft.com/office/drawing/2014/main" id="{9D51D345-3C1F-75F5-D00F-6CDB6CD45652}"/>
                  </a:ext>
                </a:extLst>
              </p:cNvPr>
              <p:cNvSpPr/>
              <p:nvPr/>
            </p:nvSpPr>
            <p:spPr>
              <a:xfrm>
                <a:off x="5410200" y="1312606"/>
                <a:ext cx="1371600" cy="1107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Hình chữ nhật 5">
                <a:extLst>
                  <a:ext uri="{FF2B5EF4-FFF2-40B4-BE49-F238E27FC236}">
                    <a16:creationId xmlns:a16="http://schemas.microsoft.com/office/drawing/2014/main" id="{9D51D345-3C1F-75F5-D00F-6CDB6CD45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312606"/>
                <a:ext cx="1371600" cy="1107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B394142E-2BF9-4C68-FD9A-B2A41A78D73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28381" y="1866138"/>
            <a:ext cx="448596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BC136450-4A38-B4DA-9F60-C7EEECE4EAB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48577" y="1866138"/>
            <a:ext cx="840658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C55F208-2994-D95A-648B-DB145877B97B}"/>
                  </a:ext>
                </a:extLst>
              </p:cNvPr>
              <p:cNvSpPr txBox="1"/>
              <p:nvPr/>
            </p:nvSpPr>
            <p:spPr>
              <a:xfrm>
                <a:off x="115192" y="1696477"/>
                <a:ext cx="903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C55F208-2994-D95A-648B-DB145877B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" y="1696477"/>
                <a:ext cx="903748" cy="369332"/>
              </a:xfrm>
              <a:prstGeom prst="rect">
                <a:avLst/>
              </a:prstGeom>
              <a:blipFill>
                <a:blip r:embed="rId3"/>
                <a:stretch>
                  <a:fillRect l="-6081"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4E50BDA1-1AFF-9451-6FCE-62150561BFF4}"/>
                  </a:ext>
                </a:extLst>
              </p:cNvPr>
              <p:cNvSpPr txBox="1"/>
              <p:nvPr/>
            </p:nvSpPr>
            <p:spPr>
              <a:xfrm>
                <a:off x="7364361" y="2685163"/>
                <a:ext cx="1165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Loss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4E50BDA1-1AFF-9451-6FCE-62150561B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61" y="2685163"/>
                <a:ext cx="1165122" cy="646331"/>
              </a:xfrm>
              <a:prstGeom prst="rect">
                <a:avLst/>
              </a:prstGeom>
              <a:blipFill>
                <a:blip r:embed="rId4"/>
                <a:stretch>
                  <a:fillRect l="-4188" t="-4673" r="-209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E7090ABF-0C5E-84B9-383B-8F574F54FE5D}"/>
                  </a:ext>
                </a:extLst>
              </p:cNvPr>
              <p:cNvSpPr txBox="1"/>
              <p:nvPr/>
            </p:nvSpPr>
            <p:spPr>
              <a:xfrm>
                <a:off x="4827639" y="2690801"/>
                <a:ext cx="116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E7090ABF-0C5E-84B9-383B-8F574F54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39" y="2690801"/>
                <a:ext cx="1165122" cy="369332"/>
              </a:xfrm>
              <a:prstGeom prst="rect">
                <a:avLst/>
              </a:prstGeom>
              <a:blipFill>
                <a:blip r:embed="rId5"/>
                <a:stretch>
                  <a:fillRect l="-4712"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4D6B3080-E246-6877-13C2-F0C4033CC21C}"/>
                  </a:ext>
                </a:extLst>
              </p:cNvPr>
              <p:cNvSpPr txBox="1"/>
              <p:nvPr/>
            </p:nvSpPr>
            <p:spPr>
              <a:xfrm>
                <a:off x="3835810" y="1702448"/>
                <a:ext cx="116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4D6B3080-E246-6877-13C2-F0C4033C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10" y="1702448"/>
                <a:ext cx="1165122" cy="369332"/>
              </a:xfrm>
              <a:prstGeom prst="rect">
                <a:avLst/>
              </a:prstGeom>
              <a:blipFill>
                <a:blip r:embed="rId6"/>
                <a:stretch>
                  <a:fillRect l="-4188" t="-8197" r="-3141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18AB290E-E46D-2465-0593-A4D2E1D89F6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00932" y="1866139"/>
            <a:ext cx="409268" cy="2097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EEDF1D11-1960-66CD-552A-67A7280D54E7}"/>
                  </a:ext>
                </a:extLst>
              </p:cNvPr>
              <p:cNvSpPr/>
              <p:nvPr/>
            </p:nvSpPr>
            <p:spPr>
              <a:xfrm>
                <a:off x="5410200" y="3331263"/>
                <a:ext cx="1371600" cy="1107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Checker / QOptimizer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EEDF1D11-1960-66CD-552A-67A7280D5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331263"/>
                <a:ext cx="1371600" cy="1107066"/>
              </a:xfrm>
              <a:prstGeom prst="rect">
                <a:avLst/>
              </a:prstGeom>
              <a:blipFill>
                <a:blip r:embed="rId7"/>
                <a:stretch>
                  <a:fillRect r="-22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BDB56742-A78F-4B3C-441F-662AFD074CB2}"/>
              </a:ext>
            </a:extLst>
          </p:cNvPr>
          <p:cNvCxnSpPr>
            <a:stCxn id="6" idx="3"/>
            <a:endCxn id="27" idx="3"/>
          </p:cNvCxnSpPr>
          <p:nvPr/>
        </p:nvCxnSpPr>
        <p:spPr>
          <a:xfrm>
            <a:off x="6781800" y="1866139"/>
            <a:ext cx="12700" cy="2018657"/>
          </a:xfrm>
          <a:prstGeom prst="bentConnector3">
            <a:avLst>
              <a:gd name="adj1" fmla="val 4238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9E6425B-E974-ABC2-EC07-F630E4C82864}"/>
              </a:ext>
            </a:extLst>
          </p:cNvPr>
          <p:cNvCxnSpPr>
            <a:cxnSpLocks/>
            <a:stCxn id="27" idx="0"/>
            <a:endCxn id="6" idx="2"/>
          </p:cNvCxnSpPr>
          <p:nvPr/>
        </p:nvCxnSpPr>
        <p:spPr>
          <a:xfrm flipV="1">
            <a:off x="6096000" y="2419672"/>
            <a:ext cx="0" cy="91159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Đường kết nối: Mũi tên Gấp khúc 33">
            <a:extLst>
              <a:ext uri="{FF2B5EF4-FFF2-40B4-BE49-F238E27FC236}">
                <a16:creationId xmlns:a16="http://schemas.microsoft.com/office/drawing/2014/main" id="{E2ADCDEE-BC19-25C3-8B64-39E66B355B12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5000932" y="3884796"/>
            <a:ext cx="409268" cy="1107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: Mũi tên Gấp khúc 36">
            <a:extLst>
              <a:ext uri="{FF2B5EF4-FFF2-40B4-BE49-F238E27FC236}">
                <a16:creationId xmlns:a16="http://schemas.microsoft.com/office/drawing/2014/main" id="{0759FE00-90C2-3C2A-F936-6469815D3E4E}"/>
              </a:ext>
            </a:extLst>
          </p:cNvPr>
          <p:cNvCxnSpPr>
            <a:cxnSpLocks/>
            <a:stCxn id="27" idx="2"/>
            <a:endCxn id="46" idx="2"/>
          </p:cNvCxnSpPr>
          <p:nvPr/>
        </p:nvCxnSpPr>
        <p:spPr>
          <a:xfrm rot="5400000" flipH="1" flipV="1">
            <a:off x="7982468" y="2501805"/>
            <a:ext cx="50055" cy="3822993"/>
          </a:xfrm>
          <a:prstGeom prst="bentConnector3">
            <a:avLst>
              <a:gd name="adj1" fmla="val -456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D497E210-11E0-E0A9-B1A6-7AACEBD9B6D1}"/>
              </a:ext>
            </a:extLst>
          </p:cNvPr>
          <p:cNvSpPr txBox="1"/>
          <p:nvPr/>
        </p:nvSpPr>
        <p:spPr>
          <a:xfrm>
            <a:off x="4696132" y="5078328"/>
            <a:ext cx="7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Hình chữ nhật 45">
                <a:extLst>
                  <a:ext uri="{FF2B5EF4-FFF2-40B4-BE49-F238E27FC236}">
                    <a16:creationId xmlns:a16="http://schemas.microsoft.com/office/drawing/2014/main" id="{FF7881A4-A578-0381-7A3C-D3BF1B1DA59F}"/>
                  </a:ext>
                </a:extLst>
              </p:cNvPr>
              <p:cNvSpPr/>
              <p:nvPr/>
            </p:nvSpPr>
            <p:spPr>
              <a:xfrm>
                <a:off x="9162363" y="3369440"/>
                <a:ext cx="1513259" cy="10188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Hình chữ nhật 45">
                <a:extLst>
                  <a:ext uri="{FF2B5EF4-FFF2-40B4-BE49-F238E27FC236}">
                    <a16:creationId xmlns:a16="http://schemas.microsoft.com/office/drawing/2014/main" id="{FF7881A4-A578-0381-7A3C-D3BF1B1DA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63" y="3369440"/>
                <a:ext cx="1513259" cy="10188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Hình chữ nhật 46">
                <a:extLst>
                  <a:ext uri="{FF2B5EF4-FFF2-40B4-BE49-F238E27FC236}">
                    <a16:creationId xmlns:a16="http://schemas.microsoft.com/office/drawing/2014/main" id="{F7094A04-A965-2CE8-5441-8C214BB8FCEC}"/>
                  </a:ext>
                </a:extLst>
              </p:cNvPr>
              <p:cNvSpPr/>
              <p:nvPr/>
            </p:nvSpPr>
            <p:spPr>
              <a:xfrm>
                <a:off x="9162362" y="1342615"/>
                <a:ext cx="1513260" cy="70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Checker / COptimizer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Hình chữ nhật 46">
                <a:extLst>
                  <a:ext uri="{FF2B5EF4-FFF2-40B4-BE49-F238E27FC236}">
                    <a16:creationId xmlns:a16="http://schemas.microsoft.com/office/drawing/2014/main" id="{F7094A04-A965-2CE8-5441-8C214BB8F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62" y="1342615"/>
                <a:ext cx="1513260" cy="707725"/>
              </a:xfrm>
              <a:prstGeom prst="rect">
                <a:avLst/>
              </a:prstGeom>
              <a:blipFill>
                <a:blip r:embed="rId9"/>
                <a:stretch>
                  <a:fillRect l="-2800" b="-84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Đường kết nối: Mũi tên Gấp khúc 48">
            <a:extLst>
              <a:ext uri="{FF2B5EF4-FFF2-40B4-BE49-F238E27FC236}">
                <a16:creationId xmlns:a16="http://schemas.microsoft.com/office/drawing/2014/main" id="{86DB1BA8-FD07-E054-930D-E6BE3C79919D}"/>
              </a:ext>
            </a:extLst>
          </p:cNvPr>
          <p:cNvCxnSpPr>
            <a:cxnSpLocks/>
            <a:stCxn id="47" idx="0"/>
            <a:endCxn id="6" idx="0"/>
          </p:cNvCxnSpPr>
          <p:nvPr/>
        </p:nvCxnSpPr>
        <p:spPr>
          <a:xfrm rot="16200000" flipV="1">
            <a:off x="7992492" y="-583885"/>
            <a:ext cx="30009" cy="3822992"/>
          </a:xfrm>
          <a:prstGeom prst="bentConnector3">
            <a:avLst>
              <a:gd name="adj1" fmla="val 861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D5950F3C-375F-FAB6-8275-A3F1D582D27C}"/>
              </a:ext>
            </a:extLst>
          </p:cNvPr>
          <p:cNvSpPr txBox="1"/>
          <p:nvPr/>
        </p:nvSpPr>
        <p:spPr>
          <a:xfrm>
            <a:off x="6418723" y="4796387"/>
            <a:ext cx="18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Exit quantum part</a:t>
            </a:r>
            <a:endParaRPr lang="vi-VN"/>
          </a:p>
        </p:txBody>
      </p: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0E380E75-2055-D0FB-4209-E3D2C62F0480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9918992" y="2050340"/>
            <a:ext cx="1" cy="13191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kết nối: Mũi tên Gấp khúc 64">
            <a:extLst>
              <a:ext uri="{FF2B5EF4-FFF2-40B4-BE49-F238E27FC236}">
                <a16:creationId xmlns:a16="http://schemas.microsoft.com/office/drawing/2014/main" id="{10B006F6-2D45-B674-32E2-3268A4ED105A}"/>
              </a:ext>
            </a:extLst>
          </p:cNvPr>
          <p:cNvCxnSpPr>
            <a:cxnSpLocks/>
            <a:stCxn id="46" idx="3"/>
            <a:endCxn id="47" idx="3"/>
          </p:cNvCxnSpPr>
          <p:nvPr/>
        </p:nvCxnSpPr>
        <p:spPr>
          <a:xfrm flipV="1">
            <a:off x="10675622" y="1696478"/>
            <a:ext cx="12700" cy="218237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Hộp Văn bản 68">
                <a:extLst>
                  <a:ext uri="{FF2B5EF4-FFF2-40B4-BE49-F238E27FC236}">
                    <a16:creationId xmlns:a16="http://schemas.microsoft.com/office/drawing/2014/main" id="{E38FD402-CD98-7943-4183-977D479C7884}"/>
                  </a:ext>
                </a:extLst>
              </p:cNvPr>
              <p:cNvSpPr txBox="1"/>
              <p:nvPr/>
            </p:nvSpPr>
            <p:spPr>
              <a:xfrm>
                <a:off x="11026878" y="2690801"/>
                <a:ext cx="1165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Loss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9" name="Hộp Văn bản 68">
                <a:extLst>
                  <a:ext uri="{FF2B5EF4-FFF2-40B4-BE49-F238E27FC236}">
                    <a16:creationId xmlns:a16="http://schemas.microsoft.com/office/drawing/2014/main" id="{E38FD402-CD98-7943-4183-977D479C7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878" y="2690801"/>
                <a:ext cx="1165122" cy="646331"/>
              </a:xfrm>
              <a:prstGeom prst="rect">
                <a:avLst/>
              </a:prstGeom>
              <a:blipFill>
                <a:blip r:embed="rId10"/>
                <a:stretch>
                  <a:fillRect l="-4712" t="-4717" r="-15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545014A3-4C95-45E2-1CED-37A7E65C0E48}"/>
                  </a:ext>
                </a:extLst>
              </p:cNvPr>
              <p:cNvSpPr txBox="1"/>
              <p:nvPr/>
            </p:nvSpPr>
            <p:spPr>
              <a:xfrm>
                <a:off x="8858498" y="2681944"/>
                <a:ext cx="116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545014A3-4C95-45E2-1CED-37A7E65C0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98" y="2681944"/>
                <a:ext cx="1165122" cy="369332"/>
              </a:xfrm>
              <a:prstGeom prst="rect">
                <a:avLst/>
              </a:prstGeom>
              <a:blipFill>
                <a:blip r:embed="rId11"/>
                <a:stretch>
                  <a:fillRect l="-4188" t="-9836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F2DCF9EB-D2FE-AE9E-6025-4A4AF2288408}"/>
              </a:ext>
            </a:extLst>
          </p:cNvPr>
          <p:cNvSpPr txBox="1"/>
          <p:nvPr/>
        </p:nvSpPr>
        <p:spPr>
          <a:xfrm>
            <a:off x="6418723" y="574406"/>
            <a:ext cx="18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Exit classical part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85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Idea from NguyenNgocTu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from NguyenNgocTu</dc:title>
  <dc:creator>Vũ Tuấn Hải</dc:creator>
  <cp:lastModifiedBy>Vũ Tuấn Hải</cp:lastModifiedBy>
  <cp:revision>1</cp:revision>
  <dcterms:created xsi:type="dcterms:W3CDTF">2023-09-17T09:07:56Z</dcterms:created>
  <dcterms:modified xsi:type="dcterms:W3CDTF">2023-09-17T09:08:41Z</dcterms:modified>
</cp:coreProperties>
</file>