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94"/>
  </p:normalViewPr>
  <p:slideViewPr>
    <p:cSldViewPr snapToGrid="0">
      <p:cViewPr varScale="1">
        <p:scale>
          <a:sx n="116" d="100"/>
          <a:sy n="116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8:22:16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5567 10359 24575,'-13'0'0,"-7"-1"0,-9-1 0,-3 0 0,-2 1 0,2 0 0,-1 1 0,-1 0 0,-1 0 0,-2 3 0,3 2 0,0 5 0,2 3 0,1-1 0,3 1 0,3-2 0,2 1 0,3 3 0,0 1 0,4 0 0,1 3 0,1 0 0,1 3 0,-1 3 0,0 3 0,-2 6 0,-1 4 0,0 5 0,-2 5 0,2 1 0,3 2 0,2 2 0,6-1 0,0 2 0,2 2 0,2 0 0,1 0 0,1-4 0,0-5 0,0-6 0,3-5 0,2-6 0,3-8 0,2-5 0,2-3 0,0-3 0,1-2 0,2-3 0,1-3 0,3-2 0,2-1 0,4 0 0,2 0 0,4 0 0,3 0 0,0 0 0,2 0 0,1 0 0,0 0 0,3 0 0,-3 0 0,-2 0 0,-1 0 0,-3-1 0,-2-4 0,-2-5 0,-3-5 0,0-6 0,1-5 0,-2-5 0,0-3 0,-2-2 0,-1 0 0,-3 2 0,-2-1 0,0 0 0,-2 1 0,-2 0 0,-1-3 0,0 0 0,0-3 0,-1 0 0,-1 0 0,-1-2 0,-2-4 0,-2-4 0,-2-2 0,-1 1 0,0 6 0,0 8 0,0 6 0,0 7 0,0 2 0,0-1 0,0-3 0,-1-6 0,-3-5 0,-3-3 0,-3 0 0,-1 6 0,2 7 0,0 9 0,2 7 0,1 7 0,2 2 0,1 2 0</inkml:trace>
  <inkml:trace contextRef="#ctx0" brushRef="#br0" timeOffset="1982">6413 10855 24575,'28'0'0,"17"0"0,22 0 0,-29-1 0,2 0 0,0 0 0,-1 0 0,-2 0 0,-1 0 0,-1 0 0,0 0 0,29-1 0,-2-1 0,-2-1 0,-1-1 0,-1-1 0,0-3 0,-4 0 0,-5 0 0,-3-2 0,-4 1 0,0 1 0,-1-1 0,-2 3 0,-1 0 0,-3 2 0,-4 0 0,-6 2 0,-5 1 0,-5 1 0,-2 1 0,-3 0 0,-4 0 0,-3 0 0</inkml:trace>
  <inkml:trace contextRef="#ctx0" brushRef="#br0" timeOffset="4048">7323 10516 24575,'19'0'0,"9"0"0,15 1 0,11 4 0,4 6 0,1 6 0,2 6 0,-2-1 0,0 0 0,0-2 0,-2-1 0,1 1 0,-1-1 0,-1 1 0,-6-1 0,-7-2 0,-10-2 0,-9-4 0,-4-4 0,-12-2 0,0-4 0,-12 3 0,-4 2 0,-6 4 0,-5 3 0,-5 5 0,-4 5 0,-2 5 0,-1 3 0,1-2 0,2-3 0,3-5 0,3-2 0,4-7 0,9-5 0,3-4 0</inkml:trace>
  <inkml:trace contextRef="#ctx0" brushRef="#br0" timeOffset="6182">9396 10370 24575,'-25'0'0,"-10"7"0,-13 12 0,-7 17 0,26-12 0,2 3 0,1 4 0,2 2 0,1 1 0,3 2 0,2 2 0,2 2 0,2 1 0,3 1 0,2 0 0,2-1 0,2 0 0,2-2 0,1-2 0,1-2 0,1 30 0,1-7 0,6-6 0,7-5 0,8-6 0,7-4 0,4-6 0,2-4 0,4-3 0,1-4 0,16-3 0,-14-8 0,8-10 0,-18-12 0,-2-10 0,-1-9 0,-2-3 0,-1-4 0,-2-5 0,-3-3 0,-2-2 0,-2 1 0,-2 2 0,-1 0 0,-3-1 0,-5 1 0,-4 2 0,-2 2 0,0 3 0,-4 2 0,-5 0 0,-5 0 0,-5 0 0,-1 4 0,1 5 0,0 5 0,2 5 0,3 5 0,1 2 0,3 0 0,-1-3 0,6 6 0,1 0 0</inkml:trace>
  <inkml:trace contextRef="#ctx0" brushRef="#br0" timeOffset="8515">10312 10358 24575,'-7'25'0,"-7"12"0,-12 21 0,11-25 0,-1 2 0,-1 0 0,1 0 0,1-2 0,0-1 0,-12 24 0,2-8 0,3-7 0,4-4 0,2-2 0,3-1 0,0-1 0,2-2 0,2 0 0,0 2 0,3 1 0,2 1 0,2-3 0,2-4 0,0-6 0,2-2 0,6-4 0,8 0 0,10-3 0,7-1 0,4-3 0,1-2 0,-1-1 0,0-3 0,-2-1 0,-1-2 0,-2 0 0,-1 0 0,-2 0 0,-1 0 0,0 0 0,-1-2 0,-1-5 0,-3-2 0,-3-6 0,-2 0 0,-3 0 0,-2-1 0,-2-3 0,-1-4 0,0-5 0,3-4 0,0-4 0,2-2 0,-1-3 0,-3 0 0,0 0 0,-2 2 0,-1 4 0,-3 2 0,-3 0 0,-2 0 0,0-2 0,0 1 0,-3 3 0,-3 3 0,-5 3 0,-6 0 0,-4 2 0,-3-1 0,-2-2 0,-2 0 0,-1-3 0,1-1 0,1-1 0,2 1 0,2 3 0,3 7 0,3 6 0,1 6 0,8 5 0,2 1 0</inkml:trace>
  <inkml:trace contextRef="#ctx0" brushRef="#br0" timeOffset="10816">11261 10347 24575,'-11'11'0,"-8"10"0,-12 11 0,-5 7 0,-4 3 0,5-5 0,3-3 0,4-3 0,5-5 0,1-3 0,4-2 0,1-2 0,2 1 0,2 5 0,-2 3 0,-1 5 0,0 1 0,-1 1 0,1 4 0,1 1 0,2 5 0,0 3 0,2 3 0,4 1 0,2-2 0,3-4 0,0-4 0,3-4 0,7-5 0,7-2 0,11-3 0,10-4 0,9-4 0,8-2 0,3-2 0,1 0 0,-1-3 0,-5-4 0,-1-4 0,3-4 0,-1-4 0,1-8 0,-4-8 0,-4-9 0,-4-9 0,-6-8 0,-4-8 0,-17 22 0,-2-1 0,0-2 0,-2 0 0,-1-2 0,-1 1 0,0-2 0,-2 0 0,0 2 0,-2 0 0,-1 1 0,-1 1 0,0-32 0,-2 4 0,0 1 0,0 1 0,0 3 0,-4 4 0,-4 7 0,-4 7 0,-2 7 0,-2 5 0,-2 4 0,-4 6 0,-4 4 0,-5 5 0,-4 2 0,-4-1 0,-4 2 0,1-1 0,1 1 0,19 2 0,6 1 0</inkml:trace>
  <inkml:trace contextRef="#ctx0" brushRef="#br0" timeOffset="14365">4848 12712 24575,'20'-13'0,"5"-6"0,3-6 0,1-2 0,-2 1 0,-3 3 0,-2 1 0,-1-2 0,0-3 0,2-4 0,0-4 0,1 2 0,-1 2 0,-2 4 0,0 3 0,0 3 0,0 1 0,-1 1 0,-1 2 0,-2 3 0,-2 2 0,0 6 0,-2 1 0,0-2 0,-1 0 0,0-2 0,-2 0 0,1 3 0,-1 2 0,-1 2 0,-4 4 0,-3 3 0,-1 7 0,-3 6 0,-3 6 0,-3 5 0,-2 7 0,-1 12 0,5-15 0,1 2 0,0 6 0,1 1 0,0 7 0,1 0 0,0 2 0,0 0 0,1-1 0,-1-1 0,2-1 0,-1-2 0,0-4 0,0-1 0,1-2 0,0-2 0,0-3 0,0-1 0,-1 25 0,2-5 0,0-10 0,0-7 0,0-7 0,0-8 0,0-4 0,0-4 0,0-3 0,0-3 0,0-4 0</inkml:trace>
  <inkml:trace contextRef="#ctx0" brushRef="#br0" timeOffset="16131">6018 12785 24575,'23'0'0,"20"0"0,-9 0 0,3 0 0,8 0 0,2 0 0,6 0 0,2 0 0,-1-1 0,0 0 0,-1 0 0,-1-1 0,-1 0 0,-1-1 0,-4 0 0,0 0 0,-4 0 0,0 1 0,-3-1 0,-1 1 0,-2 0 0,-1 0 0,30 0 0,-1 0 0,-2 1 0,-2 1 0,-2-2 0,-3 0 0,-2-2 0,-5 0 0,-7 2 0,-8-1 0,-10 1 0,-4 0 0,-12 0 0,-2 2 0,-7 0 0,1 0 0</inkml:trace>
  <inkml:trace contextRef="#ctx0" brushRef="#br0" timeOffset="18314">7452 12455 24575,'14'21'0,"4"4"0,7 3 0,4 2 0,1-3 0,2-3 0,2-2 0,14 5 0,-11-6 0,10 3 0,-12-7 0,0 0 0,2 2 0,0 0 0,-3 0 0,-4 0 0,-7-3 0,-6-1 0,-4-2 0,-7-6 0,-2-1 0,-5-5 0,-5 1 0,-5 0 0,-10 4 0,-8 4 0,-8 4 0,-5 1 0,-3 0 0,3-1 0,4-3 0,8-4 0,5-2 0,1-2 0,0 0 0,0 2 0,-1 0 0,2 2 0,-2 3 0,-5 1 0,-9 4 0,17-7 0,0-1 0</inkml:trace>
  <inkml:trace contextRef="#ctx0" brushRef="#br0" timeOffset="20148">8836 12772 24575,'5'-26'0,"8"-15"0,11-20 0,-8 25 0,1 0 0,2 0 0,1 0 0,0 2 0,0 1 0,1 2 0,0 2 0,-1 2 0,1 1 0,18-21 0,-2 8 0,-6 6 0,-3 3 0,-4 2 0,-1 2 0,-3 3 0,-4 5 0,-1 7 0,-5 5 0,-3 7 0,-4 6 0,-2 8 0,-1 14 0,0 21 0,0-14 0,0 2 0,0 10 0,0 2 0,1 6 0,1 2 0,1 2 0,2-1 0,1-3 0,1-3 0,0-6 0,1-4 0,-1-7 0,0-4 0,3 16 0,-2-14 0,-3-7 0,0-5 0,-2-2 0,-1 0 0,-1 0 0,-1 1 0,0 0 0,0 2 0,0 0 0,0-2 0,0-2 0,0-6 0,0-7 0,0-4 0,0-3 0</inkml:trace>
  <inkml:trace contextRef="#ctx0" brushRef="#br0" timeOffset="22164">9790 12555 24575,'4'-22'0,"8"-9"0,11-15 0,8-5 0,3 0 0,-2 2 0,-3 2 0,-1 5 0,-3 5 0,-3 5 0,-3 7 0,-1 2 0,-1 1 0,0-1 0,1-1 0,-1 1 0,0 6 0,-2 5 0,-3 7 0,-3 3 0,-3 1 0,-3 1 0,0 0 0,0 0 0,-2 1 0,0 1 0,0 3 0,-1 2 0,0 2 0,0 2 0,0 4 0,0 5 0,0 8 0,0 12 0,0 14 0,0-20 0,0 1 0,0 5 0,0 0 0,0 2 0,0-1 0,0-1 0,0-1 0,0-2 0,0-1 0,0-2 0,0 0 0,0 32 0,0-2 0,0-2 0,0-6 0,0-5 0,2-6 0,2-6 0,1-5 0,1-8 0,-1-3 0,-1-3 0,-1-5 0,0-3 0,0-6 0,-1-4 0,-1-2 0,-1-1 0</inkml:trace>
  <inkml:trace contextRef="#ctx0" brushRef="#br0" timeOffset="24497">10800 12510 24575,'0'-23'0,"5"-10"0,7-10 0,6-6 0,3 3 0,0 4 0,2 3 0,2 0 0,1 1 0,0 0 0,-2 4 0,-3 5 0,-2 4 0,-2 5 0,-3 4 0,1 0 0,-4 3 0,-1 0 0,-1 3 0,0 4 0,-3 2 0,-1 2 0,-3 2 0,1 0 0,0 0 0,0-1 0,0 0 0,1-1 0,0 1 0,1 0 0,-1 1 0,0 0 0,-1 2 0,-1 2 0,-1 8 0,0 6 0,-1 10 0,0 10 0,0 17 0,0-20 0,0 4 0,0 9 0,0 3 0,0 3 0,0 1 0,0 3 0,0-1 0,0-1 0,1-2 0,1-7 0,0-2 0,0-6 0,1-2 0,2 18 0,-1-14 0,0-11 0,-1-4 0,0-5 0,1-3 0,-1-2 0,1-2 0,0-1 0,1 0 0,1-1 0,0 0 0,1-2 0,-2 1 0,0 0 0,-1-1 0,1 1 0,0 0 0,-2 0 0,1-1 0,-1-3 0,-1-4 0,0-1 0</inkml:trace>
  <inkml:trace contextRef="#ctx0" brushRef="#br0" timeOffset="35933">4793 4562 24575,'-1'10'0,"-5"6"0,-6 8 0,-4 3 0,-3 0 0,-2-5 0,1-6 0,-1-4 0,1-4 0,-3-3 0,-1 0 0,-5 2 0,-3 0 0,-3 4 0,1 1 0,1-2 0,5-2 0,4-4 0,1-2 0,4-2 0,0 0 0,1 0 0,-1-4 0,-2-4 0,0-7 0,0-5 0,2-3 0,3-1 0,2-1 0,3 0 0,4 2 0,3 2 0,3 0 0,1 3 0,0 1 0,0 1 0,3 2 0,4-1 0,3 1 0,3 3 0,-1 4 0,1 3 0,0 3 0,-1 1 0,1 3 0,-1 3 0,1 4 0,-1 3 0,-1-2 0,0 0 0,-2-2 0,0 1 0,1 0 0,-1 0 0,-1 0 0,1-1 0,-1 2 0,2 1 0,0 4 0,2 5 0,4 3 0,2 2 0,2 1 0,0-2 0,0-3 0,-3-2 0,1-3 0,-2-2 0,-1-4 0,-1-1 0,0-1 0,1-1 0,2 1 0,3 1 0,1 0 0,3 2 0,2 2 0,1 0 0,-2 0 0,-4-3 0,-2-2 0,-11-5 0,1-1 0</inkml:trace>
  <inkml:trace contextRef="#ctx0" brushRef="#br0" timeOffset="37498">5125 4309 24575,'0'24'0,"0"15"0,5 22 0,0-23 0,2 1 0,2 1 0,1-1 0,0-1 0,1-2 0,0-3 0,-1-1 0,7 23 0,-2-9 0,0-4 0,-2-4 0,-2-3 0,-2-4 0,-2-4 0,-2-3 0,0-2 0,-2-2 0,0-4 0,0-1 0,-2-9 0,1 1 0,-2-8 0</inkml:trace>
  <inkml:trace contextRef="#ctx0" brushRef="#br0" timeOffset="39447">5711 4501 24575,'-12'0'0,"-6"0"0,-6 3 0,-1 3 0,3 4 0,2 6 0,3 5 0,0 12 0,-2 12 0,1 11 0,1 8 0,4 0 0,5-3 0,3-6 0,4-10 0,1-6 0,0-7 0,0-5 0,0-4 0,4-4 0,4-4 0,2-4 0,5-3 0,3-3 0,6-2 0,4-2 0,3-1 0,-2 0 0,-1-3 0,-2-5 0,-2-5 0,-2-6 0,-2-2 0,-2-1 0,-2 0 0,-1 1 0,-2 0 0,-1 1 0,-1-3 0,-1-2 0,1-4 0,1-5 0,-3-23 0,-3 13 0,-3-17 0,-3 23 0,-3 5 0,-3 9 0,-4 8 0,-3 6 0,-1 4 0,-3-1 0,-1-1 0,0-1 0,8 4 0,3 1 0</inkml:trace>
  <inkml:trace contextRef="#ctx0" brushRef="#br0" timeOffset="40898">5908 4284 24575,'22'10'0,"18"14"0,-9-6 0,3 1 0,5 4 0,1 1 0,0 0 0,-1-1 0,-1-1 0,-2-1 0,-4-1 0,-2-1 0,25 14 0,-9-7 0,-11-6 0,-10-4 0,-6-3 0,-12-5 0,1 0 0,-8-4 0,0 0 0,-3 1 0,-5 3 0,-5 6 0,-6 9 0,-3 9 0,-2 9 0,-2 3 0,3 0 0,2-6 0,4-6 0,6-9 0,1-5 0,3-5 0,0-4 0,-8-4 0,-2-3 0,3-2 0,3 0 0</inkml:trace>
  <inkml:trace contextRef="#ctx0" brushRef="#br0" timeOffset="42165">6987 4748 24575,'22'0'0,"22"0"0,-11 0 0,2 0 0,8 0 0,1 0 0,1 0 0,0 0 0,0 0 0,-1 0 0,-1 0 0,-2 0 0,-3-2 0,-1 1 0,28-3 0,-14-2 0,-13 1 0,-12 3 0,-10-1 0,-8 2 0,-6-1 0,-3 1 0,0 0 0</inkml:trace>
  <inkml:trace contextRef="#ctx0" brushRef="#br0" timeOffset="43281">7495 4589 24575,'0'10'0,"0"17"0,0 34 0,0-18 0,0 5 0,0 9 0,0 3 0,0-1 0,0-1 0,0-7 0,0-3 0,0-6 0,0-3 0,0 15 0,0-18 0,0-13 0,0-6 0,0-9 0,0-1 0</inkml:trace>
  <inkml:trace contextRef="#ctx0" brushRef="#br0" timeOffset="44747">8364 4456 24575,'0'51'0,"0"12"0,0-22 0,0 2 0,2 5 0,1-1 0,1-1 0,0-1 0,2-1 0,1-1 0,-1-7 0,1-1 0,5 22 0,-2-10 0,2 3 0,-6-19 0,-1 4 0,-5-27 0,0-2 0</inkml:trace>
  <inkml:trace contextRef="#ctx0" brushRef="#br0" timeOffset="46931">8446 4304 24575,'23'0'0,"10"0"0,12 0 0,8 0 0,-3 0 0,-5 3 0,-9 4 0,-8 6 0,-6 6 0,-5 5 0,-5 2 0,-5 1 0,-4 4 0,-1 1 0,-2 0 0,0-2 0,0-5 0,-1-13 0,-2-4 0,-2-8 0,-4 0 0,-4 2 0,-4 1 0,-1 2 0,-3 1 0,1-1 0,1 0 0,1-2 0,1-2 0,0 0 0,2-1 0,-1 0 0,-1 0 0,-1 0 0,0 0 0,1 0 0,4 2 0,4-1 0,4 1 0,6 0 0,10 0 0,12 1 0,12 4 0,9 3 0,0 3 0,0 2 0,-8 0 0,-8 2 0,-6 2 0,-6 3 0,-4 2 0,-3 1 0,-1-2 0,-4-3 0,-2-3 0,-1-5 0,-2-6 0,-4-2 0,-6-1 0,-7 1 0,-6 1 0,-3 1 0,-4-2 0,1-2 0,3 0 0,3-2 0,13 0 0,2 0 0</inkml:trace>
  <inkml:trace contextRef="#ctx0" brushRef="#br0" timeOffset="49164">9071 4074 24575,'0'23'0,"0"13"0,0 20 0,0-22 0,2 1 0,1 1 0,1 0 0,1 0 0,2-1 0,6 30 0,0-10 0,-3-10 0,-2-11 0,-1-10 0,-1-5 0,1-5 0,-1-2 0,0 1 0,0 0 0,0 1 0,-1 0 0,1 2 0,1 1 0,0 1 0,1 2 0,-1-1 0,-1-2 0,-2-1 0,-1 1 0,1 3 0,1 5 0,1 1 0,-1-1 0,-1-2 0,-1-2 0,0-2 0,1 0 0,-2-3 0,-1-3 0,-1-3 0,0 1 0,0-6 0,0 0 0</inkml:trace>
  <inkml:trace contextRef="#ctx0" brushRef="#br0" timeOffset="50672">9415 4594 24575,'6'-19'0,"10"-10"0,9-11 0,9-4 0,2 1 0,-1 5 0,-1 4 0,-3 6 0,-5 5 0,-4 4 0,-4 7 0,-1 5 0,-9 6 0,0 6 0,-8 9 0,0 12 0,0 10 0,0 11 0,0 9 0,0 8 0,0-28 0,0 0 0,0-1 0,1 0 0,1 29 0,2-11 0,1-16 0,0-12 0,1-9 0,-5-9 0,2-3 0</inkml:trace>
  <inkml:trace contextRef="#ctx0" brushRef="#br0" timeOffset="52814">9936 4100 24575,'25'12'0,"13"12"0,16 11 0,-24-15 0,1 0 0,-1 0 0,-1-1 0,23 13 0,-6-3 0,-4-3 0,-7-2 0,-2 0 0,-5-5 0,-5 0 0,-1-1 0,-1 1 0,0 2 0,0 1 0,-3-1 0,-3-1 0,-2-3 0,-3-5 0,-4-5 0,-3-4 0,-4-3 0,-7 1 0,-4 3 0,-6 4 0,-8 7 0,-4 5 0,-3 3 0,-1 2 0,-1-2 0,1 0 0,-4-1 0,-1 1 0,-4 1 0,0 0 0,12-7 0,-1 0 0,-12 8 0,-12 9 0,25-11 0,4-2 0,7-2 0,5-5 0,5-3 0,5-5 0,3-2 0</inkml:trace>
  <inkml:trace contextRef="#ctx0" brushRef="#br0" timeOffset="118980">7019 6058 24575,'0'-21'0,"0"0"0,0-4 0,0-2 0,0 2 0,0 2 0,0 3 0,0 2 0,0 3 0,-1 1 0,-4 1 0,-3 0 0,-3 1 0,-4-3 0,0 0 0,-2-2 0,0 0 0,1 0 0,-1 0 0,-2-1 0,0-1 0,-1-2 0,-3 1 0,-1-2 0,-2 2 0,0 1 0,3 4 0,1 5 0,4 4 0,0 3 0,1 1 0,1 4 0,-2 4 0,-2 7 0,-3 8 0,-2 7 0,-4 3 0,-3 2 0,-1-1 0,2-1 0,3-1 0,3-2 0,2 2 0,-2 2 0,1 3 0,2 1 0,0 3 0,3 5 0,1 5 0,2 11 0,10-27 0,0 2 0,1 5 0,0 3 0,2 5 0,1 6 0,0 5 0,1 7 0,0-2 0,1-14 0,0-2 0,1 2-168,0 0 1,1 4-1,0-1 1,2-4 167,0-2 0,1-4 0,1 0 0,3 14 0,1-1 0,1-3 0,-1-2 0,-1-11 0,0-1 0,-2-4 0,0 0 0,0 0 0,-2 0 0,-1-1 0,-1 1 0,0 2 0,0 1 335,-1 0 0,1 1-335,0 0 0,0 0 0,1 0 0,0-1 0,1-2 0,0-1 0,1-2 0,0 0 0,9 29 0,1-5 0,1-4 0,2-5 0,0-1 0,0 1 0,-1 0 0,1-4 0,-1-7 0,0-8 0,-3-8 0,-2-2 0,0-3 0,-1-2 0,-3 1 0,0-3 0,-1 1 0,1 0 0,0 2 0,2 1 0,0 0 0,1-1 0,1 0 0,0-5 0,-1-4 0,1-3 0,4-3 0,8-4 0,17-13 0,-12-1 0,2-4 0,7-11 0,0-5 0,1-9 0,-2-4 0,-2-5 0,-3-2 0,-13 16 0,-2-1 0,-2 0 0,-2 0 0,-1-1 0,-2 0 0,0 0 0,-1-1 0,-2 0 0,3-22 0,-3 2 0,-3 4 0,-1 3 0,-1 3 0,-1 3 0,-2 4 0,0 2 0,0 5 0,0 1 0,0 2 0,0 1 0,0 3 0,0 1 0,0-30 0,0 5 0,0 7 0,-3 6 0,-3 4 0,-3 1 0,-4-2 0,-1-9 0,-2-7 0,6 25 0,1-2 0,-1-3 0,0-2 0,0-4 0,0 0 0,1-4 0,1-1 0,-1-3 0,1-1 0,1-1 0,0 0 0,0-1 0,1 1 0,0 3 0,0 1 0,2 3 0,-1 3 0,2 4 0,0 2 0,-3-27 0,4 30 0,0 13 0</inkml:trace>
  <inkml:trace contextRef="#ctx0" brushRef="#br0" timeOffset="123564">14069 5637 24575,'-34'-4'0,"-26"-14"0,18 4 0,-7-3 0,2 1 0,-12-5 0,-2 0 0,7 2 0,-3-1 0,4 2 0,-5 1 0,2 1 0,0 1 0,1-1 0,0 1 0,1 1 0,3 1 0,1 0 0,3 3 0,1-1 0,2 3 0,1 0 0,3 3 0,1-1 0,2 2 0,1-1 0,2 1 0,2 0 0,-24-2 0,7 2 0,10 2 0,7 2 0,3 0 0,3 1 0,1 3 0,1 4 0,-1 4 0,0 2 0,-1 0 0,4 1 0,1 4 0,3 2 0,0 5 0,1 5 0,-2 7 0,0 8 0,-1 11 0,10-23 0,-1 1 0,1 2 0,1 2 0,-2 3 0,2 0 0,1 1 0,0-1 0,1-2 0,1 1 0,1-1 0,0 0 0,1-2 0,0-1 0,-1 0 0,1-2 0,-1 1 0,1-1 0,-1 0 0,0 1 0,0 1 0,1 1 0,-1 1 0,0 2 0,1 0 0,0 1 0,1 0 0,-1 1 0,0 2 0,1 1 0,-2 4 0,1 0 0,0 2 0,1 0 0,0 0 0,1 1 0,0-3 0,1 0 0,1-2 0,0 0 0,0-1 0,0-1 0,0-2 0,0-1 0,0-3 0,0-1 0,0 5 0,0-1 0,0 18 0,0-24 0,0-1 0,0 13 0,0 4 0,0 11 0,0-30 0,-1 0 0,-1 1 0,0 1 0,-3 29 0,1-14 0,2-11 0,2-10 0,0-6 0,0-4 0,0-1 0,0-1 0,0-2 0,1-2 0,1 1 0,2 0 0,3 4 0,8 6 0,8 6 0,13 9 0,11 5 0,-19-20 0,1 0 0,5 4 0,2 0 0,0 1 0,2 0 0,4 1 0,0 1 0,3-1 0,1 0 0,-2-2 0,2 0 0,1-1 0,2-2 0,0-1 0,1-2 0,0-3 0,0-2 0,2-4 0,0-3 0,-1-3 0,0-3 0,-3-2 0,-1-2 0,-4-1 0,-2 0 0,-5 0 0,-1 0 0,24-4 0,-7-4 0,-4-6 0,-2-8 0,0-4 0,1-7 0,-1-4 0,-1-4 0,-3-4 0,-3-5 0,-19 23 0,-1-3 0,0-1 0,0-1 0,-2-2 0,0-1 0,0-1 0,0 1 0,-2 0 0,-1 0 0,1 2 0,-1-1 0,1 3 0,0 1 0,13-22 0,-1 7 0,-2 8 0,-1 2 0,4-3 0,4-7 0,7-7 0,-19 25 0,1-1 0,18-25 0,-3 3 0,-6 4 0,-5-1 0,-5-3 0,-3-3 0,-1-4 0,-1-5 0,-8 28 0,-1 0 0,0-3 0,-1-1 0,-1-1 0,-1-1 0,1-2 0,-2 0 0,1 0 0,-1 1 0,-1 0 0,0 1 0,0 0 0,0 1 0,-1 2 0,0-1 0,0 0 0,0 1 0,0-1 0,0 0 0,0-2 0,0 1 0,1-1 0,0 0 0,0 1 0,0 0 0,0 2 0,0-1 0,1-28 0,-2 8 0,0 11 0,0 11 0,0 7 0,0 7 0,0 4 0,0 2 0,0-2 0,0-3 0,0-5 0,0-1 0,-3 0 0,-2 3 0,-2 2 0,-3-2 0,-2-5 0,-3-4 0,-4-4 0,-2 2 0,-4 2 0,-5 4 0,-8 5 0,-8 3 0,-5 5 0,-5 5 0,0 3 0,2 2-1696,0-2 0,24 3 0,6-1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8:24:36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5924 6060 24575,'0'-23'0,"1"-15"0,3-19 0,0 22 0,1 0 0,1 1 0,0 0 0,6-29 0,-5 10 0,-4 9 0,-2 11 0,-2 8 0,-4 6 0,-3 2 0,-7-3 0,-7-5 0,-7-7 0,-5-7 0,-1-2 0,2 1 0,4 6 0,4 6 0,2 5 0,1 3 0,-1 3 0,-4 3 0,-1 3 0,-3 5 0,-4 2 0,-3 3 0,-4 1 0,-3 0 0,-1 0 0,2 0 0,2 0 0,4 0 0,4 2 0,-1 3 0,0 6 0,-2 6 0,1 6 0,-1 5 0,1 3 0,2 4 0,3 3 0,3 4 0,0 10 0,14-22 0,1 2 0,0 2 0,1 2 0,-1 2 0,2 2 0,0 3 0,2 1 0,1 1 0,1 1 0,2 0 0,2 0 0,0-2 0,1 0 0,1-4 0,0-1 0,1-3 0,0-2 0,0 27 0,0-8 0,0-6 0,0-1 0,3 0 0,3 1 0,4 1 0,3-4 0,1-1 0,1-1 0,-4-11 0,1 1 0,7 19 0,-7-19 0,0 0 0,5 10 0,-2-6 0,0-4 0,-1-2 0,-1 0 0,0 3 0,0 1 0,0 2 0,0 1 0,2 0 0,-1-2 0,1-3 0,-1-3 0,-2-5 0,-1-2 0,0-1 0,0-1 0,0 1 0,1 1 0,-1 0 0,1-1 0,0-1 0,-2 0 0,1-2 0,0 0 0,1 0 0,1-1 0,0 1 0,2-1 0,3-2 0,3 0 0,9-3 0,-6-5 0,6-1 0,-7-4 0,3 0 0,3-1 0,2-1 0,-1 0 0,-1 0 0,-1-2 0,-1-4 0,0-3 0,-3-4 0,-3 0 0,-1 0 0,-3-2 0,-1 0 0,-2-1 0,0-1 0,1-2 0,2-3 0,4-2 0,2-6 0,0-1 0,-1 2 0,-2 2 0,-1-1 0,-1-2 0,2-5 0,-2-4 0,2-5 0,-1-3 0,-2-4 0,1 0 0,-3 2 0,0 1 0,0 2 0,-2-2 0,-1-3 0,-3-3 0,-2-3 0,-1 3 0,0 5 0,2 5 0,-3 3 0,0 4 0,-1 0 0,-3 3 0,1 4 0,-2-1 0,0 0 0,0-5 0,0-5 0,0-4 0,0 1 0,0 5 0,0 6 0,0 9 0,0 2 0,0-10 0,0 6 0,0-9 0,0 14 0,0 4 0,-1 4 0,0 2 0,-1 3 0,1 2 0,0 3 0,1 2 0</inkml:trace>
  <inkml:trace contextRef="#ctx0" brushRef="#br0" timeOffset="16800">18059 8149 24575,'0'-30'0,"0"-7"0,1-9 0,3-1 0,0 5 0,1 8 0,-1 7 0,-1 7 0,0 1 0,-1 1 0,-1-1 0,1-1 0,0 1 0,-1-3 0,1-3 0,0-5 0,0-5 0,-1-1 0,0 1 0,-1 0 0,0 1 0,0-2 0,0-1 0,0 1 0,0-7 0,0 12 0,0-2 0,0 12 0,0 0 0,0-1 0,0 0 0,0 0 0,-3 1 0,-1 0 0,-3-1 0,-2 0 0,0 0 0,0-2 0,0-2 0,-4 0 0,-1 0 0,-4 1 0,-2 2 0,-3 1 0,-4 3 0,-2 3 0,-1 3 0,-4 3 0,-5 0 0,-5 0 0,-6 1 0,0 1 0,-2-1 0,3 3 0,1 2 0,4 3 0,2 1 0,2 0 0,0 0 0,0 0 0,-1 0 0,2 0 0,1 0 0,4 1 0,1 3 0,3 2 0,6 5 0,4 0 0,4 4 0,3 0 0,1 3 0,0 0 0,2 0 0,0 2 0,0 5 0,1 4 0,0 10 0,1 8 0,1 7 0,3-21 0,1 2 0,1 3 0,0 3 0,1 6 0,1 2 0,-1 4 0,2 1 0,-1 2 0,0 1 0,-1-1 0,2 0 0,-1-3 0,1-2 0,0-4 0,2-1 0,0-6 0,1-2 0,2-4 0,0-1 0,7 23 0,0-7 0,-2-6 0,-3-4 0,0-3 0,-2 2 0,1 0 0,1 2 0,-1-4 0,0 0 0,1-6 0,-2-3 0,1-3 0,0-5 0,-2-3 0,0-2 0,0-1 0,0-1 0,0 1 0,0-1 0,1 1 0,0 0 0,0-1 0,0 1 0,-1-1 0,-1 0 0,-1-2 0,0 1 0,0 1 0,-2 0 0,1 1 0,-2-1 0,0 3 0,0 2 0,0 4 0,0 1 0,1 2 0,1 0 0,0 2 0,-1 1 0,-1-1 0,0-1 0,0-1 0,0-3 0,2-1 0,-1-2 0,2-2 0,2-1 0,-2-1 0,2-2 0,0 0 0,1-1 0,2 0 0,2 0 0,0 1 0,1 1 0,0-1 0,0 1 0,0 0 0,1-1 0,1-1 0,0 0 0,1-2 0,1 0 0,1-2 0,0-1 0,0-1 0,2 0 0,0 0 0,2-2 0,1 1 0,4-2 0,1 0 0,4-1 0,0-1 0,1 0 0,1 0 0,-2 0 0,2 0 0,0 0 0,0-1 0,0-4 0,-1-3 0,-3-4 0,-4-2 0,-4 1 0,-2 0 0,-1 0 0,-3 0 0,1-2 0,0-2 0,2-4 0,0-3 0,-1 0 0,0 0 0,-2 0 0,-2 3 0,-2 1 0,-2 2 0,-1-3 0,2-7 0,1-6 0,1-5 0,-3 2 0,0 6 0,-3 7 0,-2 4 0,0 1 0,-1-2 0,2-3 0,-1-9 0,-1 7 0,-1-3 0,-1 14 0,0-1 0,0 0 0,0-1 0,0-1 0,2 1 0,-1 2 0,1-1 0,-1-1 0,-1-4 0,1-7 0,1-4 0,0-8 0,1-8 0,0-13 0,-2 25 0,0-1 0,1-1 0,0-1 0,-1 3 0,0 2 0,2-19 0,-1 17 0,-1 18 0,0 10 0,0 6 0</inkml:trace>
  <inkml:trace contextRef="#ctx0" brushRef="#br0" timeOffset="29384">23183 8553 24575,'-22'-30'0,"-2"0"0,-7-5 0,1 4 0,-1 4 0,2 4 0,-1 3 0,-2 3 0,-1 1 0,-3 1 0,0 2 0,0 1 0,0 1 0,1 2 0,2-2 0,-2-1 0,3-1 0,1 0 0,1 2 0,0 2 0,0 4 0,-2 2 0,0 3 0,0 0 0,-1 0 0,2 2 0,1 3 0,-1 2 0,1 1 0,-1 0 0,2-2 0,3-1 0,2-1 0,0-1 0,3 0 0,-1 1 0,1-1 0,0 0 0,-1 1 0,-1 0 0,2 2 0,0 1 0,3 2 0,2 1 0,1 1 0,0 1 0,-1 1 0,-2 0 0,0 0 0,0 0 0,2 0 0,1 0 0,-1-1 0,1 1 0,2 0 0,1 0 0,3 0 0,0 2 0,1 6 0,0 5 0,-2 7 0,0 5 0,1 4 0,1 3 0,2 0 0,1 1 0,-1 0 0,-1 18 0,1-18 0,3 12 0,1-26 0,2-4 0,0-3 0,0-4 0,0-1 0,0 0 0,0 0 0,0 1 0,0-1 0,0 3 0,0 3 0,0 3 0,0 3 0,0 0 0,0-1 0,0-1 0,0 0 0,2 0 0,2 1 0,2 1 0,2-3 0,1-3 0,1-2 0,0-4 0,0 1 0,3 0 0,3-1 0,4 3 0,4 1 0,4 2 0,4 1 0,3 0 0,0-2 0,1-3 0,-1-1 0,2-3 0,1-1 0,0 1 0,1-1 0,0 0 0,2-2 0,3-2 0,1-2 0,4-3 0,-2-3 0,-2-1 0,-6-2 0,-7-1 0,-2-1 0,-6 0 0,1 0 0,-2 0 0,1 0 0,0 0 0,-1-2 0,0-3 0,2-6 0,1-4 0,1-3 0,-1-1 0,0 1 0,-1-4 0,0-1 0,2-5 0,0-4 0,2-3 0,-1-2 0,-3 2 0,-2 3 0,-4 3 0,-2 3 0,-1 1 0,-1 1 0,2-1 0,1 0 0,0-1 0,1 2 0,-2-1 0,-1 1 0,-1 0 0,-1 0 0,5-11 0,-6 8 0,3-8 0,-7 10 0,-1-2 0,0 0 0,-2 1 0,-1 0 0,-1 2 0,-1 0 0,2-1 0,-2 1 0,0-1 0,0 1 0,-1 1 0,-1 2 0,1 1 0,-2 0 0,0 0 0,0 1 0,0 1 0,0-1 0,0 0 0,0-1 0,0 2 0,0 2 0,0 3 0,0 0 0,-2 0 0,-1 1 0,-1 0 0,-2 3 0,-1 0 0,-1-1 0,0-1 0,-2-2 0,-1 0 0,0 1 0,-2-1 0,-1 0 0,-3 0 0,-1-2 0,-2 0 0,-2-2 0,-1 0 0,1 1 0,2 3 0,4 3 0,2 3 0,2 1 0,1 2 0,0 0 0,0 1 0,-2 0 0,2 0 0,1 1 0,2 1 0,3 1 0,-1 0 0,2 0 0,0 0 0,2 0 0,-1 0 0,-1 0 0,2 0 0,0 0 0</inkml:trace>
  <inkml:trace contextRef="#ctx0" brushRef="#br0" timeOffset="128264">11579 11688 24575,'-5'7'0,"-3"6"0,-10 7 0,-7 3 0,-7 3 0,-3-4 0,-2-4 0,-2-6 0,-3-6 0,-2-3 0,-1-3 0,-1 0 0,-1 0 0,1 0 0,-4 0 0,-5 0 0,-1 0 0,0 0 0,5-2 0,3-1 0,2-2 0,0-2 0,0 1 0,-3 1 0,1 3 0,-1 0 0,-1 0 0,1-2 0,0 0 0,4 1 0,7 0 0,4 1 0,4 0 0,3-1 0,1 0 0,-2-1 0,-1 2 0,-1 0 0,2 2 0,2-2 0,0 0 0,0-1 0,0 0 0,1 1 0,1 1 0,-1 1 0,-2 0 0,-2 0 0,-2 0 0,-2-2 0,-4 0 0,0 0 0,-3 1 0,-1 1 0,2 0 0,-1 0 0,0 0 0,-1 0 0,1 0 0,0 0 0,1 0 0,4 0 0,3 0 0,2 0 0,2 0 0,0 0 0,0 0 0,0 0 0,-2 0 0,-2 0 0,-1 0 0,-1 0 0,-1 1 0,0 5 0,0 3 0,5 3 0,2 2 0,2 0 0,3-1 0,0-2 0,2-2 0,3-2 0,0-3 0,2 1 0,2-2 0,1-1 0,2 1 0,1 0 0,-1 0 0,1 3 0,1 0 0,-1 0 0,1 4 0,1-1 0,3 2 0,0-1 0,2-2 0,1 0 0,0-4 0,1-1 0,0-3 0</inkml:trace>
  <inkml:trace contextRef="#ctx0" brushRef="#br0" timeOffset="130882">8456 11874 24575,'0'13'0,"0"3"0,0 0 0,0 10 0,0-9 0,1 4 0,1-9 0,0 0 0,2-3 0,-4-3 0,3-2 0,-3-1 0,1 0 0,0 1 0,1 1 0,-1-1 0,1-1 0,-1 0 0,0-4 0,1-2 0,-1-2 0,1 0 0,3-2 0,2 0 0,3 0 0,1 1 0,1 3 0,1 1 0,-1-1 0,1 2 0,0-1 0,0 0 0,2 2 0,0-2 0,3 0 0,-1 1 0,0 0 0,-2 1 0,-2 0 0,-1 0 0,1 0 0,-1 0 0,-3 0 0,0 0 0,-3 0 0,0 0 0,-2 0 0,1 1 0,-1 2 0,1 0 0,2 1 0,0 2 0,-1-1 0,0 0 0,-2-2 0,-3 2 0,-1-3 0,-4 1 0,2-3 0,-3 0 0</inkml:trace>
  <inkml:trace contextRef="#ctx0" brushRef="#br0" timeOffset="140631">8730 12586 24575,'14'6'0,"2"6"0,5 5 0,1 5 0,1-2 0,-3-2 0,-1 0 0,-3 0 0,-1 0 0,-1-2 0,-1-1 0,0-2 0,-1-2 0,0-1 0,-1 0 0,0-2 0,0-1 0,1 2 0,0-2 0,1 0 0,-1-1 0,4 3 0,-4-4 0,5 3 0,-5-3 0,1-2 0,1 2 0,3-1 0,1 1 0,2 0 0,0 0 0,0-1 0,1 0 0,0-1 0,3-2 0,1 1 0,4 1 0,1 3 0,2 0 0,1 1 0,2 0 0,2 0 0,6 1 0,5-1 0,3 2 0,5 0 0,3 1 0,1-1 0,-1-1 0,-1-2 0,-1 0 0,1-2 0,7-2 0,-30-1 0,2 0 0,1-1 0,4 0 0,22 0 0,2 0 0,-11 0 0,1 0 0,-7 0 0,4 0 0,-3 0 0,11 0 0,-1 0 0,6 0 0,0 0 0,-3 0 0,1 0 0,1 0 0,0 0 0,1 0 0,0 0 0,-3 0 0,-1 0 0,-1-1 0,-1 1 0,-7-1 0,-2 0 0,-10-1 0,-3-1 0,22-3 0,-22-1 0,-18 2 0,7 2 0,28 3 0,-7 1 0,7 2 0,-8 0 0,3 1 0,1 0-340,7 0 0,0 1 0,1 0 340,2 1 0,0-1 0,0 1 0,-4-2 0,-1 0 0,-1-1 0,-2 0 0,-2-2 0,0 1-93,-3-1 0,0 0 0,-1 0 93,17-1 0,-1 0 0,-2 0 0,-3 0 0,-5-1 0,-2 0 0,-6-1 0,-2 0 0,-4-1 0,-3 1 0,29-4 1006,-13 2-1006,-9 2 293,-8 0-293,-7 2 0,-5 0 0,-1 0 0,-1 0 0,0 0 0,-1 0 0,-2 0 0,-3 0 0,-1 0 0,-2 0 0,-1-1 0,-3-1 0,-2-1 0,-2-2 0,1 1 0,-1 0 0,0-1 0,0-1 0,1 0 0,1-1 0,1-3 0,1-1 0,1-1 0,1 2 0,-1 1 0,1 0 0,-1 1 0,1 1 0,1 0 0,0-1 0,1-2 0,2 0 0,4-1 0,2 0 0,0 0 0,1-1 0,-2 0 0,-1 0 0,0-1 0,-2 2 0,0 0 0,-1 2 0,-3 2 0,-1 0 0,-2 2 0,-1 1 0,-1 0 0,-1-1 0,1-1 0,-1 1 0,-2 1 0,-1 2 0,-2-1 0,-1 1 0,0 0 0,0 1 0</inkml:trace>
  <inkml:trace contextRef="#ctx0" brushRef="#br0" timeOffset="143182">14056 12742 24575,'13'0'0,"3"0"0,5 0 0,1 0 0,2 0 0,1 0 0,-1 0 0,1 0 0,-1 0 0,0 0 0,4 0 0,-9 0 0,2 0 0,-10 0 0,-2 0 0,-2 0 0,-2 0 0,-2 0 0,0 0 0,-1 0 0,2 0 0,-1 0 0,1 0 0,0 0 0,0 0 0,-2 1 0,0 3 0,-3 4 0,-1 2 0,0 3 0,1 1 0,1 1 0,0 1 0,0 0 0,0-1 0,0 1 0,0-2 0,0 1 0,0-1 0,0-1 0,0 1 0,0 1 0,1 1 0,2 0 0,2-1 0,1-1 0,-1-2 0,-1-1 0,-1-1 0,0-2 0,0-2 0,-2-1 0,1-2 0,0-1 0,0 0 0,-1-2 0,-1 2 0</inkml:trace>
  <inkml:trace contextRef="#ctx0" brushRef="#br0" timeOffset="151199">7774 9643 24575,'0'-24'0,"0"-24"0,0 11 0,0-4 0,0-12 0,0-2 0,0-5 0,0-1 0,0 0 0,0 0 0,0 4 0,0 2 0,0 8 0,0 2 0,0 6 0,0 2 0,0 2 0,0 1 0,0-2 0,0-1 0,0-4 0,0-1 0,0-1 0,0-2 0,0 0 0,0-1 0,0-1 0,0-1 0,0 1 0,0-1 0,0-1 0,0 0 0,0-1 0,0 0 0,0 3 0,0 0 0,-1 4 0,0 1 0,-1 6 0,0 2 0,-5-22 0,1 12 0,1 0 0,-1-4 0,-1-11 0,1 22 0,-2-3 0,-1-6 0,-1-2 0,-3-7 0,-1-1 0,-1-2 0,0-1 0,0 1 0,0 1 0,1 4 0,0 2 0,2 6 0,1 2 0,1 7 0,1 2 0,-3-17 0,5 14 0,2 7 0,-2 0 0,-3-5 0,-3-5 0,-4-4 0,-2-1 0,-2-1 0,0 0 0,-4-1 0,-3-1 0,-10-6 0,14 24 0,-2-1 0,-7-4 0,-3-1 0,-9-4 0,-4 0 0,14 13 0,-1 1 0,-1 0-154,-2 0 1,-1 0-1,-1 1 154,-1 0 0,-1 0 0,0 1 0,-16-7 0,0 2 0,0 1 0,0 3 0,3 2 0,0 2 0,4 3 0,1 1 0,0 0 0,2 1 0,6 3 0,3 1 0,6 3 0,2 1 0,-13-2 0,17 5 0,12 3 461,10-1-461,4 1 0,1-2 0,1-1 0,0 0 0,0-1 0,0 0 0,-2 1 0,-2 0 0,-4 2 0,-6 0 0,-2 2 0,-8 1 0,-8 0 0,-8 0 0,-11 6 0,-8 6 0,-4 8 0,31-7 0,-1 0 0,1 2 0,1 0 0,-1 1 0,2 2 0,0 1 0,0 2 0,1 2 0,0 1 0,0 2 0,1 1 0,-1 1 0,2 1 0,0 1 0,3 0 0,0 3 0,2 1 0,3 4 0,1 3 0,2 6 0,3 1 0,-1 4 0,2 0 0,2 2 0,0 1 0,2 2 0,0 1 0,2 1 0,1 1 0,1 5 0,1 0 0,2 1 0,0 0 0,1-4 0,0-1 0,0-4 0,0-1 0,0-5 0,0-1 0,1-4 0,0 0 0,0-2 0,0 2 0,0 5 0,0 2 0,1 1 0,0 1 0,0 6 0,0 1 0,1 0 0,0-1 0,2-4 0,-1-1 0,1 0 0,1-1 0,0-6 0,1 0 0,1 4 0,2 1 0,1 2 0,1 0 0,1 2 0,2 0 0,2 4 0,1 0 0,1-1 0,2-1-153,-6-17 0,1 1 0,0 0 153,0-1 0,1-1 0,-1 1 0,9 17 0,1-2 0,0-4 0,0-2 0,-1-8 0,1-3 0,0-3 0,1-2 0,-1-5 0,1-2 0,-1-5 0,1-1 0,2-3 0,0-1 229,1-1 1,1-1-230,1-1 0,1 1 0,1 0 0,1-1 0,1 1 0,1 0 0,2 1 0,0-1 0,2-1 0,0 0 0,1 0 0,0-1 0,1 0 0,0-2 0,-1 0 0,0-2 0,-1 0 0,-2-1 0,-1 0 0,-2-1 0,-1-1 0,0-1 0,-1-1 0,-1-1 0,1-1 0,0 0 0,-1-1 0,0-2 0,34 2 0,0-1 0,-2-2 0,0 0 0,-4-3 0,-4-6 0,-2-7 0,-2-6 0,0-6 0,3-1 0,1-2 0,-26 15 0,0 0 0,0-1 0,-1 1 0,4-2 0,-7 3 0</inkml:trace>
  <inkml:trace contextRef="#ctx0" brushRef="#br0" timeOffset="156315">15935 12871 24575,'22'0'0,"9"0"0,13 3 0,8 4 0,4 2 0,-4 0 0,-3-3 0,-8-4 0,-6 0 0,-3-2 0,-6 0 0,0-1 0,-1-3 0,-1-2 0,0-4 0,-1-2 0,-2 0 0,-4 1 0,-1 0 0,-1 1 0,1 2 0,0-2 0,0 0 0,2-2 0,-2-1 0,2-1 0,2-3 0,1 0 0,2-1 0,3-1 0,-2 0 0,-1-3 0,-5-1 0,-3 1 0,-4 0 0,-3 1 0,-4-2 0,-2-5 0,-2-7 0,0-8 0,0-6 0,0-2 0,0-5 0,-2-1 0,-2-2 0,-2 0 0,-1 6 0,1 3 0,1 8 0,1 8 0,1 6 0,0 4 0,-1 1 0,0 0 0,-2 1 0,0 4 0,-3 1 0,0 3 0,-1 1 0,-3 2 0,-1 0 0,-3 1 0,-3 1 0,-6 0 0,-7 3 0,-6 0 0,-5 1 0,-2-1 0,0-2 0,-2 3 0,-2 1 0,-3 2 0,-2 2 0,-1 0 0,-2 2 0,1 3 0,2 4 0,4 5 0,4 1 0,6 0 0,4 0 0,3-2 0,1-2 0,0-2 0,-4-1 0,-2 0 0,-4-1 0,1-1 0,0 0 0,0-2 0,6 0 0,6 1 0,8 0 0,7 2 0,3-2 0,2 1 0,1 0 0,-3 0 0,1 1 0,-3 0 0,-1 1 0,-1 1 0,0 2 0,2 1 0,1 2 0,4 3 0,-2 5 0,1 5 0,-1 4 0,-1 3 0,3 2 0,-1 0 0,3 0 0,1 1 0,1-2 0,1 0 0,0 0 0,1 1 0,1 3 0,1 6 0,1 4 0,0 9 0,0 3 0,4-19 0,2-1 0,3 19 0,-1-24 0,2-2 0,4 1 0,0-7 0,-1-6 0,0-8 0,-2-3 0,0-5 0,-1-2 0,0 0 0,1-1 0,0 0 0,1 0 0,2-1 0,3-1 0,2-1 0,1 0 0,0 0 0,0 0 0,-1 0 0,-1 0 0,4 0 0,0 0 0,2 0 0,0 0 0,0 0 0,1 0 0,-3 0 0,2 0 0,-4 0 0,1 0 0,-2 0 0,-1 0 0,0 0 0,-3 0 0,0 0 0,-2-1 0,1-1 0,1 0 0,1 0 0,2 0 0,-2 0 0,2-1 0,-1 1 0,0-1 0,1 0 0,0 0 0,1 0 0,1-1 0,-2 1 0,0 1 0,-1 0 0,-3 1 0,5-1 0,-8 1 0,1 0 0,-8 1 0,-3 0 0</inkml:trace>
  <inkml:trace contextRef="#ctx0" brushRef="#br0" timeOffset="203731">10350 19030 24575,'16'-2'0,"4"0"0,3-1 0,3 0 0,-2 0 0,-1-2 0,0-3 0,-2-3 0,-2-2 0,0 0 0,-1 0 0,1-2 0,1 0 0,-2-2 0,1-2 0,-1 0 0,0-4 0,0 0 0,-2 0 0,-4 1 0,-4 1 0,-4 0 0,-3-2 0,-1 1 0,0-2 0,0-3 0,0-2 0,0-4 0,0-2 0,0-1 0,0-1 0,0-4 0,2-3 0,1-1 0,2 0 0,0 4 0,-1 4 0,-2 5 0,-1 4 0,-1 7 0,-4 4 0,-5 7 0,-6 5 0,-7 3 0,-7 2 0,-8 0 0,-10-2 0,-10-5 0,21 1 0,-2-1 0,-8-3 0,-1 0 0,-8 0 0,-2 0 0,-2 0 0,-1 1 0,0 2 0,-1 1 0,-1 1 0,-1 1 0,-1 2 0,0 0-145,18 1 1,0 0 0,0 1 144,1-1 0,0 1 0,-1 1 0,-13-1 0,-3 2 0,4 0 0,-5 2 0,3 1 0,12-1 0,-1 0 0,6 1 0,6 4 0,4-1 0,-21 6 0,14-5 0,9-5 0,15-3 0,-1-1 433,-8 0-433,-33 0 0,13 0 0,-4 0 0,-9 0 0,-2 0 0,16 0 0,-1 0 0,0 0 0,-1 0 0,-1 0 0,1 0 0,1 0 0,-1 0 0,1 0 0,0 0 0,0 1 0,1-2 0,-20 1 0,1-1 0,6 0 0,1-1 0,5 0 0,3 0 0,5-1 0,1 0 0,7-1 0,2-1 0,-22-5 0,9 2 0,9 1 0,9 2 0,7 0 0,8-2 0,7 0 0,3 1 0,2 2 0,-17 2 0,-25 1 0,2 1 0,-5 0 0,-15 2 0,-4 1 0,16 0 0,-2 0 0,-1 2-185,-2-1 0,0 2 0,0 0 185,5 0 0,0 0 0,2 0 0,-19 2 0,3-1 0,10-2 0,4-1 0,7-1 0,3-1 0,-24 0 0,18-2 0,11 0 0,10 0 555,5 0-555,4 0 0,8-1 0,2-3 0,5-2 0,0-2 0,-2 1 0,-16 3 0,-35 3 0,10 2 0,-6 0 0,6 0 0,-3 1 0,0 1-218,-6 0 0,-1 2 0,0-1 218,1 1 0,0 0 0,0 0 0,2 0 0,1 0 0,1-1 0,-17 2 0,3-2 0,5-1 0,3 0 0,6-2 0,2 1 0,8-1 0,1 0 0,-19-1 0,16 0 0,13 0 654,10-1-654,7-1 0,7-5 0,2-5 0,-1 4 0,-39 0 0,2 8 0,-3-1 0,-3 0 0,2-1 0,-1-2 0,-4 1 0,-1-2 0,-2 0 0,0-2 0,2 0 0,1 0 0,2 0 0,1-1 0,3 1 0,1-1 0,3 1 0,1 0 0,-26-4 0,10 1 0,7 2 0,2-1 0,2 1 0,1 1 0,3 1 0,3 5 0,2-1 0,-1 2 0,1 0 0,-1 0 0,-1 0 0,2 0 0,-2 0 0,1 0 0,1 0 0,-2 0 0,2 0 0,0 0 0,2 0 0,0 0 0,3 0 0,-1 0 0,-1 0 0,-1 0 0,1 0 0,0 2 0,3 3 0,1 5 0,1 6 0,4 6 0,2 3 0,2 5 0,1 2 0,3 5 0,2 4 0,2 0 0,1 0 0,1-4 0,0-2 0,2 0 0,1-2 0,1 0 0,0 5 0,-1-12 0,2 6 0,0-12 0,2-2 0,0-1 0,0-3 0,0 1 0,0 1 0,0 4 0,0 2 0,0 2 0,3 0 0,3 0 0,5-1 0,7-3 0,5-2 0,3-2 0,4-2 0,0-1 0,3-2 0,6-1 0,7 0 0,11 2 0,-24-5 0,2 1 0,2 0 0,1 0 0,2 1 0,1 0 0,0 0 0,0-1 0,2 1 0,0 0 0,-1-1 0,0 0 0,-2-2 0,0-1 0,-2-2 0,0 0 0,28-1 0,-8-2 0,-7-1 0,-5-4 0,-6-1 0,-2-4 0,-3-1 0,3 2 0,3-1 0,2 1 0,3 1 0,0 2 0,4 3 0,2 1 0,5 2 0,5 0 0,3 0 0,-32 0 0,1 0 0,0-1 0,1 0 0,0 0 0,0 0 0,1-1 0,-1 0 0,0-1 0,0-1 0,-2 1 0,0 0 0,31-4 0,-3 1 0,-6 1 0,-6 2 0,-4-2 0,-8-1 0,-7 0 0,-6-1 0,-10-1 0,-5 4 0,12 0 0,29 4 0,-6 0 0,6 0 0,-6 0 0,4 0 0,0 0-299,6 0 0,1 0 0,1 0 299,3 0 0,0 0 0,0 0 0,0 0 0,-1 0 0,-1 0 0,-3-1 0,-2 0 0,1-2 0,-3 1 0,-1-2 0,0 0-52,18-3 1,-2-1 51,-6-1 0,-2-1 0,-7 1 0,-3-1 0,-5 0 0,-5 1 0,7-3 0,-14 3 892,-7 7-892,14 2 0,26 4 0,-23-1 0,2 2 54,0 1 0,0 1-54,-1 1 0,-2 0 0,-3 1 0,-1-1 0,25 9 0,-8-2 0,-6 0 0,-6 0 0,-3-2 0,-5-2 0,-2-2 0,-1-3 0,2 0 0,-1-2 0,0-2 0,-1 0 0,-1-2 0,-1 0 0,1 0 0,0 0 0,-2 0 0,0 0 0,0 0 0,0 0 0,2 0 0,2 0 0,3 0 0,2 0 0,3 0 0,2 0 0,4 0 0,3 0 0,3 0 0,3 0 0,-2 0 0,0 1 0,-1 3 0,-1 1 0,0 1 0,0 0 0,-1-2 0,1-1 0,-1 0 0,0-1 0,-2 0 0,0-1 0,0-1 0,-2 0 0,0 0 0,0 0 0,0 0 0,2 0 0,0 0 0,-3 0 0,1 0 0,0 0 0,0 0 0,1 1 0,-1 1 0,-2-1 0,-2 2 0,-4 0 0,-1 0 0,-2 1 0,-3-2 0,-2 0 0,-2-2 0,0 0 0,1 0 0,1 0 0,0 0 0,2 0 0,0 0 0,1 0 0,-1 1 0,-4 2 0,0 1 0,-1 1 0,0 0 0,-2 0 0,-3 2 0,-4 0 0,-2-1 0,-2 1 0,0-1 0,-2-1 0,-3-2 0,-4 1 0,-2-3 0,-1 1 0</inkml:trace>
  <inkml:trace contextRef="#ctx0" brushRef="#br0" timeOffset="226044">14999 17544 8191,'11'-2'0,"-2"0"0</inkml:trace>
  <inkml:trace contextRef="#ctx0" brushRef="#br0" timeOffset="228080">13862 18016 24575,'35'-40'0,"6"-10"0,-14 19 0,1-1 0,1-2 0,-1 0 0,0 3 0,-1 2 0,-2 1 0,1 2 0,23-17 0,-3 9 0,-2 4 0,0 4 0,1 3 0,2 1 0,2 1 0,2 2 0,1-1 0,2-2 0,1 0 0,1 0 0,-1 2 0,-1 3 0,1 3 0,3 4 0,1 5 0,3 3 0,-2 2 0,0 0 0,-3 0 0,-6-1 0,-6-1 0,-7 0 0,-9-1 0,-8 1 0,-10-1 0,-7 0 0,-3 2 0</inkml:trace>
  <inkml:trace contextRef="#ctx0" brushRef="#br0" timeOffset="230496">13650 17855 24575,'7'17'0,"7"9"0,10 14 0,5 5 0,-1 0 0,-4-5 0,-4-8 0,-3-5 0,-3-5 0,-2-4 0,-2-3 0,-3-4 0,-3-4 0,-1-2 0,-1-2 0,0 0 0,0-1 0,2 0 0,-2 0 0,2-1 0,-2-1 0,2 0 0,-1 0 0,1 0 0,0-2 0,1-4 0,0-2 0,1-4 0,1 1 0,1-1 0,1 3 0,3-1 0,4-1 0,6-1 0,6-2 0,6 1 0,2 1 0,0 2 0,2 4 0,0 0 0,-2 2 0,-4 2 0,-2-1 0,-4 1 0,-4 0 0,-4 0 0,-6 2 0,-5 0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8:29:56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20633 12945 24575,'-10'-42'0,"-12"-8"0,6 18 0,-3-3 0,-6-6 0,-2-1 0,-2-3 0,-1-1 0,0-4 0,-1-1 0,-2-3 0,1-1 0,1 2 0,1 1 0,1-1 0,-1 1 0,3 5 0,-1 1 0,3 4 0,-1 0 0,0 2 0,0 1 0,0 1 0,-1 2 0,0 1 0,0 0 0,2 3 0,0 0 0,0 4 0,1 0 0,-4-3 0,2 1 0,-8-5 0,-1 1 0,22 25 0,5 4 0,0 0 0,4 4 0,-1-1 0,2 2 0,0 2 0,-1 3 0,1 7 0,2 7 0,-1 6 0,0 4 0,-1 4 0,-2 6 0,-3 9 0,-4 11 0,4-22 0,1 2 0,-1 4 0,0 0 0,0 6 0,1 0 0,1 2 0,1 1 0,0-1 0,2 0 0,-1 2 0,1 0 0,1-4 0,0-1 0,0-2 0,1 0 0,1-5 0,-1-1 0,1-2 0,0-1 0,-1-3 0,0 0 0,-1 26 0,0-6 0,-2-7 0,1-4 0,-3-2 0,-1-2 0,0-2 0,1-6 0,1-4 0,1-6 0,1-10 0,2-5 0</inkml:trace>
  <inkml:trace contextRef="#ctx0" brushRef="#br0" timeOffset="1585">19374 12495 24575,'12'0'0,"14"0"0,18-1 0,17-5 0,-22 0 0,0-1 0,2-2 0,0-2 0,0 1 0,0-1 0,-1 0 0,0 0 0,-4 2 0,-1 1 0,29-6 0,-8 2 0,-11 2 0,-6 1 0,-6 2 0,-5 1 0,-4 0 0,0 2 0,2-1 0,3 0 0,3-2 0,2-2 0,-1 0 0,-3 1 0,-4 2 0,-7 0 0,-4-1 0,-7 4 0,-3-1 0</inkml:trace>
  <inkml:trace contextRef="#ctx0" brushRef="#br0" timeOffset="4434">20837 12654 24575,'-1'-48'0,"-2"11"0,-1-6 0,-4-16 0,-1-5-622,0 13 1,0-3 0,0 1 621,-3-4 0,1 0 0,-2 1 0,1 2 0,0 1 0,-1 1 157,1 5 0,1 1 0,-1 1-157,-5-12 0,1 3 169,1 10 1,1 3-170,2 7 0,0 3 0,-8-16 0,4 12 949,1 7-949,-1 1 105,-6-7-105,7 11 0,-3-4 0,9 16 0,2 3 0,3 5 0,4 7 0,6 9 0,10 13 0,15 11 0,14 7 0,-16-20 0,2 0 0,4 2 0,2 0 0,4 3 0,2 0 0,5 3 0,2-2 0,0 0 0,0 0 0,0-2 0,0 0 0,-3-4 0,-1 0 0,-5-2 0,0-2 0,-3 1 0,-1-2 0,-4-1 0,0-1 0,25 16 0,-8-1 0,-4-2 0,-4 2 0,-3 1 0,-2 0 0,-4 2 0,-4-2 0,-3-3 0,-4-4 0,-4-5 0,-3-2 0,-4-2 0,-1 0 0,-2-1 0,-2-1 0,-1-1 0,0-3 0,-3-5 0,0-6 0,-1-11 0,-1-11 0,0-13 0,0-12 0,0-5 0,0-12 0,0 26 0,0-2 0,-1-5 0,-1-3 0,-1-7 0,-1-2 0,-2-3 0,0 0 0,-2 1 0,-1 0 0,1 3 0,-1 2 0,1 7 0,0 3 0,1 7 0,-1 1 0,-4-19 0,2 11 0,1 6 0,0 3 0,-1 3 0,1 1 0,-1 4 0,2 3 0,2 5 0,0 6 0,4 7 0,1 3 0</inkml:trace>
  <inkml:trace contextRef="#ctx0" brushRef="#br0" timeOffset="5951">21915 11035 24575,'0'21'0,"2"10"0,5 19 0,4 12 0,-3-27 0,0 0 0,1 3 0,-1 1 0,1 1 0,0 0 0,0 2 0,-1-1 0,0 0 0,0 0 0,-1-3 0,1-1 0,4 28 0,-2-9 0,-1-7 0,-2-3 0,0 0 0,0 0 0,0 0 0,2 0 0,0 0 0,1-2 0,-1-2 0,-2-5 0,1-4 0,-2-3 0,1-3 0,-2-3 0,-2-4 0,-1-7-1696,-1-5 0,-1-5 0,1-2 0</inkml:trace>
  <inkml:trace contextRef="#ctx0" brushRef="#br0" timeOffset="8533">22004 11101 24575,'16'0'0,"15"0"0,14-2 0,15 0 0,-26 1 0,1 0 0,-1 0 0,0 0 0,30 1 0,-5 0 0,-10 0 0,-6 0 0,-4 2 0,-5 4 0,-3 4 0,-2 4 0,-2 3 0,-3 4 0,0 3 0,0 5 0,-3 1 0,-2 2 0,-3 1 0,-2 2 0,1 3 0,0 5 0,-1 3 0,-2 3 0,-4 2 0,-3-3 0,-4 0 0,0-4 0,-1-2 0,0-6 0,-2-5 0,-4-3 0,-4-3 0,-6 2 0,-2 2 0,-4 2 0,0 1 0,0 1 0,0-4 0,1-3 0,3-5 0,1-5 0,3-3 0,1-3 0,-1-5 0,-1-2 0,-5-3 0,-5 1 0,-7 1 0,-7 0 0,-3 1 0,-1 1 0,2 2 0,1 3 0,4 1 0,3 1 0,4 1 0,2 1 0,0 0 0,4 1 0,2-1 0,2 0 0,0 1 0,-1 0 0,1 3 0,2 0 0,3 1 0,3-2 0,1-2 0,5-6 0,2-3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8:32:08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7610 11299 24575,'10'-1'0,"6"-5"0,7-6 0,4-6 0,-1-4 0,-4 0 0,-2-3 0,0-1 0,-2-2 0,-2 0 0,-3 0 0,-2 0 0,-2 0 0,-2 0 0,4-13 0,-4 10 0,4-11 0,-3 8 0,0-7 0,-2-13 0,-1-11 0,-4 25 0,0-2 0,-1-8 0,0-2 0,0-9 0,0-2-243,0 15 1,0-2 0,0-1 242,0 0 0,0-2 0,0 1 0,0 1 0,0 0 0,0 0 0,0 5 0,0 1 0,0 2 0,0-12 0,0 5 0,0 9 0,0 5 0,0-14 0,0 23 0,0 9 0,0-17 0,0 0 0,1-6 0,2-20 0,0-7-223,1 12 0,1-4 0,0 0 223,-1 10 0,1-2 0,0 1 0,0-1 0,1 1 0,-1-1 0,1 1 0,0 0 0,2-13 0,-1 0 0,1 1-205,-1 5 1,0 1-1,0 1 205,0 7 0,-1 0 0,-1 2 0,3-19 0,-1 3 0,-2 6 0,1 2 0,-1 4 0,-1 2 0,1 1 0,1 1 0,-1-2 0,1-1 675,-2-3 1,0 1-676,0-3 0,-1 0 329,-1 0 1,0 1-330,0 2 0,0 2 0,0 3 0,1 1 0,-2 7 0,1 1 0,0 3 0,-1 3 0,2-25 0,-1 6 0,-1 3 0,-1 4 0,0 6 0,0-3 0,0 8 0,0-2 0,-2-15 0,-1-1 0,-1 10 0,-2 1 0,-2-1 0,-1 1 0,-1 1 0,-1 1 0,0-1 0,0 0 0,-1 0 0,0-1 0,-1-2 0,1 0 0,-2-2 0,-1 0 0,1 1 0,0 0 0,1 3 0,0 0 0,1 3 0,0 1 0,1 3 0,0 0 0,-10-29 0,1 4 0,4 7 0,2 2 0,0 0 0,0-4 0,-5-6 0,-4-2 0,10 30 0,-1 1 0,-17-28 0,0 11 0,0 11 0,-4 13 0,-15 7 0,14 9 0,-3 1 0,-9-1 0,-3 0 0,8 1 0,-3 1 0,-1 0-418,-6-1 1,-2 0 0,-2 0 417,9 2 0,-2 0 0,-1 0 0,-1 0-502,-5 0 1,-1 1 0,-1 0-1,0 1 502,-5-1 0,-1 1 0,0 0 0,-1 1-460,10 0 0,-1 0 1,0 1-1,0 0 0,-1-1 460,0 1 0,-2 0 0,1 0 0,0 0 0,-1 0 0,0 0 0,0 0 0,0-1 0,0 1 0,0-1 0,1 0 0,0 0 0,0 0 0,1 0 0,0-1 0,3 1 0,1-1 0,0 0 0,0 0 0,1 0-309,-9 0 1,0-1-1,0 1 1,2-1 308,3 2 0,1-1 0,1 0 0,1 1 0,-14-1 0,2 1 0,1 1 140,6-1 1,1 1 0,1 0-141,6 0 0,1 0 0,1 0 0,-15 0 0,3 0 822,8 1 0,3-1-822,5 2 0,2 1 1213,8 1 0,3 1-1213,-18 7 0,25-3 0,11-3 0</inkml:trace>
  <inkml:trace contextRef="#ctx0" brushRef="#br0" timeOffset="2166">7708 11227 24575,'-15'2'0,"-19"12"0,4 0 0,-5 2 0,-13 5 0,-4 2 0,-9 3 0,-1-1 0,0-1 0,0-2 0,19-8 0,-1-1 0,0-1 0,-18 3 0,0-1 0,0-4 0,-1-1 0,1-3 0,1-2 0,5-3 0,0 0 0,-2-1 0,-1 0 0,2 0 0,-1 0 0,-2 0 0,0 0 0,-4 0 0,-1 0 0,21 0 0,-1 0 0,-1 0-207,-2 0 1,0 0 0,-1 0 206,1 0 0,-1 0 0,0 0 0,4 0 0,1 0 0,-1 0 0,-2 0 0,1 1 0,0 0 0,0 1 0,0-1 0,1 2 0,-20 1 0,0 2 0,0 1 0,2 1 0,7 0 0,2 1 74,0 0 0,1 1-74,-3-1 0,1 1 0,1-1 0,-1 1 0,0-2 0,1 1 0,3-1 0,2 0 0,5-1 0,0 1 233,4-1 0,1 1-233,4 1 0,2 1 5,-26 8-5,11-3 0,11-4 0,11-5 0,10-4 0,5 1 0,6-1 0,2-1 0</inkml:trace>
  <inkml:trace contextRef="#ctx0" brushRef="#br0" timeOffset="8936">14964 5137 24575,'-56'0'0,"16"0"0,-5 0 0,1 0 0,-3-1 0,-3 0-1125,-12 0 1,-3-1 0,-2-1 1124,9 1 0,-2-1 0,0-1 0,-1 1-385,-4-1 1,1-1 0,-2 0 0,1 0 384,0 1 0,-1 0 0,1-1 0,-1 1 0,0-1 0,1 0 0,0 1 0,-1-1 0,2 1 0,0 0 0,-1 0 0,1 1 0,1 0 0,-1 0 0,0 0 0,1 1 0,2-1 0,0 1 0,0 0 0,1 0-33,3 1 1,-1 0-1,2 1 1,0 1 32,3-1 0,1 2 0,0-1 0,2 2-128,-10 0 0,1 2 0,3 0 128,6 1 0,2 0 0,2 1 708,-7 3 1,3 0-709,13-2 0,3-2 2019,-10 1-2019,21-5 1479,4-2-1479,-14-2 509,-27-1-509,15 1 0,-4 0 0,-15-1 0,-3 1-323,17 1 1,-2 0 0,-1 0 322,-5 0 0,0 0 0,-1 0 0,-2 1 0,1 0 0,-1 0 0,1 0 0,0 0 0,0 0 0,-1 0 0,-1 0 0,1 0 0,1 0 0,0 0 0,2 0 0,1 0 0,1 0 0,1 0 0,4 0 0,1 0 0,1 0-61,4 0 0,0 0 1,1 0 60,-19 0 0,2 0 0,2 1 0,2-2 0,2 1 0,1-2 0,5 1 0,0 0 0,3 0 0,2 0 0,6-1 0,1-2 957,-27-10-957,34-6 0,3-4 96,3-2 0,3 0-96,-11-20 0,8 17 0,0 32 0,-12 9 0,-8 6 0,-1 6 0,4 1 0,6-1 0,4-1 0,5-1 0,2-1 0,1 1 0,0 1 0,1 0 0,0 0 0,1-1 0,-2 0 0,0-2 0,1 0 0,0 1 0,-1 0 0,-9 12 0,9-7 0,-7 10 0,11-10 0,1 0 0,1 1 0,0 2 0,0 2 0,1 5 0,0 4 0,3 4 0,-1 3 0,1 5 0,0 4 0,1 9 0,6-30 0,1 1 0,1 5 0,0 0 0,1 3 0,0 0 0,1 3 0,0 0 0,2 2 0,-1-1 0,1-2 0,0 0 0,0-2 0,0 0 0,1-5 0,0-2 0,4 28 0,3-13 0,1-11 0,0-7 0,-2 0 0,6 17 0,-2-13 0,2 12 0,-4-18 0,0-2 0,0-2 0,2 0 0,-1 0 0,-1 2 0,0 1 0,-1 4 0,1 8 0,0 6 0,-1 9 0,-1 5 0,1 0 0,-2-3 0,0-8 0,0-12 0,-1-11 0,2-12 0,2-13 0,-4-3 0,1-1 0,-6 25 0,-1 24 0,1-13 0,-2 2 0,-1 5 0,-1 1 0,-1-3 0,-1-2 0,-1-2 0,-1-2 0,-7 25 0,1-7 0,2-8 0,1-2 0,-1-5 0,2-5 0,1-2 0,2-3 0,-1 0 0,0 2 0,-1 0 0,0 0 0,0 0 0,0-1 0,-1 2 0,-3 1 0,-1 2 0,-2 4 0,0 1 0,0 0 0,2 0 0,1-5 0,3-2 0,1-2 0,3-4 0,0-1 0,0-4 0,1-1 0,2-3 0,-1-2 0,2-1 0,0-2 0,-1-1 0,0 0 0,-2 0 0,-2 6 0,-2 5 0,-2 8 0,-2 12 0,-3 12 0,7-21 0,1 3 0,1 5 0,1 2 0,0 7 0,0 2 0,2-1 0,1 0 0,2-1 0,-1 0 0,1-3 0,0-1 0,1-5 0,0 0 0,0 0 0,0 1 0,1-4 0,0-1 0,4 28 0,2-7 0,3-8 0,1-5 0,1-1 0,1 0 0,0-2 0,2 1 0,0 1 0,0 0 0,0 2 0,0-2 0,0-3 0,-2-6 0,-2-6 0,-2-7 0,-3-8 0,-1-7 0,-2-3 0,-1 16 0,-2 40 0,0-14 0,0 3 0,2 13 0,0 2 0,2 2 0,1 0 0,1-7 0,1-1 0,-1-6 0,1-2 0,-1-7 0,-1-2 0,0-6 0,-1-3 0,5 24 0,1-8 0,1-12 0,1-9 0,0-8 0,2-7 0,4-6 0,6-1 0,7-1 0,13 2 0,15 4 0,-18-4 0,2 1 0,9 2 0,3-1 0,10 2 0,2 0-275,-17-3 1,0 0 0,1-1 274,2 0 0,1-1 0,0 0 0,2-2 0,1 1 0,0-2 0,2 0 0,1-1 0,1 0 0,2-1 0,1 0 0,0 0-336,-14 0 1,0 0-1,0 0 1,0 0 335,1 0 0,0 0 0,0 0 0,-1 0 0,16 0 0,-1 0 0,0 0 0,-2-1 0,-1-1 0,-1 0-206,-5-1 0,0-1 0,0 0 206,-4-1 0,-1 0 0,0-1 0,-1-1 0,0 0 0,0 0 0,-3 1 0,1 0 0,-1 1 0,1-1 0,-1 1 0,0 0 0,-2 0 0,0 0 0,0 1-34,18-3 1,-1 0 33,-2-1 0,-1 0 0,2 0 0,1-2 0,-1 1 0,0-1 0,-2 0 0,0 1 0,7-2 0,0 2 0,-4 0 0,1 0 0,-19 3 0,2 0 0,0 0 0,1 1 0,1 0 0,0 0 0,-1 0 0,1 1 0,-1 0 0,2-1 0,0 1 0,0 0 0,-1 0 0,0 1 0,0-1 0,-1 0 0,1 0 0,-1 0 0,0 0 0,1 1 0,0-1 0,1 1 0,0 0 0,0 0 0,-3 0 0,0 0 0,0 1 0,0 0 0,-1 0 0,0 0 0,16 0 0,-1-1 369,-7 1 1,-1-1-370,-5 1 0,-4 0 672,-7 0 1,-3 0-673,17 0 688,-17 0-688,-13-1 0,-11 2 0,-5-2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8:33:24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7183 11588 24575,'13'0'0,"11"0"0,19 0 0,16 0 0,-21 0 0,1 0 0,3 1 0,0 0 0,2 0 0,0 0 0,-1 1 0,1 1 0,-3 0 0,-1 0 0,-2 0 0,-1 0 0,-3 1 0,-1-1 0,28 5 0,-2-2 0,-3-1 0,-4-1 0,-4-2 0,-5-1 0,-3 1 0,-5 0 0,-2 1 0,-4 0 0,-1 1 0,0 0 0,0-1 0,0 2 0,0 0 0,2 1 0,16 4 0,-11-3 0,9 2 0,-19-4 0,-3-2 0,-2-1 0,-1-1 0,2-1 0,0 0 0,1 0 0,1 0 0,0 0 0,1-1 0,0-3 0,0-1 0,0-2 0,-2 0 0,2 0 0,-2 0 0,2 0 0,-1 0 0,-1 0 0,-1 1 0,-1-1 0,-2-1 0,-2-2 0,-1-3 0,0-4 0,0-4 0,3-9 0,2-12 0,0-12 0,-10 22 0,-1-2 0,-2 0 0,-1 0 0,1-30 0,-4 11 0,-3 12 0,-3 12 0,-7 8 0,-7 4 0,-10 5 0,-11-1 0,-8 0 0,-13-5 0,26 6 0,-2-1 0,-1 0 0,0-1 0,-1-1 0,1-1 0,1 0 0,0 0 0,2 1 0,-1 0 0,3 1 0,0-1 0,-27-11 0,6 4 0,6 0 0,0 1 0,3-2 0,0-1 0,1 1 0,3 2 0,2 3 0,1 5 0,1 4 0,-2 3 0,0 3 0,-5 1 0,-5 2 0,-6 0 0,-5 0 0,2 0 0,1 3 0,0 4 0,0 5 0,0 3 0,4 0 0,3 1 0,0 1 0,-3 3 0,-2 3 0,0 2 0,3 0 0,6-2 0,5-1 0,5 1 0,3 0 0,3 1 0,3 3 0,0 6 0,0 14 0,1 12 0,12-22 0,1 2 0,1 3 0,3 1 0,1 0 0,1-1 0,1-2 0,2-1 0,1 23 0,2-18 0,3-15 0,3-14 0,4-8 0,-1-4 0,-4-2 0,-3-1 0</inkml:trace>
  <inkml:trace contextRef="#ctx0" brushRef="#br0" timeOffset="4082">11935 12404 24575,'23'4'0,"4"5"0,10 2 0,-4-1 0,2-1 0,19 5 0,-14-7 0,1 1 0,22 1 0,1-2 0,-31-4 0,1-1 0,28 3 0,-5-2 0,-5 1 0,-4-2 0,-4 0 0,-1-2 0,-3 1 0,-1 0 0,-1 1 0,0 0 0,1-2 0,0 0 0,0 0 0,-2 0 0,1 1 0,-1 0 0,0 3 0,2 0 0,-1 1 0,0-1 0,2-1 0,0 1 0,2 2 0,21 3 0,-16-3 0,13 1 0,-21-5 0,-5-1 0,-2-1 0,-4 0 0,-2-5 0,-1-7 0,1-11 0,4-8 0,0-6 0,2-7 0,-1-8 0,-1-7 0,-16 27 0,-2 0 0,10-31 0,-5 8 0,-6 10 0,-4 9 0,-5 7 0,-2 5 0,-1 3 0,-3 4 0,-3 2 0,-3 0 0,0 1 0,-1-3 0,1 0 0,2-1 0,0-3 0,-1 0 0,1-2 0,-1 1 0,0 3 0,1 3 0,-1 4 0,0 4 0,-1 3 0,-5 3 0,-8 1 0,-13 1 0,-15 0 0,16 0 0,-3 0 0,-8 0 0,-2 0 0,-4 0 0,-3 0 0,-4 0 0,-2 0 0,3 0 0,0 0 0,-1 0 0,-1 0 0,0 0 0,-1 0 0,2 0 0,1 0 0,-2 0 0,1 0 0,2 0 0,0-1 0,2 0 0,0-1 0,2-1 0,0 0 0,2-2 0,0 0 0,2 1 0,0-1 0,2 1 0,1 0 0,2 1 0,2 0 0,6 2 0,2 0 0,-21 0 0,13 1 0,10 0 0,6 0 0,6 0 0,4 0 0,1 0 0,0 0 0,2 0 0,1 0 0,4 1 0,3 4 0,2 6 0,3 8 0,0 7 0,0 5 0,0 2 0,0 2 0,0 3 0,3 7 0,4 4 0,6 1 0,7-1 0,3-7 0,0-7 0,0-1 0,-1-3 0,0 1 0,0 0 0,1-2 0,-1-4 0,-3-4 0,-2-5 0,-1-2 0,-1-2 0,0-2 0,-1-1 0,-1-4 0,-2-2 0,-2-1 0,-2-1 0,-4-1 0,-1-1 0</inkml:trace>
  <inkml:trace contextRef="#ctx0" brushRef="#br0" timeOffset="15750">7296 13159 24575,'39'0'0,"13"2"0,-19 0 0,2 0 0,2 1 0,1 1 0,-1 1 0,-2 0 0,-1 1 0,-1-1 0,30 6 0,-2 1 0,-4-1 0,-2-1 0,-4 0 0,-2-2 0,-5-2 0,-3 0 0,-1-1 0,-4 1 0,1-1 0,-3-1 0,-3-3 0,-3-1 0,-3 0 0,2 0 0,2 0 0,4 0 0,2 0 0,4 0 0,0 0 0,2 0 0,1 0 0,-2 0 0,-1 0 0,-2 0 0,-4 0 0,1 0 0,-5 0 0,0 0 0,0-5 0,0-5 0,2-7 0,2-8 0,0-2 0,1-5 0,1-3 0,-1-2 0,-3 2 0,0 3 0,-4 5 0,-5 3 0,-3 3 0,-5 1 0,-4-1 0,-3 1 0,-4-2 0,-2-4 0,-1-6 0,0-8 0,0-6 0,0-3 0,-3 0 0,-4 5 0,-6 4 0,-5 3 0,-2 5 0,-2 1 0,-2 1 0,-1 2 0,-1 2 0,-1 4 0,-1 4 0,-1 3 0,1 4 0,0 4 0,0 3 0,0 1 0,-5-1 0,-5-4 0,-7-2 0,-7-2 0,-2 1 0,-3 2 0,-1 1 0,-1 0 0,-5 2 0,-1 2 0,32 3 0,-1 0 0,-32 1 0,2 0 0,3 0 0,5 0 0,5 0 0,3 0 0,2 1 0,0 1 0,1 2 0,3-1 0,3 0 0,3-2 0,1-1 0,3 0 0,2 0 0,0 0 0,2 0 0,-2 2 0,0 1 0,-2 2 0,-1 4 0,2-1 0,2 3 0,3-1 0,2 1 0,3-1 0,3 0 0,4 1 0,3 0 0,0 2 0,3 3 0,0 2 0,-1 3 0,1 4 0,0 1 0,1 4 0,0 0 0,1 0 0,1 0 0,0-2 0,1 0 0,0 1 0,0 1 0,3-1 0,-1-4 0,2-11 0,0-6 0</inkml:trace>
  <inkml:trace contextRef="#ctx0" brushRef="#br0" timeOffset="41382">16998 10423 24575,'30'0'0,"23"0"0,-14 0 0,2 0 0,8 0 0,2 0 0,2 0 0,1 0 0,1 0 0,1 0 0,2 0 0,0 0 0,0 0 0,1 0 0,-2 0 0,0 0 0,-2 0 0,-1 0 0,-2 0 0,-1 0 0,-3 0 0,0 0 0,-1 0 0,-1 0 0,-1 0 0,-1 0 0,0 0 0,0 0 0,2 0 0,0 0 0,-1 0 0,0 0 0,2 0 0,2 0 0,1 0 0,0 0 0,0 0 0,0 0 0,0-1 0,-1 0 0,-3-1 0,-2-1 0,-1-1 0,-2-1 0,-4-1 0,-1-2 0,-2 0 0,-1-2 0,27-13 0,-7-2 0,-3-2 0,-3-2 0,-3 0 0,1-4 0,-2-2 0,0-5 0,-1-4 0,-5-1 0,-4-2 0,-15 14 0,-2-1 0,9-17 0,-10 16 0,-2-1 0,5-21 0,-8 24 0,-1-1 0,0-2 0,-1 0 0,-1-2 0,-1 0 0,0 2 0,-1-1 0,-2 2 0,0 0 0,-2-1 0,0-1 0,0 0 0,-1-1 0,1-3 0,-2-2 0,0-1 0,-1-1 0,-2 0 0,-2 2 0,-3 0 0,-2 2 0,-2 4 0,-2 4 0,-18-22 0,1 16 0,-1 12 0,-4 10 0,-9 4 0,-13-4 0,21 8 0,-2-1 0,-5-1 0,-1-1 0,-5 1 0,-1 0 0,-2 2 0,1 1 0,0 0 0,1 2 0,-1 2 0,1 0 0,2 1 0,1 0 0,0 1 0,1-1 0,1 2 0,0 0 0,2-1 0,-1 2 0,1-1 0,-1 1 0,1 0 0,0 0 0,-1 0 0,1 0 0,-1 0 0,1 0 0,1 0 0,-1 0 0,2 0 0,-1 0 0,0 0 0,0 0 0,1 0 0,0-2 0,1 0 0,0-2 0,2 0 0,1-2 0,4-1 0,1-1 0,-22-9 0,12-1 0,14 0 0,9-3 0,8-4 0,5-14 0,3-20 0,2 19 0,1-3 0,-1-7 0,-1-2 0,0-3 0,1-1 0,-1 2 0,0 1 0,1 6 0,0 1 0,1 4 0,0 2 0,0 4 0,0 0 0,-1 3 0,2 0 0,-1-1 0,1 1 0,0-1 0,1 1 0,-1-2 0,2 1 0,-1-1 0,0 0 0,0-1 0,0-1 0,0-1 0,0-1 0,0-2 0,0-1 0,0-2 0,0-1 0,0-1 0,0 1 0,-1 2 0,1 1 0,-1 4 0,0 1 0,-1-22 0,-2 11 0,1 10 0,1 4 0,-1 2 0,1 2 0,0-2 0,1 0 0,1-5 0,-2-2 0,-2 1 0,-1 4 0,-3 9 0,0 7 0,0 8 0,-2 3 0,-2-1 0,-6-6 0,-9-11 0,-8-9 0,-6-6 0,-1 2 0,5 5 0,2 4 0,1 2 0,-1 2 0,-3 1 0,1 5 0,-1 8 0,0 5 0,-2 4 0,-5 2 0,-5 4 0,-4 2 0,-4 4 0,-1 8 0,2 6 0,1 10 0,29-13 0,2 2 0,1 2 0,1 1 0,1 2 0,2 2 0,1 0 0,2 1 0,1 3 0,1 1 0,1 4 0,2 2 0,0 6 0,1 2 0,2 8 0,2 3 0,3-15 0,1 1 0,1 1 0,0 4 0,0 0 0,1 0 0,1 0 0,0 0 0,0 0 0,0-3 0,0 0 0,0-1 0,1 18 0,2-2 0,0-5 0,2-1 0,1-2 0,1 1 0,1-5 0,1 0 0,1-2 0,-1 0 0,-1-3 0,0 0 0,-1-6 0,-1-1 0,-1-3 0,-1-2 0,2 27 0,-1-8 0,-1 0 0,2-2 0,-3-5 0,-1-2 0,0-4 0,-2-1 0,0 1 0,0 0 0,0-5 0,-4-5 0,-8-7 0,-12-6 0,-13-1 0,-14-2 0,-9-2 0,26-7 0,0-1 0,-1-1 0,1 0 0,-27-1 0,13-1-1696,14-1 0,18 0 0,6 0 0</inkml:trace>
  <inkml:trace contextRef="#ctx0" brushRef="#br0" timeOffset="46083">15901 8590 24575,'-14'0'0,"-8"0"0,-16 0 0,-27 0 0,18 0 0,-5 0 0,9 0 0,-1 0 0,-3 0-448,-6 0 0,-2 0 0,-1 0 448,-4 0 0,-2 0 0,0 0 0,-2 0 0,1 0 0,-4 0 0,2 0 0,-2 0 0,-1 0 0,4 0 0,0 1 0,3-1 0,-2-1 0,4 1 0,-3-1 0,1 1 0,4-1 0,5 0 0,3 0 0,0 0 0,-2-1 0,1 0 0,1 0 37,1 0 1,0-1 0,2 0-38,-18-2 0,3-1 0,2-1 0,2-3 0,1-5 0,1-4 0,-2-11 0,2-4 0,6-2 0,4 0 0,9 3 0,1 3 0,3 9 0,-2 5 0,-15 10 0,-7 6 0,-5-1 0,-6 3 0,-4 1-532,20-1 1,-2 1 0,-2 0 0,-1 1 0,0 1 531,-6 0 0,-1 2 0,0 0 0,-1 0 0,1 1 0,1 1 0,0 1 0,0 0 0,1 1 0,0 0 0,5 0 0,0 1 0,1 0 0,0 0 0,1 0-164,-11 2 1,0 0-1,2 1 1,1-1 163,5-1 0,2 0 0,1-1 0,2 1-81,-10 2 0,2-1 0,3 0 81,9-1 0,2-1 0,3 0 0,-10 3 0,4-1 0,9-3 0,4 0 2512,-18 4-2512,16-8 1737,21-4-1737,7-7 535,48-20-535,-32 15 0,17-14 0,-61 22 0,5 0 0,-3 0 0,-10-1 0,-3 1 0,-5-1 0,0-1 0,1 1 0,1 0 0,4 1 0,2 0 0,3 0 0,1 0 0,3 1 0,0 0 0,2 0 0,1 0 0,-29 0 0,10 0 0,8 1 0,5 3 0,3 1 0,5 2 0,4 1 0,3 2 0,1 2 0,-1 5 0,0 6 0,0 5 0,4 3 0,3 4 0,5 8 0,5 14 0,5-19 0,2 3 0,1 9 0,1 2 0,0 10 0,1 2 0,1-18 0,1 0 0,0-1 0,2 1 0,1-1 0,2-1 0,5 20 0,4-2 0,2-6 0,4-3 0,0-3 0,2-1 0,-1-5 0,1-1 0,-1-3 0,1-2 0,0-2 0,0-2 0,0-3 0,-1-1 0,2-2 0,-1-1 0,21 18 0,-4-9 0,0-7 0,-1-3 0,2 0 0,1-3 0,-1-4 0,3-8 0,1-5 0,16-5 0,-20 0 0,4-2 0,12 1 0,5 0-392,-12 1 1,2-1 0,2-1 391,6 0 0,3-1 0,0-1 0,-11 0 0,0-1 0,1 0 0,-1-1-373,2-1 1,0 0 0,0-1 0,0 0 372,-1-1 0,0-1 0,0 1 0,-2-1 0,11-2 0,-1 0 0,-1 0-91,-8 2 0,0 0 0,-3 0 91,14-3 0,-4 1 0,-13 2 0,-4 1 0,-8 0 0,-3 0 1067,8-9-1067,-16 9 1556,-4-1-1556,25 9 0,0 0 0,8 0 0,-4 1 0,4 0 0,2 0-394,-4 0 0,3 0 0,0 1 1,2 0 393,4-1 0,0 1 0,2 0 0,-1-1 0,1 1 0,0 0 0,0-1 0,0 1 0,-2-1 0,1-1 0,-2 1 0,0 0 0,-6-1 0,1 0 0,-2 0 0,-1 0-220,12 0 0,-2 0 0,-2 0 220,-5 0 0,-2 0 0,-1 0 0,16 0 0,-3 0 0,-5 0 0,-3 0 0,-7 0 0,-2 0 0,-4 0 0,-1 0 0,-3 0 0,-1 0 910,-1 0 1,-1 0-911,-1 0 0,0 0 363,0 0 1,0 0-364,-1 0 0,0 0 0,-1 0 0,1 0 0,31 0 0,-3 0 0,4 0 0,0 0 0,0 0 0,-2 0 0,-4 0 0,-3 0 0,-5 0 0,-4 0 0,-4 0 0,0 1 0,0 4 0,0 1 0,1 4 0,1 0 0,1 0 0,-1 0 0,-2 1 0,-2-2 0,-5 1 0,-5-2 0,0 1 0,0 0 0,4 3 0,3 1 0,1 1 0,1 1 0,-2-2 0,-2-2 0,-2-2 0,-2-1 0,-2-1 0,-3-2 0,-3-1 0,-1-1 0,-3-2 0,2 2 0,-2-1 0,2 1 0,2 2 0,3 1 0,5 2 0,3 3 0,8 3 0,6 1 0,4 1 0,2 0 0,-3 0 0,-8-4 0,-9-2 0,-8-3 0,-7-5 0,-4 0 0,-2-2 0,-7 0 0,0 0 0,-3 0 0,3 0 0,0 0 0,3 0 0,5-2 0,5-1 0,4-3 0,1 0 0,-2 1 0,-2 1 0,-3 1 0,-1 2 0,-9-2 0,-2 0 0,-7 2 0,-1 0 0</inkml:trace>
  <inkml:trace contextRef="#ctx0" brushRef="#br0" timeOffset="66315">3769 5706 24575,'-2'-17'0,"-10"-7"0,-14-17 0,5 13 0,-2 0 0,-6-5 0,-1-1 0,-3-2 0,-2-1 0,0 0 0,-1 0 0,1 1 0,0 0 0,0 3 0,-1 0 0,1 0 0,0 2 0,-1 0 0,1 2 0,0 0 0,0 1 0,3 1 0,0 1 0,3 2 0,1 1 0,2 1 0,2-1 0,-22-19 0,5 1 0,6 3 0,9 7 0,6 5 0,4 6 0,7 11 0,3 2 0</inkml:trace>
  <inkml:trace contextRef="#ctx0" brushRef="#br0" timeOffset="68383">3291 5714 24575,'23'0'0,"19"1"0,21 4 0,-25 0 0,0 1 0,-2 0 0,0 2 0,-3 0 0,-1 1 0,25 7 0,-8-1 0,-3 0 0,-6 0 0,-3-1 0,-3-2 0,-5-1 0,-4-4 0,-4 0 0,-2-1 0,-3-1 0,-2 1 0,-3-2 0,-5-3 0,-3-6 0,-1-18 0,8-29 0,-2 14 0,0-3 0,4-10 0,0-2 0,2-2 0,-2 0 0,-1 2 0,-2 1 0,0 6 0,-2 3 0,2-21 0,-5 23 0,-3 25 0,-1 8 0</inkml:trace>
  <inkml:trace contextRef="#ctx0" brushRef="#br0" timeOffset="73782">1801 4645 24575,'0'-9'0,"0"-9"0,3-16 0,5-11 0,3-4 0,4 4 0,-2 8 0,-1 6 0,-1 3 0,-1 4 0,1 1 0,0-1 0,-1 3 0,-2 3 0,-1 3 0,-3 3 0,-1 4 0,0 2 0,1 2 0,0 3 0,0 1 0,-1 0 0,-1 1 0,0 2 0,-2 6 0,0 5 0,0 4 0,0 2 0,0 0 0,0 0 0,0 0 0,0 0 0,0 3 0,2 4 0,2 8 0,4 8 0,2 6 0,3 2 0,0-3 0,0-4 0,-1-7 0,-4-8 0,-1-7 0,0-5 0,-1-3 0,0-1 0,-1-1 0,0 2 0,0 1 0,0 1 0,0 1 0,0-1 0,1 0 0,-1-1 0,-2-2 0,-2-3 0,-1-3 0,0-4 0,0-2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67C0D-9A13-E340-99AF-2D5367448F88}" type="datetimeFigureOut">
              <a:t>25/02/2023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BD13-E950-964C-A77C-7DF42EF73D3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3099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3BD13-E950-964C-A77C-7DF42EF73D33}" type="slidenum"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9522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C5D1-2CCD-EE6A-8C9B-E94A3EA50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1983A-2D99-64D7-FB73-EBED83FE5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7FFDE-6288-F36A-3C65-89779B67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363B-D337-D84A-9C54-34867823B73A}" type="datetimeFigureOut">
              <a:t>25/02/2023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1F2B-460A-8804-FF2E-C72CF63A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97B70-7E84-14C1-3AA5-E369173E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264A-4D43-B64E-B4FE-BE6C6725F3D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1046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9C50-A91A-3505-FFB0-7979C69C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CE6A1-7108-866D-32DB-7052E647C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2DF14-95E1-246D-FA79-E9A1F8C6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363B-D337-D84A-9C54-34867823B73A}" type="datetimeFigureOut">
              <a:t>25/02/2023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B11C9-1269-17FA-F0C0-4BA7C971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D9F9-54A6-8A5D-24EB-346CA714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264A-4D43-B64E-B4FE-BE6C6725F3D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8559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C9C90-5CEC-B3EF-247F-19286E557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743C6-AD4B-B931-7F92-E9AD66A49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4EE6A-DB8F-4D3A-4F4E-704A3028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363B-D337-D84A-9C54-34867823B73A}" type="datetimeFigureOut">
              <a:t>25/02/2023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9C28-1B03-A37E-4716-C417D86E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C60F9-C804-AE58-C2FC-5B918924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264A-4D43-B64E-B4FE-BE6C6725F3D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1044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ECD9-9D10-3B1B-3DA7-9D61E54D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A8243-FB0E-E905-694F-5F1D3CA3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0EE2B-FADB-D583-6CE1-624A4112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363B-D337-D84A-9C54-34867823B73A}" type="datetimeFigureOut">
              <a:t>25/02/2023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5753E-2264-52C6-F72E-69B3BF51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B2F52-BFC6-0DA7-6A5D-FDF68AB0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264A-4D43-B64E-B4FE-BE6C6725F3D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5201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6FB2-ABFE-54E4-B5D1-2153FA31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0D9C9-FDEF-E634-FFF9-C21C2D9C0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E8D1D-6D74-CB3D-4D51-2AF9E5F4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363B-D337-D84A-9C54-34867823B73A}" type="datetimeFigureOut">
              <a:t>25/02/2023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287F3-8A44-61DA-F2CB-1F305C35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BC65B-0A9C-F5C7-47C2-3189A72C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264A-4D43-B64E-B4FE-BE6C6725F3D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5595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B15D-D35B-318D-DA23-F84A6AD0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47CBE-0F3C-F732-F012-108F74566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DA2E1-99EE-245E-C185-B4CD626A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A3177-45B1-CF25-31D5-BB3660C6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363B-D337-D84A-9C54-34867823B73A}" type="datetimeFigureOut">
              <a:t>25/02/2023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15701-FF1E-7529-71FB-65692C3B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74717-92FD-461E-085E-E0DBE31B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264A-4D43-B64E-B4FE-BE6C6725F3D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61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003B-3EE6-7CF2-CA60-82D8342D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43B7E-5390-C31C-BB7D-433405684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C76CE-AA0F-6302-FB9C-8AC85316C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968CA-6866-B991-F9F1-D63E70360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38850-4F5A-4664-ABC7-E2AC16FE4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1FA7F-BF1A-4A35-CBDA-BDF8ACCE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363B-D337-D84A-9C54-34867823B73A}" type="datetimeFigureOut">
              <a:t>25/02/2023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1C1D5-E066-50AA-2BA7-C14D006B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14EB2-473D-3E63-5FC0-DFE64752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264A-4D43-B64E-B4FE-BE6C6725F3D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4843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B43E-AE8B-DAD5-BE69-DC6F1F82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1B632-315D-0FF5-3C69-00F303E5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363B-D337-D84A-9C54-34867823B73A}" type="datetimeFigureOut">
              <a:t>25/02/2023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9C4C1-CC08-5208-FB37-867F6F98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6AF1E-CB6C-49A0-9BFE-36A9E42B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264A-4D43-B64E-B4FE-BE6C6725F3D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0170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BE273-5174-C44F-0AAF-455AA553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363B-D337-D84A-9C54-34867823B73A}" type="datetimeFigureOut">
              <a:t>25/02/2023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F9935-7F97-F82A-BC1A-D56A07C9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E10B7-2189-61BF-41B0-96F40C90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264A-4D43-B64E-B4FE-BE6C6725F3D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9019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5646-CB45-0B1A-F12A-C3183472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4E79-2A5C-361F-2BAB-BB0568F9E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C6E2F-3B47-DE4B-BB13-C58AC080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A39E3-22C0-D927-4B74-2DAC667C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363B-D337-D84A-9C54-34867823B73A}" type="datetimeFigureOut">
              <a:t>25/02/2023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4ECF0-3274-A9F6-D2A0-5391EEEC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7AF96-814A-82FC-7BD7-2A0AAF88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264A-4D43-B64E-B4FE-BE6C6725F3D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855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B6E0-F4F2-D919-5223-C3C74039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E08B8-C39C-AA5B-7C0C-7DD140B90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A187D-EFFA-04D9-DD61-10CA1F70B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5FE5-5065-A92C-BDBE-F57B2B3D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363B-D337-D84A-9C54-34867823B73A}" type="datetimeFigureOut">
              <a:t>25/02/2023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4494F-EF1D-DEF0-96A7-50E7990D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75B94-EF22-057A-A7CA-8E4C2210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264A-4D43-B64E-B4FE-BE6C6725F3D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4378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4BE19-DBEC-D368-C054-695C3D72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D46E7-1E7D-2B3F-F97E-75634F673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DF99B-A847-8867-61E3-3B1163CC3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363B-D337-D84A-9C54-34867823B73A}" type="datetimeFigureOut">
              <a:t>25/02/2023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5EAB3-063D-3197-991B-BDE3AC23C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2706-FD77-6D26-E76C-1A21ACE36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C264A-4D43-B64E-B4FE-BE6C6725F3D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9289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customXml" Target="../ink/ink5.xml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6CF9-10BF-A5AF-E936-599B9A104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/>
              <a:t>Q</a:t>
            </a:r>
            <a:r>
              <a:rPr lang="en-US"/>
              <a:t>h</a:t>
            </a:r>
            <a:r>
              <a:rPr lang="en-VN"/>
              <a:t>ack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9D3C8-FD43-2A1E-147E-44374AEC4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/>
              <a:t>Selected challenges and its solution</a:t>
            </a:r>
          </a:p>
        </p:txBody>
      </p:sp>
    </p:spTree>
    <p:extLst>
      <p:ext uri="{BB962C8B-B14F-4D97-AF65-F5344CB8AC3E}">
        <p14:creationId xmlns:p14="http://schemas.microsoft.com/office/powerpoint/2010/main" val="272200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74DB-4A25-8503-EC1B-F8BC0ECF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Challenge: the change of qubits</a:t>
            </a:r>
          </a:p>
        </p:txBody>
      </p:sp>
      <p:pic>
        <p:nvPicPr>
          <p:cNvPr id="1026" name="Picture 2" descr="drawing">
            <a:extLst>
              <a:ext uri="{FF2B5EF4-FFF2-40B4-BE49-F238E27FC236}">
                <a16:creationId xmlns:a16="http://schemas.microsoft.com/office/drawing/2014/main" id="{FEDBFA06-B49D-9156-B54A-048847A7DC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223810" cy="266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F5834B-903A-32F7-96F2-7000CDEBEB7E}"/>
              </a:ext>
            </a:extLst>
          </p:cNvPr>
          <p:cNvSpPr txBox="1"/>
          <p:nvPr/>
        </p:nvSpPr>
        <p:spPr>
          <a:xfrm>
            <a:off x="6129991" y="1951672"/>
            <a:ext cx="56268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/>
              <a:t>In this case,  consists of one PauliX gate that we place randomly in one of the three qubits (each time, the gate is generated in a different wire). You should be able to complete the circuit so that, regardless of the randomly generated operator , you are able to move the state from the first qubit to the last qubit.</a:t>
            </a:r>
          </a:p>
          <a:p>
            <a:endParaRPr lang="en-VN"/>
          </a:p>
          <a:p>
            <a:endParaRPr lang="en-VN"/>
          </a:p>
          <a:p>
            <a:r>
              <a:rPr lang="en-VN"/>
              <a:t>Restrictation: don’t use any gate between wire 0 and wire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DD5D0E-BC12-AEF7-11D4-AC172FDAF4E7}"/>
              </a:ext>
            </a:extLst>
          </p:cNvPr>
          <p:cNvCxnSpPr/>
          <p:nvPr/>
        </p:nvCxnSpPr>
        <p:spPr>
          <a:xfrm flipV="1">
            <a:off x="3360145" y="3910988"/>
            <a:ext cx="0" cy="161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B1FA55-5910-1707-B765-E515A294EF5A}"/>
              </a:ext>
            </a:extLst>
          </p:cNvPr>
          <p:cNvSpPr txBox="1"/>
          <p:nvPr/>
        </p:nvSpPr>
        <p:spPr>
          <a:xfrm>
            <a:off x="2963536" y="5678524"/>
            <a:ext cx="148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Noise operator</a:t>
            </a:r>
          </a:p>
        </p:txBody>
      </p:sp>
    </p:spTree>
    <p:extLst>
      <p:ext uri="{BB962C8B-B14F-4D97-AF65-F5344CB8AC3E}">
        <p14:creationId xmlns:p14="http://schemas.microsoft.com/office/powerpoint/2010/main" val="358604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D475-1FB8-54D5-11BC-B54EA1E3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Challenge: the change of qubits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8B005-78B2-C5A7-478E-2DEDC609D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9614" y="1825625"/>
            <a:ext cx="5244028" cy="4351338"/>
          </a:xfrm>
        </p:spPr>
        <p:txBody>
          <a:bodyPr/>
          <a:lstStyle/>
          <a:p>
            <a:pPr marL="0" indent="0">
              <a:buNone/>
            </a:pPr>
            <a:r>
              <a:rPr lang="en-VN"/>
              <a:t>This challenge relevant to the topic quantum error correction and its solution named </a:t>
            </a:r>
            <a:r>
              <a:rPr lang="en-VN" b="1"/>
              <a:t>bit flip code</a:t>
            </a:r>
            <a:r>
              <a:rPr lang="en-VN"/>
              <a:t>. </a:t>
            </a:r>
            <a:r>
              <a:rPr lang="en-US"/>
              <a:t>The repetition code works in a classical channel, because classical bits are easy to measure and to repeat. This approach does not work for a quantum channel in which, due to the no-cloning theorem, it is not possible to repeat a single qubit three times</a:t>
            </a:r>
            <a:endParaRPr lang="en-V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6F9CF7-0344-855D-3641-AF79A79B9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97" y="1935067"/>
            <a:ext cx="4988674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FE13CB-D5F9-853E-403F-0A834E706B82}"/>
                  </a:ext>
                </a:extLst>
              </p14:cNvPr>
              <p14:cNvContentPartPr/>
              <p14:nvPr/>
            </p14:nvContentPartPr>
            <p14:xfrm>
              <a:off x="1498320" y="1466640"/>
              <a:ext cx="3738240" cy="335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FE13CB-D5F9-853E-403F-0A834E706B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8960" y="1457280"/>
                <a:ext cx="3756960" cy="33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062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BDBF-0DF5-DC0E-923B-1E284EEC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Challenge: the change of qubits (Solution)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60B71094-CBB4-6601-DE17-0EB3B331F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68248"/>
          <a:stretch/>
        </p:blipFill>
        <p:spPr>
          <a:xfrm>
            <a:off x="838200" y="1488465"/>
            <a:ext cx="2004152" cy="2171700"/>
          </a:xfrm>
        </p:spPr>
      </p:pic>
      <p:pic>
        <p:nvPicPr>
          <p:cNvPr id="6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00F39824-54D9-645C-0687-AAE77FEDDB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28"/>
          <a:stretch/>
        </p:blipFill>
        <p:spPr>
          <a:xfrm>
            <a:off x="4296576" y="1488465"/>
            <a:ext cx="4239811" cy="2171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98511C-1540-C39A-D27E-EC20F2C0161E}"/>
                  </a:ext>
                </a:extLst>
              </p:cNvPr>
              <p:cNvSpPr txBox="1"/>
              <p:nvPr/>
            </p:nvSpPr>
            <p:spPr>
              <a:xfrm>
                <a:off x="684529" y="3660165"/>
                <a:ext cx="5531633" cy="1224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vi-VN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|1⟩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</m:oMath>
                </a14:m>
                <a:r>
                  <a:rPr lang="vi-VN" b="0" i="1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i="0">
                                <a:latin typeface="Cambria Math" panose="02040503050406030204" pitchFamily="18" charset="0"/>
                              </a:rPr>
                              <m:t>CNOT</m:t>
                            </m:r>
                          </m:e>
                          <m:sub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vi-VN" b="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i="0">
                            <a:latin typeface="Cambria Math" panose="02040503050406030204" pitchFamily="18" charset="0"/>
                          </a:rPr>
                          <m:t>CNOT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vi-VN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|1⟩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0">
                            <a:latin typeface="Cambria Math" panose="02040503050406030204" pitchFamily="18" charset="0"/>
                          </a:rPr>
                          <m:t>CNOT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000</m:t>
                            </m:r>
                          </m:e>
                        </m:d>
                        <m:r>
                          <a:rPr lang="vi-VN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110</m:t>
                            </m:r>
                          </m:e>
                        </m:d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000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111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VN"/>
                  <a:t> (entangled state)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98511C-1540-C39A-D27E-EC20F2C01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29" y="3660165"/>
                <a:ext cx="5531633" cy="1224694"/>
              </a:xfrm>
              <a:prstGeom prst="rect">
                <a:avLst/>
              </a:prstGeom>
              <a:blipFill>
                <a:blip r:embed="rId4"/>
                <a:stretch>
                  <a:fillRect l="-915" b="-824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4E0064-3F10-48F5-E089-D2387ADE0388}"/>
                  </a:ext>
                </a:extLst>
              </p:cNvPr>
              <p:cNvSpPr txBox="1"/>
              <p:nvPr/>
            </p:nvSpPr>
            <p:spPr>
              <a:xfrm>
                <a:off x="684529" y="4884859"/>
                <a:ext cx="5531633" cy="959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i="0">
                                    <a:latin typeface="Cambria Math" panose="02040503050406030204" pitchFamily="18" charset="0"/>
                                  </a:rPr>
                                  <m:t>CNOT</m:t>
                                </m:r>
                              </m:e>
                              <m:sub>
                                <m:r>
                                  <a:rPr lang="vi-VN" b="0" i="0"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vi-VN" i="0">
                                <a:latin typeface="Cambria Math" panose="02040503050406030204" pitchFamily="18" charset="0"/>
                              </a:rPr>
                              <m:t>CNOT</m:t>
                            </m:r>
                          </m:e>
                          <m:sub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vi-VN" i="0">
                            <a:latin typeface="Cambria Math" panose="02040503050406030204" pitchFamily="18" charset="0"/>
                          </a:rPr>
                          <m:t>CNOT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⟩)</m:t>
                    </m:r>
                  </m:oMath>
                </a14:m>
                <a:r>
                  <a:rPr lang="en-VN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0">
                            <a:latin typeface="Cambria Math" panose="02040503050406030204" pitchFamily="18" charset="0"/>
                          </a:rPr>
                          <m:t>CNOT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0">
                            <a:latin typeface="Cambria Math" panose="02040503050406030204" pitchFamily="18" charset="0"/>
                          </a:rPr>
                          <m:t>CNOT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010</m:t>
                            </m:r>
                          </m:e>
                        </m:d>
                        <m:r>
                          <a:rPr lang="vi-VN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|111⟩</m:t>
                        </m:r>
                      </m:e>
                    </m:d>
                  </m:oMath>
                </a14:m>
                <a:r>
                  <a:rPr lang="en-VN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111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|010⟩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4E0064-3F10-48F5-E089-D2387ADE0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29" y="4884859"/>
                <a:ext cx="5531633" cy="959878"/>
              </a:xfrm>
              <a:prstGeom prst="rect">
                <a:avLst/>
              </a:prstGeom>
              <a:blipFill>
                <a:blip r:embed="rId5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7E31AD-0FBB-60C3-F383-65AB9190E607}"/>
                  </a:ext>
                </a:extLst>
              </p:cNvPr>
              <p:cNvSpPr txBox="1"/>
              <p:nvPr/>
            </p:nvSpPr>
            <p:spPr>
              <a:xfrm>
                <a:off x="6367748" y="3965331"/>
                <a:ext cx="2996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1">
                          <a:latin typeface="Cambria Math" panose="02040503050406030204" pitchFamily="18" charset="0"/>
                        </a:rPr>
                        <m:t>Example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7E31AD-0FBB-60C3-F383-65AB9190E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748" y="3965331"/>
                <a:ext cx="299606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BEEE60-1FD7-CF1A-DBC4-764120EAB603}"/>
                  </a:ext>
                </a:extLst>
              </p:cNvPr>
              <p:cNvSpPr txBox="1"/>
              <p:nvPr/>
            </p:nvSpPr>
            <p:spPr>
              <a:xfrm>
                <a:off x="684528" y="5898122"/>
                <a:ext cx="5531633" cy="959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vi-VN" i="0">
                            <a:latin typeface="Cambria Math" panose="02040503050406030204" pitchFamily="18" charset="0"/>
                          </a:rPr>
                          <m:t>SWAP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0">
                            <a:latin typeface="Cambria Math" panose="02040503050406030204" pitchFamily="18" charset="0"/>
                          </a:rPr>
                          <m:t>CNOT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0">
                            <a:latin typeface="Cambria Math" panose="02040503050406030204" pitchFamily="18" charset="0"/>
                          </a:rPr>
                          <m:t>SWAP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111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|010⟩)</m:t>
                    </m:r>
                  </m:oMath>
                </a14:m>
                <a:r>
                  <a:rPr lang="en-VN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SWAP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0">
                            <a:latin typeface="Cambria Math" panose="02040503050406030204" pitchFamily="18" charset="0"/>
                          </a:rPr>
                          <m:t>CNOT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111</m:t>
                            </m:r>
                          </m:e>
                        </m:d>
                        <m:r>
                          <a:rPr lang="vi-VN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|001⟩</m:t>
                        </m:r>
                      </m:e>
                    </m:d>
                  </m:oMath>
                </a14:m>
                <a:r>
                  <a:rPr lang="en-VN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vi-VN" i="0">
                            <a:latin typeface="Cambria Math" panose="02040503050406030204" pitchFamily="18" charset="0"/>
                          </a:rPr>
                          <m:t>SWAP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011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|001⟩)=|01⟩(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|1⟩) 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BEEE60-1FD7-CF1A-DBC4-764120EAB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28" y="5898122"/>
                <a:ext cx="5531633" cy="959878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8C09E30-9C78-DA89-CC9A-024E56C79291}"/>
              </a:ext>
            </a:extLst>
          </p:cNvPr>
          <p:cNvSpPr/>
          <p:nvPr/>
        </p:nvSpPr>
        <p:spPr>
          <a:xfrm>
            <a:off x="2842352" y="1899138"/>
            <a:ext cx="1454224" cy="1468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Random </a:t>
            </a:r>
          </a:p>
          <a:p>
            <a:pPr algn="ctr"/>
            <a:r>
              <a:rPr lang="en-VN"/>
              <a:t>X gate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945F7F8-3368-0F8B-5847-B18F0042F2A4}"/>
                  </a:ext>
                </a:extLst>
              </p14:cNvPr>
              <p14:cNvContentPartPr/>
              <p14:nvPr/>
            </p14:nvContentPartPr>
            <p14:xfrm>
              <a:off x="965880" y="1870200"/>
              <a:ext cx="7440120" cy="4980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945F7F8-3368-0F8B-5847-B18F0042F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6520" y="1860840"/>
                <a:ext cx="7458840" cy="499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257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CDB9-330D-1F18-997C-A70C5382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Challenge: Ctrl-Z</a:t>
            </a:r>
          </a:p>
        </p:txBody>
      </p:sp>
      <p:pic>
        <p:nvPicPr>
          <p:cNvPr id="3074" name="Picture 2" descr="AND">
            <a:extLst>
              <a:ext uri="{FF2B5EF4-FFF2-40B4-BE49-F238E27FC236}">
                <a16:creationId xmlns:a16="http://schemas.microsoft.com/office/drawing/2014/main" id="{19F73AC5-8B68-ED55-3AF5-A6FE0ED858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600700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EACC84-A795-7104-9193-957B5786BA87}"/>
                  </a:ext>
                </a:extLst>
              </p:cNvPr>
              <p:cNvSpPr txBox="1"/>
              <p:nvPr/>
            </p:nvSpPr>
            <p:spPr>
              <a:xfrm>
                <a:off x="6711628" y="2056622"/>
                <a:ext cx="4862912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>
                    <a:solidFill>
                      <a:srgbClr val="23262C"/>
                    </a:solidFill>
                    <a:effectLst/>
                    <a:latin typeface="League Spartan"/>
                  </a:rPr>
                  <a:t>In the code below, you are given a function called </a:t>
                </a:r>
                <a:r>
                  <a:rPr lang="en-US"/>
                  <a:t>AND(j, k)</a:t>
                </a:r>
                <a:r>
                  <a:rPr lang="en-US" b="0" i="0">
                    <a:solidFill>
                      <a:srgbClr val="23262C"/>
                    </a:solidFill>
                    <a:effectLst/>
                    <a:latin typeface="League Spartan"/>
                  </a:rPr>
                  <a:t>. </a:t>
                </a:r>
                <a:r>
                  <a:rPr lang="en-US" b="1" i="0">
                    <a:solidFill>
                      <a:srgbClr val="23262C"/>
                    </a:solidFill>
                    <a:effectLst/>
                    <a:latin typeface="League Spartan"/>
                  </a:rPr>
                  <a:t>You must complete this circuit</a:t>
                </a:r>
                <a:r>
                  <a:rPr lang="en-US" b="0" i="0">
                    <a:solidFill>
                      <a:srgbClr val="23262C"/>
                    </a:solidFill>
                    <a:effectLst/>
                    <a:latin typeface="League Spartan"/>
                  </a:rPr>
                  <a:t> and provide gates which implement a classical AND gate. More precisely, if the second and third qubits are in states  and , the circuit should place the first qubit in state </a:t>
                </a:r>
                <a14:m>
                  <m:oMath xmlns:m="http://schemas.openxmlformats.org/officeDocument/2006/math">
                    <m:r>
                      <a:rPr lang="vi-VN" b="0" i="1">
                        <a:solidFill>
                          <a:srgbClr val="23262C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vi-VN" i="1">
                        <a:solidFill>
                          <a:srgbClr val="23262C"/>
                        </a:solidFill>
                        <a:latin typeface="Cambria Math" panose="02040503050406030204" pitchFamily="18" charset="0"/>
                      </a:rPr>
                      <m:t>AND</m:t>
                    </m:r>
                    <m:d>
                      <m:dPr>
                        <m:ctrlPr>
                          <a:rPr lang="vi-VN" b="0" i="1">
                            <a:solidFill>
                              <a:srgbClr val="23262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i="1">
                            <a:solidFill>
                              <a:srgbClr val="23262C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vi-VN" b="0" i="1">
                            <a:solidFill>
                              <a:srgbClr val="23262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i="1">
                            <a:solidFill>
                              <a:srgbClr val="23262C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vi-VN" b="0" i="1">
                        <a:solidFill>
                          <a:srgbClr val="23262C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b="0" i="0">
                    <a:solidFill>
                      <a:srgbClr val="23262C"/>
                    </a:solidFill>
                    <a:effectLst/>
                    <a:latin typeface="League Spartan"/>
                  </a:rPr>
                  <a:t> </a:t>
                </a:r>
                <a:endParaRPr lang="en-VN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EACC84-A795-7104-9193-957B5786B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628" y="2056622"/>
                <a:ext cx="4862912" cy="1754326"/>
              </a:xfrm>
              <a:prstGeom prst="rect">
                <a:avLst/>
              </a:prstGeom>
              <a:blipFill>
                <a:blip r:embed="rId3"/>
                <a:stretch>
                  <a:fillRect l="-1042" t="-1439" b="-503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D453B71-7CD4-66A5-B870-9CB29411C775}"/>
                  </a:ext>
                </a:extLst>
              </p14:cNvPr>
              <p14:cNvContentPartPr/>
              <p14:nvPr/>
            </p14:nvContentPartPr>
            <p14:xfrm>
              <a:off x="6974640" y="3959640"/>
              <a:ext cx="1262880" cy="789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D453B71-7CD4-66A5-B870-9CB29411C7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65280" y="3950280"/>
                <a:ext cx="1281600" cy="8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490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CDB9-330D-1F18-997C-A70C5382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Challenge: Ctrl-Z (Idea)</a:t>
            </a:r>
          </a:p>
        </p:txBody>
      </p:sp>
      <p:pic>
        <p:nvPicPr>
          <p:cNvPr id="3074" name="Picture 2" descr="AND">
            <a:extLst>
              <a:ext uri="{FF2B5EF4-FFF2-40B4-BE49-F238E27FC236}">
                <a16:creationId xmlns:a16="http://schemas.microsoft.com/office/drawing/2014/main" id="{19F73AC5-8B68-ED55-3AF5-A6FE0ED858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586688" cy="26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EACC84-A795-7104-9193-957B5786BA87}"/>
              </a:ext>
            </a:extLst>
          </p:cNvPr>
          <p:cNvSpPr txBox="1"/>
          <p:nvPr/>
        </p:nvSpPr>
        <p:spPr>
          <a:xfrm>
            <a:off x="5517486" y="1996120"/>
            <a:ext cx="61496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2800" b="0" i="0">
                <a:solidFill>
                  <a:srgbClr val="23262C"/>
                </a:solidFill>
                <a:effectLst/>
                <a:latin typeface="League Spartan"/>
              </a:rPr>
              <a:t>In classical, we don’t know the input because the dimensional of output state &lt; the dimensional of input state.</a:t>
            </a:r>
            <a:endParaRPr lang="en-VN" sz="2800"/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DEB1105A-3F74-7305-7A52-D08DA83FD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0" y="4498493"/>
            <a:ext cx="4356100" cy="203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75D2B0-3F67-1AAE-6A3A-EC02E794A74A}"/>
              </a:ext>
            </a:extLst>
          </p:cNvPr>
          <p:cNvSpPr txBox="1"/>
          <p:nvPr/>
        </p:nvSpPr>
        <p:spPr>
          <a:xfrm>
            <a:off x="5517486" y="3476886"/>
            <a:ext cx="61496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2800" b="0" i="0">
                <a:solidFill>
                  <a:srgbClr val="23262C"/>
                </a:solidFill>
                <a:effectLst/>
                <a:latin typeface="League Spartan"/>
              </a:rPr>
              <a:t>In quantum computing, the dimensional of output state = the dimensional of input state.</a:t>
            </a:r>
            <a:endParaRPr lang="en-VN" sz="28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94E173-B4A1-9D56-D82E-700D37C8141E}"/>
                  </a:ext>
                </a:extLst>
              </p14:cNvPr>
              <p14:cNvContentPartPr/>
              <p14:nvPr/>
            </p14:nvContentPartPr>
            <p14:xfrm>
              <a:off x="1243080" y="1743120"/>
              <a:ext cx="4144320" cy="2526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94E173-B4A1-9D56-D82E-700D37C814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3720" y="1733760"/>
                <a:ext cx="4163040" cy="25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1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CDB9-330D-1F18-997C-A70C5382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Challenge: Ctrl-Z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EACC84-A795-7104-9193-957B5786BA87}"/>
                  </a:ext>
                </a:extLst>
              </p:cNvPr>
              <p:cNvSpPr txBox="1"/>
              <p:nvPr/>
            </p:nvSpPr>
            <p:spPr>
              <a:xfrm>
                <a:off x="838200" y="3862388"/>
                <a:ext cx="486291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000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010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→|01+⟩</m:t>
                    </m:r>
                  </m:oMath>
                </a14:m>
                <a:r>
                  <a:rPr lang="en-VN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001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011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111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101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→|10−⟩</m:t>
                    </m:r>
                  </m:oMath>
                </a14:m>
                <a:r>
                  <a:rPr lang="en-VN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010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000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→|00+⟩</m:t>
                    </m:r>
                  </m:oMath>
                </a14:m>
                <a:r>
                  <a:rPr lang="en-VN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011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001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011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→|01−⟩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EACC84-A795-7104-9193-957B5786B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62388"/>
                <a:ext cx="4862912" cy="1200329"/>
              </a:xfrm>
              <a:prstGeom prst="rect">
                <a:avLst/>
              </a:prstGeom>
              <a:blipFill>
                <a:blip r:embed="rId2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49" name="Content Placeholder 314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F87D69D-0265-77B0-705B-7F8AC1098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308" r="38884"/>
          <a:stretch/>
        </p:blipFill>
        <p:spPr>
          <a:xfrm>
            <a:off x="1574160" y="1690688"/>
            <a:ext cx="2407531" cy="2171700"/>
          </a:xfrm>
        </p:spPr>
      </p:pic>
      <p:pic>
        <p:nvPicPr>
          <p:cNvPr id="3150" name="Content Placeholder 314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1D02A17-A6A4-F034-8DE1-E90A432976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29"/>
          <a:stretch/>
        </p:blipFill>
        <p:spPr>
          <a:xfrm>
            <a:off x="5870053" y="1690688"/>
            <a:ext cx="1932489" cy="2171700"/>
          </a:xfrm>
          <a:prstGeom prst="rect">
            <a:avLst/>
          </a:prstGeom>
        </p:spPr>
      </p:pic>
      <p:cxnSp>
        <p:nvCxnSpPr>
          <p:cNvPr id="3152" name="Straight Connector 3151">
            <a:extLst>
              <a:ext uri="{FF2B5EF4-FFF2-40B4-BE49-F238E27FC236}">
                <a16:creationId xmlns:a16="http://schemas.microsoft.com/office/drawing/2014/main" id="{68D2AD46-632E-E6FD-C368-B57342594ECA}"/>
              </a:ext>
            </a:extLst>
          </p:cNvPr>
          <p:cNvCxnSpPr>
            <a:cxnSpLocks/>
          </p:cNvCxnSpPr>
          <p:nvPr/>
        </p:nvCxnSpPr>
        <p:spPr>
          <a:xfrm>
            <a:off x="5355703" y="2070482"/>
            <a:ext cx="0" cy="31265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53" name="TextBox 3152">
                <a:extLst>
                  <a:ext uri="{FF2B5EF4-FFF2-40B4-BE49-F238E27FC236}">
                    <a16:creationId xmlns:a16="http://schemas.microsoft.com/office/drawing/2014/main" id="{BBEA6864-B81D-8E51-C697-D3E57E35B7CB}"/>
                  </a:ext>
                </a:extLst>
              </p:cNvPr>
              <p:cNvSpPr txBox="1"/>
              <p:nvPr/>
            </p:nvSpPr>
            <p:spPr>
              <a:xfrm>
                <a:off x="1134319" y="2070482"/>
                <a:ext cx="439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3153" name="TextBox 3152">
                <a:extLst>
                  <a:ext uri="{FF2B5EF4-FFF2-40B4-BE49-F238E27FC236}">
                    <a16:creationId xmlns:a16="http://schemas.microsoft.com/office/drawing/2014/main" id="{BBEA6864-B81D-8E51-C697-D3E57E35B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19" y="2070482"/>
                <a:ext cx="439841" cy="369332"/>
              </a:xfrm>
              <a:prstGeom prst="rect">
                <a:avLst/>
              </a:prstGeom>
              <a:blipFill>
                <a:blip r:embed="rId4"/>
                <a:stretch>
                  <a:fillRect l="-5714" r="-11429" b="-1724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4" name="TextBox 3153">
                <a:extLst>
                  <a:ext uri="{FF2B5EF4-FFF2-40B4-BE49-F238E27FC236}">
                    <a16:creationId xmlns:a16="http://schemas.microsoft.com/office/drawing/2014/main" id="{59D57A70-855F-D3A0-D4FA-C8FACC27FC45}"/>
                  </a:ext>
                </a:extLst>
              </p:cNvPr>
              <p:cNvSpPr txBox="1"/>
              <p:nvPr/>
            </p:nvSpPr>
            <p:spPr>
              <a:xfrm>
                <a:off x="1134318" y="2591872"/>
                <a:ext cx="439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3154" name="TextBox 3153">
                <a:extLst>
                  <a:ext uri="{FF2B5EF4-FFF2-40B4-BE49-F238E27FC236}">
                    <a16:creationId xmlns:a16="http://schemas.microsoft.com/office/drawing/2014/main" id="{59D57A70-855F-D3A0-D4FA-C8FACC27F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18" y="2591872"/>
                <a:ext cx="43984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5" name="TextBox 3154">
                <a:extLst>
                  <a:ext uri="{FF2B5EF4-FFF2-40B4-BE49-F238E27FC236}">
                    <a16:creationId xmlns:a16="http://schemas.microsoft.com/office/drawing/2014/main" id="{BD2C48FA-3EE4-74FE-66F7-406134BE8AB8}"/>
                  </a:ext>
                </a:extLst>
              </p:cNvPr>
              <p:cNvSpPr txBox="1"/>
              <p:nvPr/>
            </p:nvSpPr>
            <p:spPr>
              <a:xfrm>
                <a:off x="1134318" y="3216878"/>
                <a:ext cx="439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3155" name="TextBox 3154">
                <a:extLst>
                  <a:ext uri="{FF2B5EF4-FFF2-40B4-BE49-F238E27FC236}">
                    <a16:creationId xmlns:a16="http://schemas.microsoft.com/office/drawing/2014/main" id="{BD2C48FA-3EE4-74FE-66F7-406134BE8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18" y="3216878"/>
                <a:ext cx="439841" cy="369332"/>
              </a:xfrm>
              <a:prstGeom prst="rect">
                <a:avLst/>
              </a:prstGeom>
              <a:blipFill>
                <a:blip r:embed="rId6"/>
                <a:stretch>
                  <a:fillRect l="-5714" r="-11429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7" name="TextBox 3156">
                <a:extLst>
                  <a:ext uri="{FF2B5EF4-FFF2-40B4-BE49-F238E27FC236}">
                    <a16:creationId xmlns:a16="http://schemas.microsoft.com/office/drawing/2014/main" id="{708F9771-DC2A-3BE6-0BA0-7BE3338D713E}"/>
                  </a:ext>
                </a:extLst>
              </p:cNvPr>
              <p:cNvSpPr txBox="1"/>
              <p:nvPr/>
            </p:nvSpPr>
            <p:spPr>
              <a:xfrm>
                <a:off x="5654813" y="3862388"/>
                <a:ext cx="486291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01+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→|010⟩</m:t>
                    </m:r>
                  </m:oMath>
                </a14:m>
                <a:r>
                  <a:rPr lang="en-VN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10−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101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→|001⟩</m:t>
                    </m:r>
                  </m:oMath>
                </a14:m>
                <a:r>
                  <a:rPr lang="en-VN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00+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000</m:t>
                        </m:r>
                      </m:e>
                    </m:d>
                  </m:oMath>
                </a14:m>
                <a:r>
                  <a:rPr lang="en-VN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01−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011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→|111⟩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 xmlns="">
          <p:sp>
            <p:nvSpPr>
              <p:cNvPr id="3157" name="TextBox 3156">
                <a:extLst>
                  <a:ext uri="{FF2B5EF4-FFF2-40B4-BE49-F238E27FC236}">
                    <a16:creationId xmlns:a16="http://schemas.microsoft.com/office/drawing/2014/main" id="{708F9771-DC2A-3BE6-0BA0-7BE3338D7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813" y="3862388"/>
                <a:ext cx="4862912" cy="1200329"/>
              </a:xfrm>
              <a:prstGeom prst="rect">
                <a:avLst/>
              </a:prstGeom>
              <a:blipFill>
                <a:blip r:embed="rId7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8" name="TextBox 3157">
                <a:extLst>
                  <a:ext uri="{FF2B5EF4-FFF2-40B4-BE49-F238E27FC236}">
                    <a16:creationId xmlns:a16="http://schemas.microsoft.com/office/drawing/2014/main" id="{18B6E2AB-ED06-74C9-6CC5-7DBF1E55AC0E}"/>
                  </a:ext>
                </a:extLst>
              </p:cNvPr>
              <p:cNvSpPr txBox="1"/>
              <p:nvPr/>
            </p:nvSpPr>
            <p:spPr>
              <a:xfrm>
                <a:off x="791901" y="5363736"/>
                <a:ext cx="486291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110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→|11+⟩</m:t>
                    </m:r>
                  </m:oMath>
                </a14:m>
                <a:r>
                  <a:rPr lang="en-VN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101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111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011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001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→|00−⟩</m:t>
                    </m:r>
                  </m:oMath>
                </a14:m>
                <a:r>
                  <a:rPr lang="en-VN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110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→|10+⟩</m:t>
                    </m:r>
                  </m:oMath>
                </a14:m>
                <a:r>
                  <a:rPr lang="en-VN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111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101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111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→|11−⟩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 xmlns="">
          <p:sp>
            <p:nvSpPr>
              <p:cNvPr id="3158" name="TextBox 3157">
                <a:extLst>
                  <a:ext uri="{FF2B5EF4-FFF2-40B4-BE49-F238E27FC236}">
                    <a16:creationId xmlns:a16="http://schemas.microsoft.com/office/drawing/2014/main" id="{18B6E2AB-ED06-74C9-6CC5-7DBF1E55A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01" y="5363736"/>
                <a:ext cx="4862912" cy="1200329"/>
              </a:xfrm>
              <a:prstGeom prst="rect">
                <a:avLst/>
              </a:prstGeom>
              <a:blipFill>
                <a:blip r:embed="rId8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9" name="TextBox 3158">
                <a:extLst>
                  <a:ext uri="{FF2B5EF4-FFF2-40B4-BE49-F238E27FC236}">
                    <a16:creationId xmlns:a16="http://schemas.microsoft.com/office/drawing/2014/main" id="{C0A98563-2EC7-B34E-1961-C3FA243D0CBB}"/>
                  </a:ext>
                </a:extLst>
              </p:cNvPr>
              <p:cNvSpPr txBox="1"/>
              <p:nvPr/>
            </p:nvSpPr>
            <p:spPr>
              <a:xfrm>
                <a:off x="5701112" y="5363736"/>
                <a:ext cx="486291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11+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11−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111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→|011⟩</m:t>
                    </m:r>
                  </m:oMath>
                </a14:m>
                <a:r>
                  <a:rPr lang="en-VN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00−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001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→|101⟩</m:t>
                    </m:r>
                  </m:oMath>
                </a14:m>
                <a:r>
                  <a:rPr lang="en-VN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10+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r>
                  <a:rPr lang="en-VN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11−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11+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110</m:t>
                        </m:r>
                      </m:e>
                    </m:d>
                  </m:oMath>
                </a14:m>
                <a:r>
                  <a:rPr lang="en-VN"/>
                  <a:t> </a:t>
                </a:r>
              </a:p>
            </p:txBody>
          </p:sp>
        </mc:Choice>
        <mc:Fallback xmlns="">
          <p:sp>
            <p:nvSpPr>
              <p:cNvPr id="3159" name="TextBox 3158">
                <a:extLst>
                  <a:ext uri="{FF2B5EF4-FFF2-40B4-BE49-F238E27FC236}">
                    <a16:creationId xmlns:a16="http://schemas.microsoft.com/office/drawing/2014/main" id="{C0A98563-2EC7-B34E-1961-C3FA243D0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112" y="5363736"/>
                <a:ext cx="4862912" cy="12003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028D45-D311-8CE1-3767-B0F8744D50F9}"/>
                  </a:ext>
                </a:extLst>
              </p14:cNvPr>
              <p14:cNvContentPartPr/>
              <p14:nvPr/>
            </p14:nvContentPartPr>
            <p14:xfrm>
              <a:off x="648360" y="1509480"/>
              <a:ext cx="6540120" cy="3274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028D45-D311-8CE1-3767-B0F8744D50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9000" y="1500120"/>
                <a:ext cx="6558840" cy="32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121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503</Words>
  <Application>Microsoft Macintosh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League Spartan</vt:lpstr>
      <vt:lpstr>Office Theme</vt:lpstr>
      <vt:lpstr>Qhack 2023</vt:lpstr>
      <vt:lpstr>Challenge: the change of qubits</vt:lpstr>
      <vt:lpstr>Challenge: the change of qubits</vt:lpstr>
      <vt:lpstr>Challenge: the change of qubits (Solution)</vt:lpstr>
      <vt:lpstr>Challenge: Ctrl-Z</vt:lpstr>
      <vt:lpstr>Challenge: Ctrl-Z (Idea)</vt:lpstr>
      <vt:lpstr>Challenge: Ctrl-Z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Qhack 2023</dc:title>
  <dc:creator>Vũ Tuấn Hải</dc:creator>
  <cp:lastModifiedBy>Vũ Tuấn Hải</cp:lastModifiedBy>
  <cp:revision>7</cp:revision>
  <dcterms:created xsi:type="dcterms:W3CDTF">2023-02-20T03:48:38Z</dcterms:created>
  <dcterms:modified xsi:type="dcterms:W3CDTF">2023-02-25T12:06:34Z</dcterms:modified>
</cp:coreProperties>
</file>