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9" r:id="rId7"/>
    <p:sldId id="261" r:id="rId8"/>
    <p:sldId id="263" r:id="rId9"/>
    <p:sldId id="264" r:id="rId10"/>
    <p:sldId id="265" r:id="rId11"/>
    <p:sldId id="262"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268EDC7D-E13A-4C38-81A0-0E24B9CD690D}">
          <p14:sldIdLst>
            <p14:sldId id="256"/>
          </p14:sldIdLst>
        </p14:section>
        <p14:section name="Global concept" id="{8485465A-35AF-498A-996A-F3B773B18406}">
          <p14:sldIdLst>
            <p14:sldId id="257"/>
            <p14:sldId id="258"/>
            <p14:sldId id="259"/>
            <p14:sldId id="260"/>
          </p14:sldIdLst>
        </p14:section>
        <p14:section name="Quantum Gradient" id="{094D5254-EBD6-441C-9734-B2EFE3800754}">
          <p14:sldIdLst>
            <p14:sldId id="269"/>
            <p14:sldId id="261"/>
            <p14:sldId id="263"/>
            <p14:sldId id="264"/>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4667"/>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05:00.641"/>
    </inkml:context>
    <inkml:brush xml:id="br0">
      <inkml:brushProperty name="width" value="0.05292" units="cm"/>
      <inkml:brushProperty name="height" value="0.05292" units="cm"/>
      <inkml:brushProperty name="color" value="#FF0000"/>
    </inkml:brush>
  </inkml:definitions>
  <inkml:trace contextRef="#ctx0" brushRef="#br0">18182 8806 0,'0'-25'94,"-25"25"-63,0-25-31,-24 25 16,-26-50-1,50 50 1,1 0-16,-1 0 15,-25 0-15,25 0 16,-24 0-16,24 0 16,-25 0-1,26 0 1,-1 0 0,0 0-16,0 0 31,0 0-31,1 25 15,-1 0 1,0 0 0,0-25-16,0 25 15,25-1 1,-25 1-16,1-25 16,24 25-16,0 0 15,-25 0 1,25-1-1,0 1-15,0 0 16,-25 25-16,25-25 16,0-1-16,0 26 15,0-25-15,0 24 16,0-24 0,0 0-1,0 0 1,0 24-1,0-24 1,0 0-16,25 0 16,0 24 15,-1-24-15,1 0-1,-25 0-15,25-25 16,0 25-16,0-25 15,0 0-15,-1 24 16,1-24-16,0 25 16,0-25-1,0 0 1,-1 0-16,1 0 16,0 0-1,0 0-15,0 0 16,-1 0-1,1 0 1,0 0 0,0 0-1,0 0-15,24 0 16,-24 0-16,-25-25 16,25 25-1,0-24-15,-1-1 16,1 0-1,0 25-15,-25-25 16,25 25-16,0-25 16,-1 1-16,1-1 31,0 0 0,-25 0 16,0 0-47,0 1 31,25-1-15,-25 0 0,0 0 30,0 0 1,0 1-15,0-1-17,0 0-15,0 0 31,0 0-15,0 1 15,0-1-31,0 0 32,0 0-1,-25 0-31,0 0 31,25 1-15,-25 24-1,25-25 1,-24 25 0,24-25-1,-25 25-15,25-25 31,-25 25-15,25-25 0</inkml:trace>
  <inkml:trace contextRef="#ctx0" brushRef="#br0" timeOffset="4998.64">14163 15131 0,'0'-25'16,"-24"0"0,-1 25-1,-25 0-15,25 0 16,1 0-16,-26-25 16,25 1-16,-49 24 15,49 0-15,0-25 16,0 25-1,-24 0-15,49-25 16,-25 25 0,0 0 15,0 0-31,1 0 16,-1 0 15,-25 0-16,25 0 1,1 25 0,-1 0-16,25-1 15,-25 1-15,0-25 16,25 25 0,-25 0-16,25 0 0,-24-1 15,-1 26-15,0 24 31,25-49-31,0 25 0,0-25 16,0 0 0,0-1-16,0 26 15,0 0 1,25-26-16,-25 1 16,25 0-16,24 0 15,-24 0-15,-25-1 16,25 1-16,49 0 15,-49 0-15,25-25 16,-26 0 0,1 25-16,0-1 15,25-24 1,-26 0 0,1 0-1,0 0 1,0 0-1,0 0 1,-1 0 15,26-24-15,-25-26 15,0 50-15,-25-25-16,24 25 15,-24-25-15,25 25 16,0-24 0,0-1 15,-25 0-15,0 0 15,25 0-31,-25-24 47,24 24-32,-24 0 1,0 0 15,25 1 32,-25-1-16,0 0-32,0 0 1,0 0-1,0 0-15,0 1 16,0-1 15,0 0-31,0 0 32,-25 25-17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05:46.118"/>
    </inkml:context>
    <inkml:brush xml:id="br0">
      <inkml:brushProperty name="width" value="0.05292" units="cm"/>
      <inkml:brushProperty name="height" value="0.05292" units="cm"/>
      <inkml:brushProperty name="color" value="#FF0000"/>
    </inkml:brush>
  </inkml:definitions>
  <inkml:trace contextRef="#ctx0" brushRef="#br0">8037 6226 0,'0'-25'78,"-25"0"-47,0 1-15,0-1-1,25 0-15,-25 25 16,25-25 0,-24 25-16,-1-25 15,25 1 1,-25-1-16,25 0 16,-25 0-1,0 25 1,1-49-16,-1 24 15,25 0 1,-25 25-16,25-25 16,-25 25-1,0-25 1,-24 0-16,24 25 16,0-24-16,0 24 15,1-25 1,-26 0-16,0 0 15,26 25-15,-26-25 16,0 1-16,1 24 16,24-25-1,-25 25-15,26-25 16,-1 25-16,0 0 16,-25 0-16,26-25 15,-51 25-15,50 0 16,1-25-16,-26 25 15,25 0-15,-49-24 16,24 24-16,0 0 16,1-25-16,24 25 15,-25 0 1,-24 0-16,49 0 0,-49 0 16,49 0-1,0 0-15,-24 0 16,-1 0-16,25 0 0,-24 0 15,-26 0 1,50 0-16,-49 0 16,49 0-16,-24 0 15,24 0-15,-25 0 16,-24 0-16,24 0 16,0 0-16,26 0 15,-26 0-15,0 0 16,-24 25-16,49-25 15,-24 24 1,24-24-16,-25 25 0,-24 0 16,49 0-16,-25-25 15,26 25-15,-26-25 16,0 0-16,1 49 16,24-49-1,0 25-15,0 0 16,1-25-1,-1 25-15,-25-25 16,25 24-16,0-24 0,25 25 16,-24-25-1,-1 25-15,0 0 16,0 0 0,0 24-16,1-24 15,24 0 1,-50 0-16,25 0 15,0-1-15,25 1 16,-24 0-16,24 0 16,-25 24-1,0 1-15,0-25 32,0 0-32,25-1 15,0 1-15,-49 50 0,49-51 16,-25 1-1,0 25-15,25 24 16,-25-74 0,25 25-16,0 0 15,0 0-15,-24 24 16,-1-24-16,25 0 16,0 24-1,0 1 1,-25-25-1,25 0-15,0 0 16,0-1-16,-25 1 16,25 0-16,-25 25 15,25-1-15,0-24 16,0 0 0,0 0-16,0 24 15,0 1-15,0-1 16,0-24-1,0 25-15,0-25 16,0 49 0,0-49-16,0 24 15,0-24 1,0 0-16,0 0 16,0 24-16,0 1 15,0-25 1,0 0-16,0-1 15,25 1-15,-25 0 32,25 0-32,-25 0 15,25-1-15,0 1 0,-25 0 16,0 0 0,24 0-1,-24 0 1,25-1-16,-25 1 15,25 0-15,-25 0 16,25 24-16,0-24 16,-25 0-16,24 0 15,-24 0-15,25 24 16,-25-24-16,25 0 16,0 0-16,-25-1 15,49 1-15,-24 0 16,-25 0-16,25 0 15,0-1-15,0 1 16,-1 0-16,1 0 16,0 0-1,49-1 1,-49-24-16,-25 25 16,50-25-16,0 25 0,-1 0 31,-24 0-31,49-1 15,-49-24-15,0 25 16,0 0-16,24-25 16,26 25-16,-1 0 15,-24-25-15,-25 0 16,24 24-16,26-24 16,-26 0-16,1 0 15,-1 25-15,1 0 16,0-25-16,-1 0 15,1 0 1,-25 0-16,24 25 16,26-25-16,-50 0 0,24 25 15,-24-25-15,0 25 16,24-25-16,-24 0 16,25 0-1,-25 0-15,-1 0 16,1 0-16,0 0 15,0 0-15,0 0 16,-1 0-16,26 0 16,0 0-16,-26 0 15,26 0 1,-25 0-16,0 0 16,24 0-16,1 0 15,-1-25 1,-24 25-16,25-25 15,-25 25 1,0-25-16,24 0 16,-24 25-1,0 0-15,0-25 16,-1 25-16,1-24 16,0 24-1,25-25-15,-26 0 16,1 0-1,0 25-15,-25-25 16,25 25-16,-25-24 16,49-1-16,1 0 15,-50 0 1,25 25 0,0-25-16,-1 25 15,1-24 1,25-1 15,-1 0-31,-24 25 16,-25-25-16,25 25 15,0-25-15,0 25 16,-1 0 0,1-24-16,0-1 15,0 25 1,0-25-16,-1 25 15,1-25 1,0 0-16,0 1 16,-25-1-1,25 0 1,-25 0 0,24 0-16,-24 1 15,25 24-15,-25-25 16,0 0-1,25 0 1,-25-24 0,25 24-1,-25 0-15,0 0 16,25-24 0,-25 24-1,0-25 1,25 25-1,-25 0-15,0 1 16,0-26 0,24 25-1,-24-24 1,0 24 0,0 0-16,0 0 15,0 0 1,0 1-16,0-1 15,0 0-15,0-25 16,0 26-16,0-26 16,0 25-1,0-24 1,0 24 0,0-25-16,0 25 15,0 1-15,25-26 16,-25 0-1,0 26-15,0-26 16,0 25-16,0-24 16,0 24-16,0 0 15,0-25-15,0 1 16,0 24 0,0 0-1,0 0-15,0 0 16,0 1 15,0-1-15,0 0-1,0 0-15,0 0 16,0 1 15,0-1 0,0 0 1,0 0-17,0 0 1,0-24 15,0 24-15,0 0-1,0 0 1,0 1 0,0-1-1,-25 0 1,25 0 0,0 0-1,0 1 1,-24-1-1,24 0 1,0 0 15,-25 0 1,0 25-17,25-24 1,-25 24 31,25-25-16,-25 0-15,25 0 15</inkml:trace>
  <inkml:trace contextRef="#ctx0" brushRef="#br0" timeOffset="27807.8">8830 7317 0,'0'25'62,"100"-25"-46,-76 0-16,76 0 15,-51 0 1,51 0-16,-1 0 16,-25 0-16,-24 0 15,24 0-15,1 0 0,24 0 16,25 0-16,-25 0 16,0 0-1,1 0-15,-26 0 16,25 25-16,-49 0 15,24-25-15,-49 25 16,49-1-16,-24 1 16,0-25-16,-26 25 15,51-25-15,-50 0 16,24 0-16,-24 0 16,25 0-16,-26 0 15,1 0-15,0 0 16,0 0 15,0 0-31,-25-25 47,0 0-47,-25-24 16</inkml:trace>
  <inkml:trace contextRef="#ctx0" brushRef="#br0" timeOffset="28267.34">10542 7094 0,'25'0'16,"-25"25"-1,49 0-15,1-25 0,0 49 16,-26-24 0,26 0-16,24 0 0,-24 24 15,-25-24-15,0 0 16,24 25 0,-24-26-1,-25 26 1,25-50-16,-25 25 15,0 0-15,0-1 16,0 1-16,0 0 16,0 0-16,0 0 15,0-1 1,-25 1 0,0-25-1,0 0-15,1 0 16,-1 0-1,0 0 1,0 0 0</inkml:trace>
  <inkml:trace contextRef="#ctx0" brushRef="#br0" timeOffset="31204.86">13519 5879 0,'-25'-25'109,"0"25"-109,0 0 16,0 0-16,-74-25 16,50 0-16,-1 25 15,0 0-15,-24 0 16,49 0-16,-74 0 15,74 0-15,-49 0 16,49 0-16,-74-25 16,74 25-1,-25 0-15,25 0 0,1 0 16,-26 0-16,-24 0 16,49 0-1,-25 0 1,25 0-1,1 0-15,-1 0 16,-25 0-16,25 0 16,-24 0-16,-1 0 15,25 0 1,0 0 0,1 0-1,-1 0-15,-25 25 16,25 0-16,1 0 15,-1-25 1,25 25 0,-25 0-16,0-25 47,25 24-47,-25 1 31,1-25-16,24 25-15,-50 0 16,50 0 0,0-1-1,0 1 1,0 0-16,0 0 16,0 24-16,0-24 15,0 0-15,0 25 16,0-1-16,0 1 15,0-1-15,0 1 16,0-25 0,0 24-16,0 26 15,0-26-15,0-24 16,0 25-16,0-1 16,0 1-16,25 25 15,-25-1 1,0-24-1,25 24-15,-25-49 16,24 24-16,-24 1 16,0-25-16,0 24 0,0-24 15,0 25 1,0-25-16,0-1 16,0 1-16,0 25 15,0-1-15,0-24 16,0 25-16,0-25 15,0-1-15,0 1 16,0 0-16,0 25 16,0-26-16,0 1 15,0 25 1,0-1 0,0-24-16,0 25 0,0-25 15,0 0-15,0 24 16,0-24 15,0 0-15,0 0-1,0 24 1,0-24-16,0 0 0,0 0 16,0-1-1,0 1-15,0 0 16,0 0-16,0 24 15,0-24-15,0 0 16,0 0-16,0 24 16,0-24-16,0 0 15,25-25-15,-25 50 16,25-26-16,-25 1 31,0 0-31,50 0 16,-50 0-16,0-1 0,24 26 15,-24-25 1,0 0-16,25-1 0,-25 1 16,25-25-1,-25 25-15,25 0 16,0-25-16,-25 25 16,24-25-16,-24 25 15,25-25-15,0 24 16,0-24-1,0 0 1,24 0-16,1 0 16,0 0-16,-1 0 15,26 0 1,49 0-16,-75 0 0,50 25 16,1-25-16,-51 0 15,1 25-15,24-25 16,25 0-1,-49 0-15,25 0 16,-51 0-16,76 0 16,-76 0-16,1 0 15,0 0-15,25 0 16,-26 0-16,1-25 16,0 0-1,0 25-15,0-24 16,-1-26-1,1 0 1,0 1 0,-25-1-16,0 25 15,25-24-15,0 24 16,-25-25 0,0 1-16,0-1 15,0-24-15,0-50 16,0 74-16,0 0 0,0-24 15,0 24-15,0 1 16,0-26 0,0 26-16,0-26 15,0 26-15,0-51 16,0 51-16,0-1 16,0-24-16,0 24 15,0-24-15,0-1 16,0 51-16,0-26 15,0 0-15,0 1 16,0 24-16,0-25 16,0-24-16,0 24 15,0 1-15,0-1 16,0 1-16,0-1 16,0 25-16,0-25 15,0 1 1,0 24-16,0 0 15,0-49-15,0 24 16,-25 25-16,25-24 16,0 24-16,-25 0 15,25 0-15,0 1 16,0-1-16,-25 25 16,25-25-16,0-25 15,0 1 1,-25-1-16,25 1 15,-24 24-15,24 0 16,0 0-16,-25-24 16,0 24-16,25 0 15,0 0 1,-25 0-16,25 1 16</inkml:trace>
  <inkml:trace contextRef="#ctx0" brushRef="#br0" timeOffset="33415.98">15776 5755 0,'0'-25'15,"0"0"17,-25 25-17,-25 0-15,26 0 16,-1 0-16,-25 0 16,1 0-16,-26 0 15,26 0-15,-26 0 16,1 0-16,24 0 15,0 0-15,1 0 16,24 0-16,-49 0 16,49 0-16,0 0 15,-74 0-15,74 0 16,-49 0 0,24 0-16,0 0 15,1 0-15,-50 25 16,74-25-16,-50 0 15,51 0-15,-51 0 16,25 25-16,26-25 16,-26 0-16,0 24 15,26-24-15,-1 25 16,0-25 31,0 25-32,0 0 1,25 0 0,-24 24-16,24-24 15,-25 25 1,25-25-16,0-1 0,0 26 16,0 49-16,-25-49 15,25-1 1,0 1-16,0 24 15,0 1-15,0-26 16,0 26-16,0-26 16,0 51-16,0-51 15,0 51-15,0-26 16,0 0-16,0 1 16,0-26-16,0 26 15,0-1-15,0-49 16,0 25-16,0-1 15,0 50-15,0-74 16,0 50-16,0-26 16,0 1-16,-25-1 15,25 1 1,0-25-16,0 49 16,0-24-16,0 0 15,0-1-15,0-24 16,0 25-16,0-26 0,0 26 15,0-25 1,0 0-16,0-1 16,0 26-16,0-25 15,0 0-15,0 24 16,0-24-16,25 25 16,0-50-16,-25 49 15,25-49-15,-1 25 16,-24 0-1,25 24 1,0-49-16,0 25 0,-25 0 16,25 0-1,-1 0-15,1-1 16,0 1-16,25 25 16,-26-25-1,1 24-15,0-49 16,0 25-16,0-25 15,0 25-15,-1 0 16,26 0 0,-25-25-16,24 0 15,-24 24-15,0-24 16,25 0-16,-26 0 16,51 0-1,-26 0-15,1 0 16,0 0-16,49 0 15,-50 0 1,-24 0-16,0 0 16,25 0-1,-1 0-15,1 0 16,-25 0-16,-1-24 16,1 24-16,0 0 0,0-25 15,74 0-15,-49-25 16,-25 25-1,24-24-15,-24 24 16,25 0-16,-26 0 16,1-24-16,-25 24 15,0 0-15,50-24 16,-50 24-16,0-25 16,25-24-16,-25 24 15,0-24-15,0 49 16,0-74-1,0 24-15,0 26 0,0-26 16,0 1-16,0-1 16,0-24-16,0 25 15,0-1-15,0-24 16,0 25 0,0 24-16,0-24 15,0-25-15,0 24 16,0 1-16,0-25 15,0 24-15,-25-49 16,25 50-16,-50-1 16,25 1-16,1-1 15,-1 26-15,0-26 16,25 26-16,-25-50 16,25 24-1,-25 26-15,1-1 16,24 0-16,-25 26 15,25-26-15,0 25 16,-50-24 0,25 24-1</inkml:trace>
  <inkml:trace contextRef="#ctx0" brushRef="#br0" timeOffset="35629.9">17512 5879 0,'25'0'16,"-25"-25"62,-25 25-62,-25 0-16,-24 0 15,0 0-15,49 0 16,-50 0-16,-73 0 16,48 0-16,-24 0 15,0 0 1,50 0-16,-25 0 0,49 0 15,1 0-15,24 0 32,0 0-17,0 25 17,0-25-17,0 25-15,25-1 16,0 1-16,-24 25 15,-1-1-15,-25 51 16,25-51-16,25 26 16,-49-1-16,49 0 15,0-24-15,0 0 16,0 24-16,0 0 16,0 1-16,0-1 15,0-24-15,0 49 16,0-24-1,0-1-15,0-24 16,0-1-16,0 1 0,0 24 16,0 25-16,0-49 15,0 0 1,0-1-16,0-24 16,0 49-16,0-24 15,0-25-15,0 24 16,-25 26-16,25-26 15,0 1-15,0 25 16,0-51-16,0 76 16,0-51-16,0 1 15,0-1-15,0 26 16,0-26-16,0 1 16,0 24-1,0-49-15,0 50 0,0-26 16,0-24-16,0 25 15,0-26-15,0 26 16,0 0 0,0-26-1,0 1-15,25 0 16,-25 0-16,25-25 16,-1 25-16,1-25 15,0 0 1,0 25-16,0-1 15,-1-24-15,26 25 16,-25-25-16,25 0 16,24 0-16,-24 0 15,-1 0-15,26 0 16,-1 0-16,-24 0 16,-1 0-16,50 0 15,-49 0 1,0 0-16,24 0 15,0 0-15,1-25 16,-26 25-16,1-24 0,24-1 16,-49 0-1,0 25 1,-25-25-16,50 25 16,-50-25-16,25 25 15,-1-25-15,1 1 16,25 24-16,-50-50 15,25 25-15,24 0 16,-24 1-16,0 24 16,0-25-16,-1 0 31,1 0-31,-25 0 16,25 1-1,-25-1-15,0-25 16,0 25-1,0-24 1,0-1 0,0-24-16,0 24 0,0 1 15,0-1 1,-25-74-16,0 74 16,1-24-16,-1-25 15,-25 24-15,50-24 16,-25 74-16,1-99 15,-1 75-15,25-1 16,-25 0-16,25-24 16,0 0-16,0 24 15,-25 25-15,25-24 16,0-26-16,0 50 16,-25-24-1,25-1-15,0 1 16,0 24-16,0-25 0,0 0 15,0 1 1,0 24-16,0 0 16,0 0-1,0 1-15,0-26 16,0 25-16,0 0 16,0 1-1,0-26 1,0 0-1,0 26-15,0-1 32</inkml:trace>
  <inkml:trace contextRef="#ctx0" brushRef="#br0" timeOffset="43578.96">13643 5879 0,'-25'0'47,"0"0"-31,25-25-16,-25 25 15,0-25 1,1 25-1,-26 0-15,25-25 16,-24 0 0,24 25-16,0-24 15,0-1 1,0 25-16,1 0 16,-51-25-16,25 25 15,26 0-15,-1-25 16,0 25-16,0-25 15,0 25-15,-24 0 16,24-24-16,0-1 16,0 25-1,1 0-15,-1 0 16,-50 0 0,51-25-16,-1 25 15,0 0 1,0 0-16,-24 0 31,24 0-15,-25 0-1,25 0 1,1 0-16,24 25 16,-25-25-1,0 0-15,0 0 16,0 25-1,1-25-15,-1 24 16,0-24-16,0 25 16,0-25-1,1 0-15,-1 50 16,0-50-16,0 25 16,0-1 15,0-24-31,1 0 0,24 25 15,-25-25 1,0 25 15,25 0-15,-25-25 0,0 25-16,25 0 15,-24-1-15,-26 1 16,25 0-16,25 0 15,-25-25 1,1 25-16,-1 24 16,25-24-1,-25 25 1,0-26-16,25 1 16,-25 0-16,1 0 15,-1 0-15,0 24 16,25 1-1,-25-1 1,25-24 0,0 0-1,0 0-15,0 0 32,0 49-32,0-49 15,0 0 1,0-1-16,0 1 15,0 25-15,0-25 16,0 24 0,0 1-1,0 0 1,0-26-16,0 26 16,0 24-16,0-24 15,0 0-15,0-26 16,0 26-16,0 0 15,0-26-15,0 1 16,0 25 0,0-1-16,0 1 15,0 24-15,0-49 16,0 25-16,0-1 0,0 1 16,25 24-1,0-49-15,-25 25 16,0-1-16,0 1 15,0-25-15,0 25 16,25-1-16,-25-24 16,0 0-16,0 0 15,0-1-15,0 51 16,0-26-16,0-24 16,0 25-16,0-1 31,0 1-31,0-25 0,0 0 31,0-1-31,0 1 0,0 0 16,0 0 15,0 0-31,0-1 16,0 1-1,24 25 1,-24-25 15,0-1-15,25 1-16,-25 0 15,25 0 1,-25 0-16,25-25 0,0 24 16,-1 1-1,26 0 1,-25-25-1,0 25 1,-25 0-16,24-25 16,-24 25-16,25-25 15,0 24-15,0 1 16,0 0-16,24-25 16,-49 25-1,25-25 1,0 0-16,0 25 15,0-25 1,-1 0 0,1 0-16,0 24 15,0-24-15,0 0 16,-1 25-16,1-25 16,0 0-1,0 0-15,0 0 0,-1 25 16,26-25-16,0 0 15,-26 0-15,1 0 16,0 0-16,25 25 16,-1-25-1,1 0-15,-1 0 16,51 0-16,-51 0 16,1 0-16,24 0 15,-49 0-15,0 0 16,0 0-16,0 0 15,-1 0-15,1 0 16,0 0 0,0 0 15,0 0-15,-1 0-1,-24-25 1,25 0 15,-25 0-31,25 25 16,0-24-16,0-1 15,-25 0-15,0 0 16,24 0 0,-24 1-16,25-1 15,-25-25 1,0 25-16,25 0 15,-25 1-15,0-1 16,0 0 0,25 0-16,-25 0 15,0-24-15,25 24 16,-25 0 0,0 0-16,0 1 15,0-1-15,24 0 16,-24 0-16,0 0 15,0 1 1,25-1 0,0 0-16,0 0 15,-25 0-15,0 1 16,25-1 0,-25 0-16,0 0 0,0 0 15,0 1 1,0-26-16,24 25 15,-24-49-15,0 49 16,0 0 0,0 0-16,0-49 0,0 49 15,0 0-15,0 0 16,0-24-16,0 24 16,0-49-16,0 49 15,0 0 1,0-49-16,0 49 0,0-25 31,0 1-31,25-26 16,-25 50-16,0 1 0,0-1 15,0-74 1,0 74-16,0-25 16,0 25-16,0 1 15,0-1-15,0-50 16,0 51-16,0-1 15,0 0 1,0 0-16,0 0 16,0 1-16,0-1 15,0-25 1,0 25 0,0 0-1,0 1 1,0-1-16,0 0 15,0 0 1,0-24 0,0 24-1,0 0-15,0 0 16,0 0-16,0 1 16,0-1-1,0 0 1,0 0-16,0 0 15,0 1 1,-25-1-16,25 0 16,0 0-16,-24 0 15,24 1 1,-25-26-16,0 25 16,25 0-1,0 1 1,0-1-16,-25 0 15,0-25 32,25 26-31,0-1-16,-24 0 31</inkml:trace>
  <inkml:trace contextRef="#ctx0" brushRef="#br0" timeOffset="48088.78">13171 11088 0,'0'-25'16,"-25"25"-1,25-25 1,-24 25 0,-1-25-1,0 25-15,0-25 16,0 1-1,1-1-15,24 0 16,-50 0-16,25 0 16,0 1-1,1 24-15,-51-50 16,26 25 0,24 0-16,0 25 0,-25-49 15,26 49-15,-26 0 16,25 0-1,0 0 1,1 0-16,-1 0 16,0-25-16,-25 25 15,26 0-15,-1 0 16,0 0-16,0 0 16,0 0-16,1 0 15,-26 0-15,25 0 16,-25 0-1,26 0-15,-1 0 16,0 0-16,0 0 16,0 0-16,1 0 15,-1 0-15,-25 0 16,25 25 0,1-25-1,-1 0-15,0 25 16,0-1-1,0-24 17,-24 25-32,24 0 15,0-25-15,0 25 16,1 0 0,-1-1-16,0-24 15,0 25-15,0 25 16,1-50-16,24 25 15,-25-25-15,25 24 32,-25-24-32,25 25 15,-25 0 1,25 0 0,0 24-16,-25-24 0,25 25 15,0-25 1,0 0-16,-24-1 15,24 1-15,0 25 16,0-1 0,0 1-16,0 0 15,0-26 1,0 1-16,0 0 16,0 0-1,0 0 1,0-1-1,0 1 1,0 0-16,24 0 31,-24 0-15,25-1-16,-25 1 16,25-25-16,0 0 15,0 50-15,24-25 16,-24-1-16,0-24 15,0 0 1,-1 25-16,1-25 16,0 0-1,0 25-15,0-25 16,-1 0-16,1 25 16,0-25-16,0 0 15,24 25-15,-24-1 16,0-24-16,0 0 15,0 0 1,24 25-16,1 0 16,24 25-16,1-26 0,-1 26 15,-24-25 1,49 0-16,-49 0 0,-26-25 16,51 0-1,-50 24-15,-1-24 16,26 0-16,-25 0 31,0 0 16,-1 0-16,1 0-15,0 0-1,0 0 1,0 0 0,24-24-1,-49-1-15,50 25 16,-50-25-16,25 25 16,-1-25-16,1 0 15,0 0 1,0 25-16,-25-24 15,25 24-15,-25-50 16,24 25-16,1 0 31,-25 1-31,0-1 32,25 25-32,-25-25 15,0 0 16,0 0-15,0 1-16,0-1 16,0 0-1,0 0 1,0 0 0,0 1-1,0-1 16,0 0-31,0 0 16,0 0-16,0 1 16,0-1-1,0 0-15,0 0 16,0 0 0,0 1-1,0-1 1,0 0-16,0 0 15,0 0 17,0 1-17,0-1 1,0 0-16,0 0 16,-25 0-16,25 1 0,0-1 15,0 0 1,-25 0-16,25 0 15,-24 0-15,-1 25 16,25-24 0,-25 24-1,0-25 17</inkml:trace>
  <inkml:trace contextRef="#ctx0" brushRef="#br0" timeOffset="50543.81">13022 12278 0,'0'-24'31,"0"-1"-15,0 0-16,0 0 15,0 0 1,0 0-16,-24 1 16,-26-1-16,0-25 15,26 25 1,-26 1-1,25-1-15,-24 0 16,-1 0-16,-24 25 16,24-25-16,25 1 0,-24 24 15,-1 0 1,25 0-16,0 0 16,1 0-16,-26 0 15,25 0-15,0 0 16,1 0-16,-26 0 15,0 0-15,25 0 16,-24 0-16,24 0 16,0 0-16,0 0 15,1 24-15,-26-24 32,0 0-17,26 25-15,-1-25 16,0 0-1,0 25 17,0 0-32,25 0 15,-49-25 1,49 24-16,-25 1 16,-25 0-1,26 0-15,-1 0 16,0 24-1,0-49 1,25 25 0,-25 0-16,1-25 15,-1 25 1,0 0 0,25-1 15,0 1-31,-25-25 15,25 25-15,0 0 16,-25 24 0,25-24-1,-24 25 1,24-1 0,0 1-1,0 0-15,0-1 16,0 1-16,0-1 15,0 1-15,0 24 16,0-24-16,0-25 16,0 24-16,0-24 15,0 25-15,0-25 16,0-1-16,0 1 16,0 0-1,0 0-15,0 0 0,24 0 16,-24-1-16,25 1 15,-25 0 1,25-25-16,-25 25 16,25 0-16,0-25 15,-25 24-15,24-24 16,26 50-16,-25-25 16,0-25-16,-1 49 15,1-24-15,0-25 16,25 25-16,-26 0 15,26 0-15,-25-1 16,24-24 0,-24 25-16,50-25 15,-51 25-15,26 0 16,-25-25-16,0 0 16,-1 0-1,1 25-15,25-25 16,0 0-16,-26 0 15,1 24-15,0-24 0,0 0 16,0 0 15,24 0-15,-24 0 0,0 0-16,0 0 15,-1 0-15,1 0 16,25-24-1,-1 24-15,-24-25 16,0 25 0,0-50-1,0 50 1,-1-25 0,1 1-1,0 24-15,0-25 16,24-50-1,-24 75 1,-25-24-16,25-26 16,0 50-1,-25-25-15,0 0 16,25 25-16,-25-24 16,0-1-16,24 0 15,-24 0 1,0 0-1,0 1-15,0-1 32,25-25-17,-25 0 17,0 26-17,0-1-15,0 0 16,0 0-16,0 0 15,0 1-15,0-1 16,0 0 0,0 0-1,0 0 1,0 1 0,0-1-16,0 0 15,0 0-15,0 0 16,0-24-16,0 24 15,0 0-15,-25 0 32,25 1-32</inkml:trace>
  <inkml:trace contextRef="#ctx0" brushRef="#br0" timeOffset="64083.89">27756 12154 0,'0'-25'63,"-24"25"-48,-1-24 1,-25-1-1,25 0 17,1 25-32,24-25 0,-25 25 15,0 0 1,0 0 0,0 0 15,1 0-31,-1 0 15,0 0-15,0 0 16,0 0-16,1 0 16,-1 0-1,0 0 1,0 0 0,-24 0-1,24 0 1,0 0-16,0 0 31,0 0 0,1 0-15,-1 0-16,0 0 31,0 0-31,0 0 16,0 0 15,1 0 0,-1 0-31,0 0 16,-25 25 15,26-25-31,24 25 16,-25 0-1,25-1-15,-25 26 32,25-25-17,0 0 1,0 0 0,-25-1-1,25 1-15,0 0 16,0 0-16,0 0 15,0-1-15,0 1 16,0 0 0,-25 0-16,25 0 15,0-1 1,0 1-16,0 0 16,0 25-1,0-26 1,0 26-1,0-25 1,0 0-16,0-1 16,0 1-1,0 25-15,0-25 32,25-1-17,-25 1 1,25-25-1,-25 25 1,25-25 0,0 0-16,-25 25 15,24-25-15,1 25 32,0-25-32,0 0 0,24 24 15,1-24 1,-25 0-1,25 0-15,-26 0 16,26 0 0,0 0-1,-26 0 1,1 0-16,0 0 16,0 0-1,0 0-15,-1 0 16,1 0-1,0 0 1,0 0 15,0 0-31,-1 0 16,1 0 0,0-24-1,0-1 16,0 25-15,-1-25 0,51 25-1,-75-25 1,25 25 0,-1-25-1,1 1 1,0 24 15,-25-25-15,0 0 15,25 0 0,-25 0-15,0 1 15,0-1-15,0 0-1,0 0 1,0 0 0,0 1-1,0-1 1,0 0 15,0 0-31,0 0 47,0 1-16,0-1 16,0 0 0,0 0-31,0 0-1,-25 1 1,25-1 31,-25 25-32,25-25 1,-25 0 15,1 0 16,-1 25-16</inkml:trace>
  <inkml:trace contextRef="#ctx0" brushRef="#br0" timeOffset="69272.16">11435 12774 0,'-25'0'47,"0"0"0,1 0-16,-1 0-31,0 0 16,-25 0 0,26 0-16,-1 0 15,0 0-15,0 0 16,0-24 0,0 24-16,1 0 15,-1-25 1,-25 25-1,25 0 1,1 0 0,-1-25-1,0 25 17,0 0-32,0-25 15,1 25-15,-1 0 16,0-25-1,0 25-15,0-24 16,1-1 0,-1 0-16,0 25 15,0 0-15,0-25 16,1 0 0,-1 25-16,0-24 15,25-1 1,-25 0-16,0 25 15,1-74-15,-1 74 16,0-25-16,0 0 16,0 0-16,1 25 15,-1-25-15,0 1 16,0-1 0,0 0 15,1 0-31,-26 25 15,50-25-15,-25 25 16,25-25 0,-25 1-16,1 24 0,-1 0 15,25-25 1,-25 25-16,0 0 16,0-25-16,-24 25 15,24-25-15,0 25 16,0 0-16,-24 0 15,-1-25-15,0 1 16,26 24-16,-26-25 16,25 25-16,-24-25 15,24 25-15,-25-25 16,25 25-16,1-25 16,-26 25-1,25-24-15,0 24 63,1-25-48,-1 25 17,0-25-32</inkml:trace>
  <inkml:trace contextRef="#ctx0" brushRef="#br0" timeOffset="70157.89">9277 11981 0,'0'-25'94,"-25"0"-94,25 0 15,0-24-15,-25-1 16,1 25-16,24 0 15,0 1 1,0-26-16,24 50 203,26 0-203,-25 0 16,0 0-16,-1 0 15,1 0-15,0 0 16,0 0 0,0 0 15</inkml:trace>
  <inkml:trace contextRef="#ctx0" brushRef="#br0" timeOffset="93221.98">16148 17438 0,'25'0'78,"-1"0"-62,1 0-16,25 0 15,-25 0-15,24 0 16,1 0-16,-25 0 16,0 0-16,74 0 15,-50 0 1,1 0-16,0 0 0,-1 0 16,26 0-1,-1 0-15,0 0 0,-24 0 16,49 0-16,-24 0 15,-1 0 1,0 0-16,1 0 16,-1 0-16,-49 0 15,50 0-15,-1 0 16,25-25-16,0 25 16,1 0-16,24 0 15,-25 0-15,-25-25 16,50 25-16,-25 0 15,26 0 1,-51 0-16,0 0 0,1 0 16,24 0-16,-25 0 15,1 0-15,-1 0 16,-24 0-16,24 0 16,-24 0-1,-1 0-15,1 0 16,0 0-16,-1 0 15,1 0-15,0 0 0,-1 0 16,1 0 0,-1 0-16,1 0 15,-25 0-15,49 0 16,-24 0-16,24 0 16,1 0-16,-26 0 15,26 0-15,-51 0 16,26 0-16,0 0 15,-1 0-15,-24 0 16,0 0 0,0 0-1</inkml:trace>
  <inkml:trace contextRef="#ctx0" brushRef="#br0" timeOffset="127883.2">4514 3646 0,'0'25'32,"25"-25"-17,0 25-15,0-25 16,0 0 0,24 0-16,1 25 15,-25-25-15,49 0 16,-24 0-16,49 0 15,50 0-15,-25 0 16,49 25-16,-24-25 16,25 0-16,24 24 15,26-24-15,-26 0 16,50 0 0,-25 0-16,50 0 15,-50 0-15,50 0 16,-25 0-16,0 0 15,0 0-15,0 0 16,0 0-16,1 0 16,23 0-16,-24 0 15,0 0-15,1 0 16,-1 0-16,24 0 16,-24 0-16,0 0 15,-24 0-15,49 0 16,-50 0-16,50 0 15,-25 0-15,0 0 16,0 0 0,-25 0-16,25 0 0,-49 0 15,24 0-15,-50 0 16,26 0-16,-50 0 16,0 0-16,24 0 15,1 0 1,24 0-16,-24 0 15,-1 0-15,1 0 16,-25 0-16,49 0 16,-49 0-16,50 0 15,-51 0-15,51 0 16,-25 0-16,24 0 16,-49 0-16,49 0 15,-49 0-15,0 0 16,25 0-16,-1 0 15,1 0-15,-25 0 16,24 0-16,-49 0 16,25 0-16,0 0 15,0 0 1,24-24-16,-24 24 0,0 0 16,-50-25-16,25 25 15,0 0 1,-49 0-16,24 0 0,-49 0 15,-1 0 1,26 0-16,-1 0 16,-24-25-16,-26 25 15,26 0-15,0 0 16,24 0-16,-24-25 16,-1 0-16,1 25 15,-1 0-15,-24-25 16,25 25-16,-25 0 15,0 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08:26.947"/>
    </inkml:context>
    <inkml:brush xml:id="br0">
      <inkml:brushProperty name="width" value="0.05292" units="cm"/>
      <inkml:brushProperty name="height" value="0.05292" units="cm"/>
      <inkml:brushProperty name="color" value="#FF0000"/>
    </inkml:brush>
  </inkml:definitions>
  <inkml:trace contextRef="#ctx0" brushRef="#br0">13097 3646 0,'25'0'62,"-1"0"-46,26 0-16,-25 0 16,49 25-16,-24 0 15,-25-25 1,74 0-16,-49 0 16,49 0-16,-25 25 0,25-25 15,1 25-15,-51-25 16,26 0-16,24 24 15,0 1 1,0-25-16,1 0 16,48 0-16,-24 0 15,0 0-15,0 0 16,-24 0-16,-1 0 16,0 0-16,-25 25 15,1 0-15,-25-25 16,-26 0-16,51 0 15,-26 0-15,1 0 16,-25 0-16,24 0 16,-24 0-16,0 0 15,0 0-15,0 0 16,24 0 0,-24 0-1,25 0-15,-1 0 16,1 25-16,-1-1 0,-24-24 15,0 0 1,0 25-16,0-25 16,-1 25-16,1-25 15,0 25-15,25 0 16,-26-25-16,1 24 16,0-24-16,0 0 15,0 0 1,0 0-16,24 0 15,1 0 1,-25 0 0,-1 0-16,26 0 15,-25 0 1,0 0-16,-1 0 0,1 0 16,25 0-16,-25 0 15,49 0-15,-49 0 16,24 0-1,1-24-15,0 24 16,-26 0-16,51-25 16,-50 25-1,-1 0-15,1 0 16,0 0 0,0-25-1,24 0-15,-24 25 16,25 0-1,-1-25-15,-24 1 16,25-1-16,0 25 16,-1-25-16,-24 25 15,25-25-15,-1 25 16,1 0 0,-25-25-16,24 25 15,-24 0-15,25 0 0,-1-24 16,-24 24-16,49 0 15,-24 0-15,0 0 16,-1 0 0,-24 0-16,25 0 15,-1 0-15,-24 0 16,25-25-16,24 25 16,-24 0-16,-1 0 15,-24 0-15,50 0 16,-51 0-16,51 0 15,-26 0-15,1 0 16,0 0-16,-26 0 16,100 0-16,-74 0 15,0 0-15,-26 0 16,51 0-16,-26 0 16,1 0-16,-25 0 15,0 0 1,24 0-16,1 0 15,-25 0 1,0 0 15,-1 0 1,1 0-1,0 0 31,0 0-46,24 0-16,1 0 16,-25 0-16,0 0 15,-1 0-15,1 0 16</inkml:trace>
  <inkml:trace contextRef="#ctx0" brushRef="#br0" timeOffset="3118.87">15875 7714 0,'124'0'31,"-25"25"-31,-49-25 0,-1 0 15,26 0 1,49 0-16,25 0 16,0 0-16,24 0 15,1 0-15,24 0 16,-49 0-16,-25 0 16,25 0-16,-50 0 15,0 0-15,25 0 16,-24 0-16,-26 0 15,25 0-15,0 0 16,-24 0 0,-1 0-16,-24 0 0,24 0 15,-24 0-15,-25 0 16,24 0-16,-24 0 16,25 0-1,-1 0-15,1 0 16,-25 0-16,24 0 15,1 0-15,0 0 0,-26 0 16,26 0 0,-25 0-16,0 0 15,-1 0-15,1 0 16,50 0-16,-26 0 16,-24 0-16,0 0 15,0 0-15,-1 0 16,1 0-1,0 0-15,0 0 16,0 0-16,0 25 16,-1 0-1,26-1-15,-25 1 16,0-25-16,24 25 16,-24-25-16,0 50 0,0-26 15,-1-24-15,1 25 16,0 0-1,0-25-15,24 25 16,-24-25 0,0 25-16,0-25 15,0 25 1,-1-1-16,1-24 16,25 25-16,-25 0 15,-1-25-15,1 0 16,25 25-1,-25 0 17,-1-25 46,-24-25-63,0 0 1,0 0-16,0 0 16,25 1-16,0-1 15,0-50 1,0 50 0,-1 1-16,-24-1 15,25 25-15,0-25 16,0 0-16,0 25 15,-1 0-15,26-25 16,-25 25 0,25 0-16,-1 0 15,-24 0 1,0 0-16,24-24 0,1 24 16,0 0-16,-1 0 15,-24 0 1,49 0-16,-24 0 15,24 0-15,-49 0 16,25 0-16,49 0 16,-49 0-16,-1 0 15,26 0-15,-1 0 16,-24 0-16,24 0 16,-24 0-16,-1 0 15,26 0 1,-26 0-16,1 0 0,0 0 15,-1 0-15,1 0 16,-25 0-16,24 0 16,1 0-16,24 0 15,-24 0 1,-25 0-16,-1 0 16,26 0-16,24 0 15,-24 0-15,0 0 0,-25 0 16,24 0-1,26 0-15,-51 0 16,1 0-16,0 0 16,25 0-16,24 0 15,-49 0 1,0 0-16,-1 0 16,1 0-16,0 0 15,0 0-15,24 0 16,-24 0-16,0 0 15,0 0 1,0 0-16,-1 0 0,26 0 16,-25 0-1,74 0-15,-74 0 16,0 0-16,24 0 16,1 0-1,-25 0-15,24 0 16,-24 0-16,0 0 15,25 0-15,-26 0 16,1 0-16,25 0 16,-25 0-16,-1 0 15,1 0 1,0 0 0,0 0 15,0-25 16,-25 0-16,0 0-15,0 0-16,0 1 15</inkml:trace>
  <inkml:trace contextRef="#ctx0" brushRef="#br0" timeOffset="9800.84">6524 9128 0,'24'0'32,"1"0"-17,0 0 1,25 0-1,-26 0-15,26 0 16,-25 0-16,49 0 16,26 0-16,-1 0 15,-50 0-15,26 0 16,49 0-16,25 0 16,-1 0-16,1 0 15,25 0-15,-25 0 16,24 0-16,-24 0 15,-25-25 1,25 25-16,0 0 16,-25 0-16,-25 0 15,0 0-15,1 0 0,-26 0 16,25 0-16,-49 0 16,-1 0-1,26 0-15,-26 0 16,-24 0-16,25 0 15,-1 0-15,26 0 16,-26 0-16,26 0 16,-1 0-16,1 0 15,-1 0-15,1 0 16,-26 0-16,26 0 16,-1 0-16,-49 0 15,24 0-15,26 0 16,-50 0-16,-1 0 15,26 0-15,0 0 16,-26 0-16,51 0 16,-50 0-1,24 0-15,1 0 16,24 0-16,-49 0 0,49 0 16,-49 0-1,0 0-15,25 0 16,-25 0-16,24 0 15,-24 0 1,0 0-16,0 0 16,-1 0-16,26 0 15,-25 0-15,0 25 16,24-25-16,-24 0 16,0 0-1,0 0-15,-1 0 16</inkml:trace>
  <inkml:trace contextRef="#ctx0" brushRef="#br0" timeOffset="19491.03">10790 5531 0,'0'-24'47,"-25"-1"-47,25 0 31,-49-49-31,24 49 16,0 0-16,0-25 15,0 26 1,1-1-16,-26 0 16,50-25-16,-25 26 15,-49-1-15,24 0 16,25 0-16,-24 0 15,-1 1-15,-24-26 16,24 0-16,-24 26 16,24-1-16,-49-25 15,49 50 1,-49-50-16,25 50 0,-26-24 16,1-1-16,0 0 15,-25 0-15,50 25 16,-26-49-16,76 49 15,-51 0 1,1 0-16,-26-25 16,-24 0-16,0 25 15,0 0-15,50 0 16,0 0-16,-50 0 16,49 0-16,1 0 15,-50 0-15,49 0 16,1 0-16,-25 0 15,-25 0-15,24 0 16,1 0-16,-50 0 16,25 0-16,-24 0 15,23 0-15,1 0 16,0 0-16,25 0 16,0 0-1,-25 0-15,25 0 16,0 0-16,-25 0 0,24 0 15,1 0 1,-50 0-16,25 0 0,0 0 16,25 0-1,0 0-15,-25 0 16,25 0-16,24 0 16,-49 0-16,50 0 15,-26 0-15,26 0 16,-25 0-16,24 0 15,1 0-15,-25 0 16,24 0-16,-24 0 16,50 25-1,-26-25-15,1 25 0,24-1 16,-24-24-16,24 25 16,-24-25-16,24 25 15,-24 0-15,24-25 16,-24 25-1,24-25-15,-24 24 16,24 1-16,0 25 16,-24-25-16,24-25 15,-24 25-15,49-1 0,-49 1 16,-1 0 0,26 0-16,-26 0 15,26-1-15,-26 1 16,26 0-16,-26 25 15,50-50-15,1 24 16,-1-24-16,0 25 16,0-25-16,0 25 15,1 0 17,24 0-17,0 24-15,0 1 0,0-1 16,0-24-16,0 25 15,0-1-15,0 1 16,0 0 0,0-26-16,0 26 15,0-25 1,0 0-16,24 24 16,26-24-16,-25 25 15,-25-25 1,25-1-16,-1 1 15,-24 0-15,50 0 16,-25 0-16,0-1 16,24 1-16,26 0 15,-51 0-15,26 0 16,0-25-16,24 24 16,1-24-16,-26 50 15,1-50 1,74 25-16,-75 0 15,75-1-15,-74 1 16,0-25-16,24 0 16,50 25-16,-25 0 15,0 0-15,1-25 16,-1 24-16,-25 1 16,50-25-16,-24 25 15,-26-25-15,25 25 16,0-25-16,25 0 15,-24 0-15,-1 0 16,0 0-16,0 0 16,-24 0-16,-1 0 15,1 0 1,-1 0-16,0 0 16,26 0-16,-26 0 0,25 0 15,25 0 1,-25 0-16,26 0 0,23 0 15,-24 0 1,0 0-16,25 0 16,-25 0-16,-25 0 15,1 0-15,24 0 16,25 0-16,-25 0 16,0 0-16,24 0 15,-24 0-15,25 0 16,-50 0-16,25 0 15,1 0-15,-26 0 16,0 0-16,0 0 16,-24 0-16,24 0 15,0 0-15,0 0 16,-24 0-16,-1 0 16,-24 0-1,-1 0-15,26 0 16,-26 0-16,26 0 15,-26 0-15,1 0 16,0 0-16,-1 0 16,-24 0-16,49 0 15,-24 0-15,-25 0 16,24 0-16,1 0 16,24 0-16,-49 0 15,25 0-15,24 0 16,1-25-16,-26 25 15,26-25-15,-1 25 16,-24 0-16,24-25 16,1 25-16,24-24 15,-50-1 1,1 25-16,0-25 0,49 25 16,-25-50-1,1 26-15,-1-1 16,25 0-16,-49 0 15,-25 25-15,-1-25 16,26-24-16,-25 49 16,0-25-1,0 0 17,-25-24-32,0 24 15,0 0-15,0-25 16,0 26-1,-25-26 1,25 25-16,-25 0 16,0 0-1,0 25-15,25-24 16,-25 24 0,25-25-1,-24 25-15,-1 0 16,-25-25-1,25 25 17,1 0-17,24-25 1,-25 25-16,0 0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10:44.539"/>
    </inkml:context>
    <inkml:brush xml:id="br0">
      <inkml:brushProperty name="width" value="0.05292" units="cm"/>
      <inkml:brushProperty name="height" value="0.05292" units="cm"/>
      <inkml:brushProperty name="color" value="#FF0000"/>
    </inkml:brush>
  </inkml:definitions>
  <inkml:trace contextRef="#ctx0" brushRef="#br0">9971 5556 0,'0'-25'47,"0"1"-31,0-1 0,0 0-16,0 0 15,-49-24 1,49-1-16,-25 0 15,0 1-15,25-1 0,-25 1 16,1-1 0,-1 0-16,0 26 0,0-1 15,25 0 1,-49-25-16,24 1 16,0 24-1,0-25 1,0 25-16,1 1 15,-1 24-15,0-50 16,0 50-16,-24-25 16,-1 0-16,25 25 15,-49-49-15,49 49 16,-25-25-16,1 0 16,-1 25-16,25-25 15,-49 25-15,24-24 16,1 24-16,-26-25 15,1 25 1,-25 0-16,49-25 16,-49 25-16,0 0 15,49 0-15,-24 0 16,-1 0-16,50 0 16,-24 0-16,-1 0 15,25 0-15,1 0 16,-1 0-16,-25 0 15,0 0-15,26 0 16,-1 0-16,0 0 16,0 0-16,0 0 15,1 0-15,-1 0 16,-25 0-16,25 0 31,1 0-31,-26 0 16,25 0-16,0 25 15,-24-25-15,24 25 16,0-1-16,25 1 16,-25-25-1,-24 25-15,24-25 16,0 25-16,0 0 16,-24-25-16,-1 49 15,25-49 1,1 25-16,-1 0 15,0 0 1,0-1-16,0 1 16,25 0-16,-24-25 15,-26 25 1,50 0-16,-25 0 0,0-1 16,1 26-16,-1 0 15,25-26 1,-25-24-1,25 50 1,-25-50-16,25 50 16,-50 24-1,26-24-15,-1-1 0,0 26 16,25-51 0,0 1-16,0 0 15,0 0-15,0 0 16,0-1-16,0 26 15,0-25 1,0 24-16,0 26 16,0-50-16,0-1 15,0 26-15,0-25 16,0 49 0,0-24-1,0-25-15,0 0 0,25-1 16,-25 1-16,0 74 15,0-74-15,25 25 16,-1-25 0,-24-1-16,25 1 15,-25 0-15,25 25 16,-25-26 0,25 1-1,-25 0-15,25-25 16,-25 25-16,25-25 15,-25 25-15,24-25 16,-24 24-16,25-24 16,0 25-1,0-25 1,0 0-16,-1 25 16,1-25-16,-25 25 15,25-25 1,0 0-16,0 0 15,24 0-15,-49 25 0,25-25 16,0 0-16,24 0 16,-24 24-16,0-24 15,49 25 1,-49-25-16,25 0 16,-25 25-16,49-25 15,-49 0-15,49 25 16,-49-25-16,25 0 15,-1 0-15,1 0 16,-1 0-16,-24 0 16,25 0-16,-25 0 15,0 0-15,-1 0 16,1 0-16,25 0 16,-1 0-16,-24 0 15,25 0-15,-25 0 16,24 0-16,-24 0 15,25 0 1,-26-25-16,26 25 16,-25 0-16,24 0 15,1 0-15,-25 0 16,0 0-16,-1 0 16,1 0-16,0 0 15,0 0-15,0 0 16,-1 0-16,1 0 15,25 0-15,-25 0 16,-1 0-16,1 0 16,0 0-16,50 0 15,-51 0-15,1 0 16,25 0-16,-25 0 16,-1 0-1,26-25-15,0 25 16,-26 0-16,1 0 15,0 0-15,0 0 0,24 0 16,1-25 15,-25 25-31,0 0 16,-1 0-16,1-24 16,0 24-16,25-50 15,-26 50 16,1-25 1,0 0-1,0 1-15,0 24-1,-1-50 16,1 25 1,-25-24-32,25 24 15,0 0 1,-25 0-16,49 0 16,-49 1-16,25-1 15,-25 0 1,0 0-16,25-24 15,-25 24 17,0 0-17,0 0 17,25 25-17,-25-25-15,0 1 16,0-26-1,0 25 17,0 0-17,0 1 1,0-1 0,0 0-1,0 0 1,0 0 15,0 0-31,0 1 16,0-1 15,0 0-31,0 0 31,0 0 0,-25 1-31,25-1 110</inkml:trace>
  <inkml:trace contextRef="#ctx0" brushRef="#br0" timeOffset="20375.34">13791 4713 0,'0'-25'15,"-24"25"1,-1-25 0,0 25-1,-25-25-15,26 25 16,-26 0-16,25 0 16,-24-24-16,24 24 15,-25-25 1,-24 25-16,-1 0 15,1 0-15,24 0 16,1 0-16,-1 0 16,25 0-16,0 0 15,1 0-15,-1 0 16,0 0 0,0 0-16,-24 25 15,24-1-15,0 1 16,0-25-1,0 25-15,1-25 16,-1 25-16,-25-25 16,25 25-16,25 24 15,-24-49 1,-1 25-16,0-25 16,25 25-16,-25-25 0,0 25 31,1 0-31,-26-1 31,50 26-31,-50-25 16,50 0-1,-24-25-15,24 24 16,-25 1 0,25 0-1,0 0-15,-25 0 16,25-1-16,0 1 15,0 0 1,0 25-16,0-26 16,0 1-16,0 50 15,0-51-15,0 26 16,0 0-16,0-26 16,0 26-1,25-25-15,0 0 16,-1 24-16,51 1 15,-26-25-15,-24 24 16,0-49-16,25 50 16,-1-25-16,-24 0 15,49 24-15,-24-24 16,0-25-16,-26 50 16,76-26-16,-51 1 15,1-25-15,-1 25 16,1 0-16,-25-25 15,49 25-15,-24-25 16,-25 0-16,0 0 16,24 0-1,1 0-15,-25 0 16,-1 0-16,26 0 0,-25 0 16,0 0-16,-1 0 15,26 0-15,-25-25 16,0 25-1,24-25-15,-24 0 16,0-24-16,-25 24 16,49 0-16,-49 0 15,0 0-15,50 1 16,-25-26-16,0 25 16,-1-25-1,1 1-15,-25-1 16,25 25-16,-25 1 15,0-26-15,0-24 16,0 49 0,0-25-16,0 1 15,0 24-15,0-74 16,0 74 0,0 0-16,0-25 15,0 1-15,0-1 16,0 1-16,-25 24 0,25-25 31,-25 1-31,25 24 16,0 0-1,0 0-15,-24 0 16</inkml:trace>
  <inkml:trace contextRef="#ctx0" brushRef="#br0" timeOffset="30768.62">28178 4837 0,'-99'0'94,"49"-25"-78,1 25-16,-51 0 15,1-25-15,50 25 16,-51 0-16,26 0 16,-25-25-16,24 25 15,-24 0-15,0 0 16,49 0-16,-24 0 16,24 0-16,1 0 15,24 0-15,-50 0 16,1 25-16,24-25 15,1 25 1,24 0-16,-25 25 16,26-50-16,-26 24 15,25 1-15,0 25 16,-24-25-16,24-1 0,0 26 16,-24-25-1,-26 49-15,50-49 16,1 0-16,24 0 15,0 24-15,-25-24 16,25 0-16,0 0 16,0-1-16,0 1 15,0 0-15,0 0 16,0 0-16,0-1 16,0 26-16,0-25 15,0 0-15,25 24 16,24-24-16,-24 25 15,0-26-15,0 26 16,-25-25-16,24 0 16,-24 0-1,25-25-15,0 49 16,0-24-16,0 0 16,-25 24-16,49-24 15,-24 25-15,-25-25 16,25-1-16,-25 1 15,0 0 1,0 0 0,25 0-1,-1-1 1,-24 26-16,25-50 16,-25 25-1,25 0-15,-25-1 31,25 1-31,0 0 16,-25 0 0,24-25-16,-24 25 15,25-25 1,0 0 0,0 24-16,0-24 15,24 0-15,1 25 16,24-25-16,-49 0 15,50 0-15,-26 0 16,26 0-16,-26 0 16,1 25-16,24 0 15,25-25-15,-74 0 16,50 25-16,-26-1 16,50-24-16,-74 25 15,25-25-15,-1 25 16,1-25-16,0 25 15,24-25-15,-24 25 16,24-25 0,-49 0-16,49 0 15,1 0-15,-26 0 16,-24 0-16,0 0 16,25 0-16,-26 0 15,1 0 1,-25-25-16,25 25 15,0 0 1,0-25-16,-1 0 16,1 25-16,25-25 15,-25 1-15,-1-1 16,26 0-16,0 0 16,-1 0-16,26-24 15,-26 24-15,-24 0 16,25 0-1,-25 1-15,-1 24 16,26-25-16,-25 25 0,24-50 16,-24 50-16,25-25 15,-25 25 1,24 0 0,-49-24-1,25 24 1</inkml:trace>
  <inkml:trace contextRef="#ctx0" brushRef="#br0" timeOffset="45545.21">6077 6598 0,'0'-25'32,"0"0"-17,-49 1 1,49-1-16,-25 0 16,0 25-16,-25-25 0,50 0 15,-49 1 1,24-1-16,0 25 15,0-25 1,0 25-16,1 0 16,-26 0-16,0 0 15,26 0-15,-26 0 16,-24 0-16,24 0 16,-24 0-16,-1 25 15,26 0-15,-26-25 16,26 24-1,24-24-15,-25 25 0,25-25 16,1 25 0,-1-25-16,-25 50 15,25-26-15,1 1 16,-26 25 0,0-1-16,25-24 15,-24 0-15,24-25 16,0 25-16,25 0 15,-25-1 1,1 51-16,-1-25 16,25 49-1,0-50-15,0 26 16,0-1 0,0-24-16,0 24 0,0-24 15,0-1-15,0 26 16,25 24-16,-1-49 15,1-1-15,-25 1 16,50-25 0,-25-25-16,-1 49 15,1 1 1,0-25-16,0-25 16,0 24-16,74 1 0,-74 0 15,24 0 1,26-25-16,-26 25 15,51-25-15,-76 0 16,26 0-16,0 0 16,49 0-16,-50 0 15,1 0-15,24 0 16,-49 0-16,0 0 16,0 0-16,24 0 15,1-25 1,-50 0-1,50-25 1,-50 1-16,25 49 16,-25-50-16,24 25 15,-24 1 1,0-1-16,0 0 16,0-25-16,25 1 15,-25 24-15,0-25 16,25 1-16,-25-1 0,0 1 15,25-26 1,-25 26-16,0-1 16,0 0-16,25 1 15,-25-1-15,0 25 16,24-24 0,-24 24-16,0 0 15,0-24-15,25 24 16,-25 0-16,25 0 15,-25 0 1,25 0-16,-25 1 16,0-26-1,0 25 1,0 0-16,0 1 16,0-1-1,0 0 1</inkml:trace>
  <inkml:trace contextRef="#ctx0" brushRef="#br0" timeOffset="48987.25">13692 6524 0,'0'-25'31,"-74"0"0,49 0-15,0 0-16,0 1 15,1-1 1,-26 0 0,50 0-1,-74 0-15,49 25 16,0 0-16,0-24 16,0 24-16,1 0 15,-26 0 1,0 0-1,1 0-15,-1 0 0,25 0 16,-24 0-16,-1 0 16,0 0-16,26 0 15,-1 0 1,0 0 0,0 0-16,0 0 15,-49 0-15,49 49 16,-24-24-16,-1 25 15,0 24-15,1-24 16,-1-26-16,50 1 16,-25 0-16,1-25 15,24 25-15,-25 0 16,25-1-16,-50 51 16,50-26-16,0-24 15,0 0-15,0 99 16,-25-99-16,25 25 15,0-1 1,0-24-16,0 0 16,0 24-16,0 26 15,0-50-15,0 49 16,0-49-16,0 49 16,0-24-16,0 24 15,25-24-15,-25 24 16,25 1-16,0 24 15,24-25-15,1-24 16,0 0-16,-26-1 16,1-24-1,0 0-15,0 0 16,0-25 0,-1 0-1,1 0-15,50 0 16,-26 0-16,26 0 15,-1 0-15,0 0 0,1-25 16,24 25-16,-49-25 16,24 0-1,-49 0-15,25 25 16,24-24-16,-49-1 16,24 25-16,-24-25 15,25 0-15,-25-25 16,-1 50-16,-24-24 15,25-1 17,-25-25-17,25 50-15,-25-25 16,0-24-16,0-1 16,0 25-1,0-24-15,0-1 16,0 25-1,-25-49-15,0 49 16,25-24-16,0 24 16,-24 0-16,-1-49 15,25-1 1,-25 50-16,25 1 16,0-26-16,0 25 15,0 0-15,-25 1 16,25-26-16,0 25 15,0 0-15,0 1 16,0-26 0,0 25-16,0 0 15,0 0-15,0 1 16,0-1 0</inkml:trace>
  <inkml:trace contextRef="#ctx0" brushRef="#br0" timeOffset="65147.96">19025 8632 0,'0'-25'31,"-25"0"-15,1 25 0,-1-24-1,0 24-15,0-25 16,-24 0-16,24 0 16,-50 0-16,26 1 15,24-1-15,-25 0 16,26 25-16,-1-25 15,0 0-15,-50 25 16,1-49-16,24 49 31,26-25-31,-1 25 16,-25-25-16,1 25 16,24-25-1,0 25 1,0 0-16,25-24 15,-25 24-15,1 0 16,-26 0-16,0 0 16,1 0-16,-1-25 0,1 0 15,-1 25 1,0 0-16,-24 0 16,24 0-16,-24 0 15,-1 0-15,51 0 16,-76 0-16,51 0 15,-1 0-15,-24 0 16,49 0-16,-25 0 16,-49 0-16,74 0 15,-74-25-15,74 25 16,-24 0 0,-1 0-16,-24 0 0,-25 0 15,24 0-15,1 0 16,-50 0-16,24 0 15,26 0 1,-50 0-16,50 0 16,-1 0-16,-49 0 15,50 0-15,-1 0 16,-24 0-16,25 0 16,-1 0-16,-24 0 15,25 0-15,-1 0 16,26 0-16,-26 0 15,26 0-15,-26 0 16,1 0-16,-1 0 16,1 0-16,-25 0 15,24 0-15,-24 0 16,0 0-16,24 0 16,1 0-1,0 0-15,24 0 16,0 0-16,26 0 15,-76 0-15,26 0 0,24 0 16,-24 0-16,24 0 16,-24 0-1,49 0-15,0 0 16,-49 0-16,0 0 16,24 0-16,0 25 15,1-25-15,-1 25 16,-24 24-16,24-49 15,-24 50-15,49-50 16,-50 25-16,26 0 16,24-25-16,-49 24 15,24-24 1,-24 25-16,49-25 0,-25 0 16,1 25-16,-1-25 15,25 25-15,-24-25 16,-1 0-1,0 25-15,1-1 16,24 1 0,-50 0-16,51-25 15,-1 50-15,-25-26 32,25 1-17,25 0 1,0 0-1,-24 24-15,24-24 16,0 0-16,0 0 16,0 0-16,0 24 15,0 1 1,0-25 0,0-1-16,0 1 15,0 25-15,24 0 16,1-26-16,0 51 15,0-50-15,0 24 16,-25-24 0,0 0-16,49 0 15,-49-1-15,25 26 16,0-25-16,-25 0 31,0-1-31,25 1 16,-25 0-1,0 0 1,0 0 0,0-1-16,0 1 0,0 0 15,24 0-15,-24 0 16,0-1 0,0 1-1,0 0 16,50 25-31,-50-26 16,0 1-16,25 0 16,0-25-16,0 25 15,-1 0 1,-24-1-16,25-24 16,0 25-1,49 25-15,-49-50 16,74 50-16,-24-50 15,-26 24-15,26 1 16,-1 0-16,25-25 16,-49 0-16,24 25 15,-24-25 1,24 0-16,1 0 16,-1 0-16,-24 0 15,24 25-15,-24-25 16,49 24-16,-49-24 0,24 0 15,25 0 1,1 0-16,-1 0 16,-74 0-16,49 0 15,25 0-15,25 0 16,-24 0-16,24 0 16,0 0-16,0 0 15,0 0-15,0 0 16,0 0-16,0 0 15,0 0 1,25 0-16,-25 0 0,-25 0 16,50 0-16,-25 0 15,24 0 1,-48 0-16,-1 0 0,0 0 16,0 0-1,-24 0-15,24 0 16,-25 0-16,-24 0 15,0 0-15,-1 0 16,1 0-16,-1 0 16,1 0-16,0 0 15,-1 0-15,1 0 16,-1 0-16,26 0 16,-26 0-16,-24 0 15,75 0-15,-26-24 16,-24 24-16,-26 0 15,51-25-15,-26 0 16,-24 25-16,0 0 16,0 0-1,0-25-15,-1 25 16,1-25-16,25 1 16,-1-26-1,-24 50-15,0-25 0,0 0 31,0 0-31,-25 1 16,24 24-16,-24-25 16,25-25-16,-25 25 15,25-24-15,0 24 16,0-25-16,-1 26 16,-24-26-16,25 25 15,-25 0-15,0 1 16,25-1-1,-25 0 1,0 0-16,25 0 0,-25-24 16,25-1-1,-25 25 1,0 1 0,0-1-16,24-25 15,1 25 1,-25 1-1,25-1 1,-25 0 0,25 0-16,-25 0 15,0 1-15,0-1 16,25 0-16,-25-25 16,0 25-1,0 1-15,25-1 16,-1 0-1,-24 0-15,0 0 32,25 1-32,0-26 15,-25 25-15,25 0 0,-25 1 16,0-1 0,0 0-16,0 0 31,0 0-31,0-24 15,0 24 1,0 0 0,0 0-1</inkml:trace>
  <inkml:trace contextRef="#ctx0" brushRef="#br0" timeOffset="93592.31">25921 8706 0,'0'-24'46,"0"-1"-30,-25 0 0,25-25-16,-25 50 15,0-24-15,1-1 16,24 0-16,-25 0 16,-25 0-16,25 1 15,1-1-15,-1 25 16,-25-25-16,1 0 15,24 0-15,-74 1 16,74-1-16,-25 25 16,-24-25-16,49 25 15,0 0-15,-49-25 16,24 0 0,1 25-16,-1 0 15,0 0-15,1 0 0,-1 0 16,-24 0-1,24 0-15,0 0 0,1 0 16,24 0 0,-49-24-16,49 24 15,-25 0-15,25 0 16,-24 0-16,-26 0 16,26 0-16,-1 0 15,25 0-15,1 0 16,-1 0-16,0 0 15,0 0-15,0 0 16,1 0 0,-1 0-16,0 0 15,0 0-15,0 0 16,1 24-16,-1-24 16,0 0-16,0 25 15,0-25 1,0 0-1,1 0 1,-1 25 0,0-25 15,0 0-15,0 0 812,1 0-203,24 25-578,-25-25-1,0 25 1,25-1-31,-25-24 0,25 25-1,-25-25 1,25 25-1,0 0 32,-24 0-15,-1-25-32,0 0 31,25 24 0,-25-24-15,25 25-1,0 0 1,-25 0 0,25 0 30,-24-1-30,-1 1 15,25 0 16,-25 0-31,0 0 31,25 24-32,-25-49-15,25 50 16,-24-50 0,-1 25-16,25-1 31,-25-24-16,25 25-15,-25 0 32,0-25-17,1 25 17,-1-25-1,0 0 0,0 25-15,0-1-1,1-24 1,-1 25 0,0-25-1,0 25-15,25 0 31,-25-25-31,25 25 16,0 0 15,0-1 1,0 1-32,0 0 15,0 25-15,0-26 16,0 1-1,0 0-15,0 25 16,0-1 0,0-24-16,25 0 15,0 24-15,-25-24 16,25 25-16,-25-25 16,25 24-1,24 1 1,-49-25-1,25-1-15,-25 1 16,0 0-16,25-25 16,-25 25-16,25 0 0,-25-1 15,24 1 1,1 0 0,0 0-16,0 0 15,49-1-15,-24-24 16,-25 50-1,-1-50-15,26 25 16,0 0 0,-26-25-16,26 0 15,24 25 1,-24-1-16,24-24 0,1 25 16,24-25-16,25 25 15,-25-25-15,-24 0 16,-26 0-16,51 0 15,-51 0 1,26 0-16,-26 0 16,26 0-16,-26 0 15,-24 0-15,25 0 0,-1 0 16,26 0-16,-26 0 16,1 0-1,24 0-15,1 0 16,-1-25-16,-24 25 15,-1-25-15,26 1 16,-50-26-16,24 25 16,1 0-16,-25 25 15,-1-25-15,1 1 16,0 24-16,0-25 16,0 0-1,-1 25-15,1-25 0,-25-24 16,25 24-1,0 0-15,0 25 0,-1-25 16,1 0-16,25 1 16,-25-1-1,0 0-15,-25 0 16,24 0-16,1 1 16,-25-1-16,25 0 15,-25 0-15,0 0 16,0 1-16,0-1 15,0 0-15,25 0 16,-25 0-16,0 1 31,0-1-31,0 0 0,0 0 16,0 0-16,0 1 16,0-26-1,0 25 1,0 0-1,0 1-15,0-1 16,0 0 0,0 0-1,0-25 1,-25 1 0,0 24-1,25 0 1,0 0-16,-25-24 15,25 24 1,-24 0-16,24 0 16,-25 25-1,25-24 17,0-1-1,-25 0-16,25 0 17</inkml:trace>
  <inkml:trace contextRef="#ctx0" brushRef="#br0" timeOffset="94146.22">27062 8607 0,'-25'0'47,"-25"0"-47,1 0 15,-26 0-15,51 0 16,-26 0-16,-24 0 16,-26 25-1,51 25-15,-1-50 16,-49 49-16,74-49 0,-24 0 15,24 25 1,0-25-16,0 0 63</inkml:trace>
  <inkml:trace contextRef="#ctx0" brushRef="#br0" timeOffset="94602.51">26219 8582 0,'-25'0'62,"25"25"-46,-25 25 0,25-25-16,0-1 15,-25 26-15,25-25 16,0 0-1,0-1 1,0 1 0,0 0 31,25 0-47,0-25 15,49 25-15,-24-1 0,-25-24 16,-1 0-1,1 0-15,0 0 0,0 0 16,0 0 0</inkml:trace>
  <inkml:trace contextRef="#ctx0" brushRef="#br0" timeOffset="95504.7">28302 8632 0,'0'25'47,"-25"0"-32,25-1-15,-24 1 16,-1 25-16,-25-25 16,1-1-16,-1 1 31,0 0-31,25-25 16,-24 25-16,-26-25 15,26 25-15,-1-25 0,1 24 16,-26-24-1,50 0-15,1 0 16,-1 0 0,25-24-1,0-1 1,0-25-16,0 1 16,0-1-16,0 25 15,0 0-15,0 1 16,0-1 15,49 25 0,1 0-31,-25 25 16,24 24-16,-24-24 16,0 25-1,25-26-15,-26 1 16,51 0-16,-50 0 15,-1 0 1,1-1 0,0 1-1,0 25 1,0-50-16,24 50 16,-24-26-1,0 1-15,0-25 47</inkml:trace>
  <inkml:trace contextRef="#ctx0" brushRef="#br0" timeOffset="108960.36">14114 14858 0,'25'0'78,"24"0"-78,1 0 16,-1 0-16,1 0 15,49 0-15,1 0 16,-1 0-16,-50 0 15,26 0-15,-1 0 16,25 0-16,50 0 16,-25 0-1,25 0-15,-25 0 0,0 0 16,25 0 0,-50 0-16,25 0 15,25 0-15,-50 0 0,50 0 16,-25 0-1,25 0-15,25 0 16,-26 0-16,26 0 16,-25 0-16,0 0 15,-25 0-15,0 0 16,0 0-16,0 0 16,25 25-16,-25-25 15,0 0-15,24 0 16,-48 0-1,-26 0-15,25 0 0,-49 0 16,24 0-16,-24 25 16,24-25-16,1 0 15,-26 24-15,26 1 16,-1-25 0,25 25-16,-49 0 15,24-25-15,-24 25 16,25-1-16,-26 26 15,1-25-15,-1 0 0,26-1 16,-26 26 0,26 0-16,-1-1 15,-24-24-15,24 25 16,-49-50-16,0 25 16,0-25-16,-1 24 15,1-24 1,0 25-1,0-25 17,0 0 15,-1 0 15,1 0-46,0-25-1,0 1-15,24-26 16,1 0-16,-25 25 16,0 25-16,24-24 15,-24-1-15,25-25 16,24 25-1,-49 25-15,0-24 0,0 24 16,-1 0-16,1 0 16,0-25-16,25 0 15,49 25 1,-25 0-16,1 0 16,24-25-16,0 25 15,0 0-15,-49 0 16,-1 0-16,26 0 15,49 0-15,-50 0 16,1 0-16,49 0 16,-25 0-16,0 0 15,25 0-15,-25 0 16,25 0-16,1 0 16,-26 0-16,0 0 15,25 0-15,-50 0 16,1 0-16,24 0 15,-25 0 1,1 50-16,-1-50 16,1 25-16,-26-1 0,26-24 15,-1 0-15,1 0 16,-51 0-16,1 0 16,25 0-1,-1 0-15,26 0 16,-50 0-16,24 0 15,1 0-15,-1 0 16,1 0-16,0 0 16,-26 0-16,51 0 15,24 0-15,-49 0 16,24 0-16,25 0 16,-24 0-16,-1 0 15,1 0-15,-26 0 16,26 0-16,-1 0 15,-49-24-15,0 24 16,-25-25 31,24 0-31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2T08:12:41.687"/>
    </inkml:context>
    <inkml:brush xml:id="br0">
      <inkml:brushProperty name="width" value="0.05292" units="cm"/>
      <inkml:brushProperty name="height" value="0.05292" units="cm"/>
      <inkml:brushProperty name="color" value="#FF0000"/>
    </inkml:brush>
  </inkml:definitions>
  <inkml:trace contextRef="#ctx0" brushRef="#br0">17289 4366 0,'-25'0'78,"-25"0"-62,1 0 0,24 0-16,-49 0 15,24 0-15,0 0 16,-49 0-16,50 0 15,24 0-15,-50 0 16,1 0 0,24 0-16,-49 0 15,74 0-15,-24 0 16,-26 49-16,50-49 0,-24 50 16,-26-1-1,51-24-15,-76 25 16,76-25-16,-1-1 15,0 1 1,0 0 0,25 0-1,-25 24-15,25-24 16,0 50-16,0-26 16,-24 51-16,-1-1 15,25-25 1,0-24-16,0 24 15,-25 1-15,0-1 16,25 0-16,-25 26 0,25-26 16,0 25-16,0-24 15,0-1 1,0 1-16,0 24 16,0-50-16,0 26 15,25-26-15,0 26 16,0-50-16,-25-1 15,49 1-15,-24 0 16,0 0-16,25 24 16,-1-49-1,-24 50 1,25-25-16,-26 0 0,26 24 16,49-49-16,-24 25 15,-1 0-15,25-25 16,1 49-16,-51-49 15,26 0 1,-1 0-16,25 0 16,25 0-16,-25 0 15,-24 0-15,49-24 0,-75 24 16,26-50 0,-50 25-16,-25-24 15,25 24-15,-25-25 16,0 1-16,0-1 15,0-49-15,0 24 16,0 26-16,0-26 16,0-24-16,0 50 15,0-1-15,0 0 16,0 1-16,0-26 16,0 26-1,0-26-15,0-24 0,0 0 16,-25-25-1,0 25-15,-25-25 0,1 0 16,-1 49-16,25-24 16,-24 0-1,49 74-15,0 0 16,-25-25-16,25 26 16,-25-1-16</inkml:trace>
  <inkml:trace contextRef="#ctx0" brushRef="#br0" timeOffset="20784.45">5730 13295 0,'25'0'94,"49"0"-78,1 0-16,-26 0 15,26 0-15,-1 0 0,25 0 16,0 0 0,1 0-16,-51 0 15,50 0-15,25 0 16,50 0-16,0 0 16,24 0-16,-24 0 15,-1 0-15,1 0 16,-25 0-16,25 0 15,-50 25-15,24 0 16,-48-25 0,48 0-16,-24 25 0,0-25 15,-49 0-15,24 0 16,0 0 0,-24 0-16,-1 0 0,1 0 15,24 0 1,-50 0-16,26 0 15,24 0-15,-25 0 16,1 0-16,-1 0 16,25 0-16,-24 0 15,-1 0-15,26 0 16,-51 0-16,26 0 16,24 0-16,-25 0 15,-24 0-15,49 0 16,-25 0-16,1 0 15,-1 0-15,25 0 16,-24 0-16,-1 0 16,50 0-16,-74 0 15,24 0 1,26 0-16,-26 0 16,-24 0-16,24 0 15,25 0-15,-49 0 16,24 0-16,-24 0 15,24 0-15,1 0 16,-26 0-16,1 0 16,24 0-16,-24 0 15,24 0-15,-24 0 16,24 0-16,-24 0 16,49 0-16,-24 0 15,-1 0-15,0 0 16,1 0-16,24 0 15,25 0 1,-25 0-16,1 0 16,24 0-16,0 0 0,-50 0 15,50 0-15,-50 0 16,1 0-16,-1 0 16,-49 0-1,0 0-15,49 0 16,-49 0-16,25 0 15,-26 0-15,1 0 16,0 0-16,0 0 16,0 0-16,0 0 15,-1 0-15,26 0 16,-25 0 0,0 0-16,-1 0 15,1 0 1</inkml:trace>
  <inkml:trace contextRef="#ctx0" brushRef="#br0" timeOffset="66870.78">15280 12452 0,'0'-25'16,"0"0"15,0 1-31,0-1 15,-25 0 1,0 0 0,0 0-1,0 1 1,-24-1-16,-1-25 16,1 25-16,24 0 15,-74 1-15,74-26 16,-74 25-16,24 0 15,1 1-15,-25-26 16,24 0-16,1 50 16,-1-24-16,-49-1 15,-25-25-15,25 25 16,-24 25-16,-26-24 16,25 24-16,-24-25 15,48 25-15,-23 0 16,24-25-1,-25 25-15,25 0 16,0 0-16,-25 0 16,25 0-16,0 0 0,49 0 15,-24 0 1,25 0-16,-50 0 16,49 0-16,1 0 15,-25 0-15,0 0 16,-1 0-16,-24 0 15,25 0-15,-50 0 16,50 0-16,-25 0 16,-25 0-16,50 0 15,-25 0-15,-25 0 16,50 0-16,0 0 16,-25 0-16,0 0 15,-25 0 1,50 0-16,-25 0 0,-25 0 15,50 0-15,-1 0 16,-24 0 0,50 0-16,-25 0 15,-1 0-15,51 0 16,-26 0-16,1 25 16,24 0-16,1-25 15,-1 0-15,1 24 16,24-24-16,0 0 15,-25 25-15,1 25 16,-1-50-16,0 49 16,26-49-16,-26 0 15,0 25-15,26-25 16,-1 25-16,0 0 16,0-25-16,-24 49 15,24-24 1,-25 25-16,1-1 15,-1 26-15,-24-50 16,24 24-16,25 1 0,0-25 16,1 0-16,24-1 15,-25 1 1,0 0 0,-25 0-16,50 24 15,-24 1-15,-1-25 16,25 0-16,-25-25 15,25 24-15,-25 1 16,25 0-16,-25 0 16,25 0 15,0-1-31,-24 26 0,24-25 16,0 0-1,0-1-15,0 1 16,0 0-16,0 0 15,24 49 1,-24-49-16,25-25 16,0 50-16,0-1 15,24 1 1,-24-25-16,0 24 0,25-24 16,-1 25-1,26-25-15,-1-1 16,-49 1-16,0-25 15,-1 0-15,26 0 16,-25 25-16,49-25 16,-49 0-16,49 25 15,-24-25-15,49 0 16,1 0-16,-1 0 16,-50 0-1,51 0-15,24 0 16,0 0-16,49 0 15,-24 0-15,50 0 16,-51 0-16,51 0 0,-50 0 16,-1 0-1,26 0-15,0 0 16,24 0-16,-24 0 16,-1 0-16,1 0 15,0 0-15,-26 0 16,1 0-16,0 0 15,-25 0-15,-25 0 16,25 0-16,-24 0 16,-26 0-16,25 0 15,0 0-15,1 0 16,-1 0-16,0 0 16,-24 0-16,24 0 15,-50 0-15,26 0 16,-1 0-1,1 0-15,-1 0 16,0 0-16,26 0 16,-1 0-16,0 0 15,0 0-15,1 0 16,-1 0-16,0 0 16,0 0-16,-49 0 15,49 0-15,-25 0 16,1 0-16,-1 0 15,1 0-15,-26 0 16,26 0-16,-1 0 16,-24 0-16,-25 0 15,74 0-15,-50-25 16,-24 25 0,25-25-16,-1 25 0,-49-25 15,25 25-15,25-24 16,-25-1-1,-1 25-15,26-25 0,0-25 16,-26 26 0,-24-1-16,50 0 15,-25 0-15,24-49 16,-49 49 0,0-25-1,0 25-15,0 1 16,0-1-16,0 0 15,0-25-15,0 26 32,0-1-32,0 0 15,0 0 1,0 0-16,-24 1 16</inkml:trace>
  <inkml:trace contextRef="#ctx0" brushRef="#br0" timeOffset="69502.92">26119 13791 0,'0'25'47,"25"0"-47,-25 0 15,0 24 1,0 26-16,0-1 16,0 1-16,0 24 15,0 0-15,0 25 16,0-99 0,0 49-16,0 26 15,0-26-15,0 0 0,0 1 16,0-26-16,0 26 15,0-50 1,0 24-16,0 1 16,0-25-16,0-1 15,0 26-15,0-25 16,0 0 0,0-1-16,-25 1 15,1 25-15,-1-25 16,-25 0-16,1-25 15,-1 49-15,25-24 16,-25 0-16,1 0 16,-26-25-1,26 24-15,-26 1 0,-24-25 16,-25 25-16,99-25 16,-74 0-16,-50 0 15,1 25 1,-26-25-16,-25 25 15,-73-25-15,24 0 16,-50 0-16,0 0 16,-24 24-16,-1-24 15,50 25-15,50-25 16,-25 0-16,0 25 16,25 0-16,0-25 15,-1 25-15,-48-1 16,23 1-16,26-25 15,-74 25-15,49 0 16,-25 0-16,-25-25 16,0 24-16,26 1 15,-1-25 1,0 0-16,-25 25 16,25 0-16,25 0 0,0-25 15,25 24-15,25-24 16,-1 25-1,1-25-15,24 25 16,0 0-16,1 0 16,-1-25-16,-24 24 15,24 1-15,0-25 16,50 25-16,0 0 16,0 0-16,0-25 15,25 0-15,-50 24 16,50-24-16,-25 25 15,0 0-15,0 0 16,25-25-16,-50 25 16,25 0-16,-25-1 15,25 1-15,-25-25 16,0 0-16,1 0 16,-26 0-1,0 0-15,-24 0 16,-1 0-16,-24 0 15,25 0-15,-25 0 16,-1 0-16,-24 0 16,50 0-16,-50 0 15,49 0-15,-24 0 16,0 0-16,-25 0 16,49 0-16,26-25 15,-1 1-15,50 24 16,0-25-16,50 0 15,24 25-15,-24-25 16,-1-25-16,26 26 16,24-26-1,-25 50-15,25-50 16,1 26-16,-51-1 16,26 0-16,-1-25 0,25 26 15,25-51-15,-25 50 16,-24-24-1,49 24-15,-25-49 16,0 24-16,25 0 16,0 1-16,-50-1 15,50 1-15,0-26 16,0 26-16,0-1 16,0 0-16,0 1 15,0-26-15,0 26 16,0-1-16,0-24 15,0 49-15,0-50 16,0 26-16,0-26 16,0 51-1,0-26-15,0 0 16,0 26 0,0-1-16,0 0 15,0-25-15,0 1 16,25 24-16,-25 0 0,0 0 31,0 1-15,0-1-16,25 0 15,-25-25 17,0 25-17,0 1 1,0-1-1,0 0 1,0 0 0,0 0-16,0 1 15,0-1-15,0 0 16,0 0-16,0 0 16,0 1-1,0-1 1,0 0-1,0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4185-CF1B-4A8A-9521-33B8EC7EB581}" type="datetimeFigureOut">
              <a:rPr lang="vi-VN" smtClean="0"/>
              <a:t>17/09/2023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902D9-9ACE-4FB2-B88D-329366A2F409}" type="slidenum">
              <a:rPr lang="vi-VN" smtClean="0"/>
              <a:t>‹#›</a:t>
            </a:fld>
            <a:endParaRPr lang="vi-VN"/>
          </a:p>
        </p:txBody>
      </p:sp>
    </p:spTree>
    <p:extLst>
      <p:ext uri="{BB962C8B-B14F-4D97-AF65-F5344CB8AC3E}">
        <p14:creationId xmlns:p14="http://schemas.microsoft.com/office/powerpoint/2010/main" val="6505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134902D9-9ACE-4FB2-B88D-329366A2F409}" type="slidenum">
              <a:rPr lang="vi-VN" smtClean="0"/>
              <a:t>4</a:t>
            </a:fld>
            <a:endParaRPr lang="vi-VN"/>
          </a:p>
        </p:txBody>
      </p:sp>
    </p:spTree>
    <p:extLst>
      <p:ext uri="{BB962C8B-B14F-4D97-AF65-F5344CB8AC3E}">
        <p14:creationId xmlns:p14="http://schemas.microsoft.com/office/powerpoint/2010/main" val="232958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AE7479-942D-49DB-B717-7F640E04FF2C}"/>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2FFA9080-D6D4-42B6-B2BC-1292F0A75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9AFE8A7D-E0C9-4A8F-A2EE-AB9C4A5EE845}"/>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5" name="Chỗ dành sẵn cho Chân trang 4">
            <a:extLst>
              <a:ext uri="{FF2B5EF4-FFF2-40B4-BE49-F238E27FC236}">
                <a16:creationId xmlns:a16="http://schemas.microsoft.com/office/drawing/2014/main" id="{8C0C1DDD-D5ED-4757-AFD7-62C29729D5B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00E4782-6BD0-4FB2-9CB5-FE4677E51F66}"/>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205138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C8E5FF-58A9-4646-B2FF-AA9754A5ED92}"/>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43044D7A-5436-4BDB-BF98-F3F80B4B6C6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FE56ACC-13DF-467B-9A5D-7473644AA924}"/>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5" name="Chỗ dành sẵn cho Chân trang 4">
            <a:extLst>
              <a:ext uri="{FF2B5EF4-FFF2-40B4-BE49-F238E27FC236}">
                <a16:creationId xmlns:a16="http://schemas.microsoft.com/office/drawing/2014/main" id="{B5601994-B14E-402C-AB74-DE5792301BB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7F75F18-6686-48B3-8540-6228E7C75EE9}"/>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10986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70A7E94-259F-4E32-A0D7-183152C04721}"/>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744AE66-ADB0-429C-844B-B681A1EABE7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E1EDE4D-AA53-4952-8264-CD4BDFB5CC3D}"/>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5" name="Chỗ dành sẵn cho Chân trang 4">
            <a:extLst>
              <a:ext uri="{FF2B5EF4-FFF2-40B4-BE49-F238E27FC236}">
                <a16:creationId xmlns:a16="http://schemas.microsoft.com/office/drawing/2014/main" id="{CEE89C70-3771-4FAC-97D8-F2EF2672B5E6}"/>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B10C8EE-9A54-438D-AE1C-9892E36B90B0}"/>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280138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7196B4-0797-4BCB-95C5-E53E6247D1D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D7A7D0F9-0760-46CC-A030-FB33C83ECAB1}"/>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328A2BA-E21D-43F7-89A2-F25E9C9C5473}"/>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5" name="Chỗ dành sẵn cho Chân trang 4">
            <a:extLst>
              <a:ext uri="{FF2B5EF4-FFF2-40B4-BE49-F238E27FC236}">
                <a16:creationId xmlns:a16="http://schemas.microsoft.com/office/drawing/2014/main" id="{662BD25F-580B-4871-BD50-F666969D2F4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4D563D-A729-49C7-8453-105889E22702}"/>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88636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D5342E-CBBC-47CB-BFCF-1318229BBCF5}"/>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FD7C1417-E696-4A0F-8232-99259962F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B61F4EC-D04B-462B-94C2-503175E094CA}"/>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5" name="Chỗ dành sẵn cho Chân trang 4">
            <a:extLst>
              <a:ext uri="{FF2B5EF4-FFF2-40B4-BE49-F238E27FC236}">
                <a16:creationId xmlns:a16="http://schemas.microsoft.com/office/drawing/2014/main" id="{E1C22719-001F-4644-B8D1-B210BB83C2C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C3F9F77-35EC-4A8A-8E0B-675B25F81883}"/>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76147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482D51-50C9-4879-BD48-2EC7EBE128E2}"/>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966D2793-3B59-4C0F-8462-EDE3E5443DF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AABD6272-E078-4BCA-B2F8-8920ADE5B77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A994D85-DE42-414A-8739-17BFFD54EBC3}"/>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6" name="Chỗ dành sẵn cho Chân trang 5">
            <a:extLst>
              <a:ext uri="{FF2B5EF4-FFF2-40B4-BE49-F238E27FC236}">
                <a16:creationId xmlns:a16="http://schemas.microsoft.com/office/drawing/2014/main" id="{4D634CDD-9D90-43B6-A908-240FB000CCC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4E659543-A036-4AB6-A6C1-B5931E70A31E}"/>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235274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DB2E07D-548E-45AD-88A4-81958A3265FE}"/>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8CF8B127-3FB0-411C-943C-04883914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9E64D5C-96EA-4A28-B05D-F817A6124FF1}"/>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C96EFD3E-748B-443B-BED3-B7E801748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B6353082-2892-4FD4-A813-7B06BA0D29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EA74E9B-7E7D-4DF7-B954-8467300FD8E1}"/>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8" name="Chỗ dành sẵn cho Chân trang 7">
            <a:extLst>
              <a:ext uri="{FF2B5EF4-FFF2-40B4-BE49-F238E27FC236}">
                <a16:creationId xmlns:a16="http://schemas.microsoft.com/office/drawing/2014/main" id="{83CD6CB5-1EE8-410D-BC90-1F22B9862736}"/>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498FAB74-B054-4A7A-8519-4622C59E6347}"/>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15807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4FD0D62-6AC6-4A60-BFA0-CA0555D1CEB6}"/>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2B2C83E6-3CBE-4DEA-BF20-8CD4726C1A69}"/>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4" name="Chỗ dành sẵn cho Chân trang 3">
            <a:extLst>
              <a:ext uri="{FF2B5EF4-FFF2-40B4-BE49-F238E27FC236}">
                <a16:creationId xmlns:a16="http://schemas.microsoft.com/office/drawing/2014/main" id="{943DFD2E-9F5D-43F8-A4F6-FD33B884BDCF}"/>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79F2FEED-B122-46B7-9C91-D26E47FCB7DC}"/>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5452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9E98A08-6547-4E04-A9E8-A628F4471810}"/>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3" name="Chỗ dành sẵn cho Chân trang 2">
            <a:extLst>
              <a:ext uri="{FF2B5EF4-FFF2-40B4-BE49-F238E27FC236}">
                <a16:creationId xmlns:a16="http://schemas.microsoft.com/office/drawing/2014/main" id="{2269BAD5-2F79-40CC-9B7D-E9F2ABCFFD9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7AB45771-8E23-4BB7-9C11-428413EB21A5}"/>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96997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38AD7C-8260-41B3-909B-612F8C1F3A2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D4C0FF9A-5691-4C37-ABB9-42E0A39BF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1F8B5764-0F35-48F1-A15C-353A4A0B9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4C6A682-5D9C-4700-ADDA-08EA197D7079}"/>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6" name="Chỗ dành sẵn cho Chân trang 5">
            <a:extLst>
              <a:ext uri="{FF2B5EF4-FFF2-40B4-BE49-F238E27FC236}">
                <a16:creationId xmlns:a16="http://schemas.microsoft.com/office/drawing/2014/main" id="{866ABD79-7522-44FD-A4C3-7AA0E5FA74B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60289BED-A66E-4E1B-9665-7D37211FA283}"/>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12490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A7620E-4F90-40E8-ABBC-F422B28761F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404ACC20-7874-4065-B794-B3FD5CD77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1B2529F6-F66E-4213-AFCC-5D8463DDF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C608153-649C-4305-AF13-AB44F15EEAA6}"/>
              </a:ext>
            </a:extLst>
          </p:cNvPr>
          <p:cNvSpPr>
            <a:spLocks noGrp="1"/>
          </p:cNvSpPr>
          <p:nvPr>
            <p:ph type="dt" sz="half" idx="10"/>
          </p:nvPr>
        </p:nvSpPr>
        <p:spPr/>
        <p:txBody>
          <a:bodyPr/>
          <a:lstStyle/>
          <a:p>
            <a:fld id="{F2D00CA1-38FD-43C4-AE88-005AD09F922E}" type="datetimeFigureOut">
              <a:rPr lang="vi-VN" smtClean="0"/>
              <a:t>17/09/2023</a:t>
            </a:fld>
            <a:endParaRPr lang="vi-VN"/>
          </a:p>
        </p:txBody>
      </p:sp>
      <p:sp>
        <p:nvSpPr>
          <p:cNvPr id="6" name="Chỗ dành sẵn cho Chân trang 5">
            <a:extLst>
              <a:ext uri="{FF2B5EF4-FFF2-40B4-BE49-F238E27FC236}">
                <a16:creationId xmlns:a16="http://schemas.microsoft.com/office/drawing/2014/main" id="{24E4CF52-FF4E-4981-86D3-9617CB0D9C8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69353185-5A3A-403A-976E-ACEB401B4379}"/>
              </a:ext>
            </a:extLst>
          </p:cNvPr>
          <p:cNvSpPr>
            <a:spLocks noGrp="1"/>
          </p:cNvSpPr>
          <p:nvPr>
            <p:ph type="sldNum" sz="quarter" idx="12"/>
          </p:nvPr>
        </p:nvSpPr>
        <p:spPr/>
        <p:txBody>
          <a:bodyPr/>
          <a:lstStyle/>
          <a:p>
            <a:fld id="{E7321C0D-DFFC-4A0F-B627-5CAE3E393F9C}" type="slidenum">
              <a:rPr lang="vi-VN" smtClean="0"/>
              <a:t>‹#›</a:t>
            </a:fld>
            <a:endParaRPr lang="vi-VN"/>
          </a:p>
        </p:txBody>
      </p:sp>
    </p:spTree>
    <p:extLst>
      <p:ext uri="{BB962C8B-B14F-4D97-AF65-F5344CB8AC3E}">
        <p14:creationId xmlns:p14="http://schemas.microsoft.com/office/powerpoint/2010/main" val="338457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D37D1870-2C9C-48DE-9793-78D22AFBE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43A9CF6D-08DF-449E-AFC9-A245EBB81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F7599FB-3291-4D16-BA2A-203BDB5B6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00CA1-38FD-43C4-AE88-005AD09F922E}" type="datetimeFigureOut">
              <a:rPr lang="vi-VN" smtClean="0"/>
              <a:t>17/09/2023</a:t>
            </a:fld>
            <a:endParaRPr lang="vi-VN"/>
          </a:p>
        </p:txBody>
      </p:sp>
      <p:sp>
        <p:nvSpPr>
          <p:cNvPr id="5" name="Chỗ dành sẵn cho Chân trang 4">
            <a:extLst>
              <a:ext uri="{FF2B5EF4-FFF2-40B4-BE49-F238E27FC236}">
                <a16:creationId xmlns:a16="http://schemas.microsoft.com/office/drawing/2014/main" id="{C5F600DE-6BB1-4690-83E1-676DE5C04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6A6F1BAA-8072-4D20-BB4B-70992759F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21C0D-DFFC-4A0F-B627-5CAE3E393F9C}" type="slidenum">
              <a:rPr lang="vi-VN" smtClean="0"/>
              <a:t>‹#›</a:t>
            </a:fld>
            <a:endParaRPr lang="vi-VN"/>
          </a:p>
        </p:txBody>
      </p:sp>
    </p:spTree>
    <p:extLst>
      <p:ext uri="{BB962C8B-B14F-4D97-AF65-F5344CB8AC3E}">
        <p14:creationId xmlns:p14="http://schemas.microsoft.com/office/powerpoint/2010/main" val="143997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nsorflow/quant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568CDC-7457-424B-8198-54BDAB283720}"/>
              </a:ext>
            </a:extLst>
          </p:cNvPr>
          <p:cNvSpPr>
            <a:spLocks noGrp="1"/>
          </p:cNvSpPr>
          <p:nvPr>
            <p:ph type="ctrTitle"/>
          </p:nvPr>
        </p:nvSpPr>
        <p:spPr/>
        <p:txBody>
          <a:bodyPr/>
          <a:lstStyle/>
          <a:p>
            <a:r>
              <a:rPr lang="en-US"/>
              <a:t>Quantum TensorFlow</a:t>
            </a:r>
            <a:br>
              <a:rPr lang="en-US"/>
            </a:br>
            <a:r>
              <a:rPr lang="en-US" sz="4800"/>
              <a:t>a framework for Quantum ML </a:t>
            </a:r>
            <a:br>
              <a:rPr lang="en-US" sz="4800"/>
            </a:br>
            <a:r>
              <a:rPr lang="en-US" sz="4800"/>
              <a:t>publish in </a:t>
            </a:r>
            <a:r>
              <a:rPr lang="en-US" sz="4800">
                <a:hlinkClick r:id="rId2"/>
              </a:rPr>
              <a:t>2020</a:t>
            </a:r>
            <a:endParaRPr lang="vi-VN" sz="4800"/>
          </a:p>
        </p:txBody>
      </p:sp>
      <p:sp>
        <p:nvSpPr>
          <p:cNvPr id="3" name="Tiêu đề phụ 2">
            <a:extLst>
              <a:ext uri="{FF2B5EF4-FFF2-40B4-BE49-F238E27FC236}">
                <a16:creationId xmlns:a16="http://schemas.microsoft.com/office/drawing/2014/main" id="{D6534C19-5662-44D7-9A3E-1A8E0D4A5553}"/>
              </a:ext>
            </a:extLst>
          </p:cNvPr>
          <p:cNvSpPr>
            <a:spLocks noGrp="1"/>
          </p:cNvSpPr>
          <p:nvPr>
            <p:ph type="subTitle" idx="1"/>
          </p:nvPr>
        </p:nvSpPr>
        <p:spPr/>
        <p:txBody>
          <a:bodyPr/>
          <a:lstStyle/>
          <a:p>
            <a:r>
              <a:rPr lang="en-US"/>
              <a:t>22/5/2020</a:t>
            </a:r>
          </a:p>
          <a:p>
            <a:endParaRPr lang="vi-VN"/>
          </a:p>
        </p:txBody>
      </p:sp>
    </p:spTree>
    <p:extLst>
      <p:ext uri="{BB962C8B-B14F-4D97-AF65-F5344CB8AC3E}">
        <p14:creationId xmlns:p14="http://schemas.microsoft.com/office/powerpoint/2010/main" val="129860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2369800" cy="1006475"/>
          </a:xfrm>
        </p:spPr>
        <p:txBody>
          <a:bodyPr>
            <a:normAutofit/>
          </a:bodyPr>
          <a:lstStyle/>
          <a:p>
            <a:r>
              <a:rPr lang="en-US">
                <a:latin typeface="Calibri Light" panose="020F0302020204030204" pitchFamily="34" charset="0"/>
                <a:cs typeface="Calibri Light" panose="020F0302020204030204" pitchFamily="34" charset="0"/>
              </a:rPr>
              <a:t>3. Stochastic Parameter Shift Gradient Estimation</a:t>
            </a:r>
            <a:endParaRPr lang="vi-VN">
              <a:latin typeface="Calibri Light" panose="020F0302020204030204" pitchFamily="34" charset="0"/>
              <a:cs typeface="Calibri Light" panose="020F0302020204030204" pitchFamily="34" charset="0"/>
            </a:endParaRPr>
          </a:p>
        </p:txBody>
      </p:sp>
      <p:sp>
        <p:nvSpPr>
          <p:cNvPr id="6" name="Chỗ dành sẵn cho Nội dung 2">
            <a:extLst>
              <a:ext uri="{FF2B5EF4-FFF2-40B4-BE49-F238E27FC236}">
                <a16:creationId xmlns:a16="http://schemas.microsoft.com/office/drawing/2014/main" id="{B81FEC69-EA12-4558-8107-A448EA0199F0}"/>
              </a:ext>
            </a:extLst>
          </p:cNvPr>
          <p:cNvSpPr>
            <a:spLocks noGrp="1"/>
          </p:cNvSpPr>
          <p:nvPr>
            <p:ph idx="1"/>
          </p:nvPr>
        </p:nvSpPr>
        <p:spPr>
          <a:xfrm>
            <a:off x="838200" y="1690689"/>
            <a:ext cx="10515600" cy="4633912"/>
          </a:xfrm>
        </p:spPr>
        <p:txBody>
          <a:bodyPr/>
          <a:lstStyle/>
          <a:p>
            <a:pPr marL="0" indent="0">
              <a:buNone/>
            </a:pPr>
            <a:r>
              <a:rPr lang="en-US"/>
              <a:t>…</a:t>
            </a:r>
            <a:endParaRPr lang="vi-VN">
              <a:latin typeface="Calibri (Thân)"/>
            </a:endParaRPr>
          </a:p>
        </p:txBody>
      </p:sp>
    </p:spTree>
    <p:extLst>
      <p:ext uri="{BB962C8B-B14F-4D97-AF65-F5344CB8AC3E}">
        <p14:creationId xmlns:p14="http://schemas.microsoft.com/office/powerpoint/2010/main" val="246454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4. Hybrid Quantum-Classical Computational</a:t>
            </a:r>
            <a:br>
              <a:rPr lang="en-US">
                <a:latin typeface="Calibri Light" panose="020F0302020204030204" pitchFamily="34" charset="0"/>
                <a:cs typeface="Calibri Light" panose="020F0302020204030204" pitchFamily="34" charset="0"/>
              </a:rPr>
            </a:br>
            <a:r>
              <a:rPr lang="en-US">
                <a:latin typeface="Calibri Light" panose="020F0302020204030204" pitchFamily="34" charset="0"/>
                <a:cs typeface="Calibri Light" panose="020F0302020204030204" pitchFamily="34" charset="0"/>
              </a:rPr>
              <a:t>Graphs</a:t>
            </a:r>
            <a:endParaRPr lang="vi-VN">
              <a:latin typeface="Calibri Light" panose="020F0302020204030204" pitchFamily="34" charset="0"/>
              <a:cs typeface="Calibri Light" panose="020F0302020204030204" pitchFamily="34" charset="0"/>
            </a:endParaRPr>
          </a:p>
        </p:txBody>
      </p:sp>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p:txBody>
          <a:bodyPr/>
          <a:lstStyle/>
          <a:p>
            <a:endParaRPr lang="vi-VN">
              <a:latin typeface="Calibri (Thân)"/>
            </a:endParaRPr>
          </a:p>
        </p:txBody>
      </p:sp>
      <p:pic>
        <p:nvPicPr>
          <p:cNvPr id="5" name="Hình ảnh 4">
            <a:extLst>
              <a:ext uri="{FF2B5EF4-FFF2-40B4-BE49-F238E27FC236}">
                <a16:creationId xmlns:a16="http://schemas.microsoft.com/office/drawing/2014/main" id="{090DA610-C6C8-4933-BA4A-91BD0507B046}"/>
              </a:ext>
            </a:extLst>
          </p:cNvPr>
          <p:cNvPicPr>
            <a:picLocks noChangeAspect="1"/>
          </p:cNvPicPr>
          <p:nvPr/>
        </p:nvPicPr>
        <p:blipFill rotWithShape="1">
          <a:blip r:embed="rId2"/>
          <a:srcRect l="5833" t="24641" r="51875" b="42589"/>
          <a:stretch/>
        </p:blipFill>
        <p:spPr>
          <a:xfrm>
            <a:off x="838200" y="1825625"/>
            <a:ext cx="5156200" cy="2246312"/>
          </a:xfrm>
          <a:prstGeom prst="rect">
            <a:avLst/>
          </a:prstGeom>
        </p:spPr>
      </p:pic>
    </p:spTree>
    <p:extLst>
      <p:ext uri="{BB962C8B-B14F-4D97-AF65-F5344CB8AC3E}">
        <p14:creationId xmlns:p14="http://schemas.microsoft.com/office/powerpoint/2010/main" val="86765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1. Architechture</a:t>
            </a:r>
            <a:endParaRPr lang="vi-VN">
              <a:latin typeface="Calibri Light" panose="020F0302020204030204" pitchFamily="34" charset="0"/>
              <a:cs typeface="Calibri Light" panose="020F0302020204030204" pitchFamily="34" charset="0"/>
            </a:endParaRPr>
          </a:p>
        </p:txBody>
      </p:sp>
      <p:pic>
        <p:nvPicPr>
          <p:cNvPr id="1026" name="Picture 2" descr="Cirq">
            <a:extLst>
              <a:ext uri="{FF2B5EF4-FFF2-40B4-BE49-F238E27FC236}">
                <a16:creationId xmlns:a16="http://schemas.microsoft.com/office/drawing/2014/main" id="{F3E86A46-46D2-4096-9B4F-D129D961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6015"/>
            <a:ext cx="28575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Quantum">
            <a:extLst>
              <a:ext uri="{FF2B5EF4-FFF2-40B4-BE49-F238E27FC236}">
                <a16:creationId xmlns:a16="http://schemas.microsoft.com/office/drawing/2014/main" id="{F2A832C5-3E3D-45F5-B15A-C0100AEB3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96352"/>
            <a:ext cx="2327031" cy="1307496"/>
          </a:xfrm>
          <a:prstGeom prst="rect">
            <a:avLst/>
          </a:prstGeom>
          <a:noFill/>
          <a:extLst>
            <a:ext uri="{909E8E84-426E-40DD-AFC4-6F175D3DCCD1}">
              <a14:hiddenFill xmlns:a14="http://schemas.microsoft.com/office/drawing/2010/main">
                <a:solidFill>
                  <a:srgbClr val="FFFFFF"/>
                </a:solidFill>
              </a14:hiddenFill>
            </a:ext>
          </a:extLst>
        </p:spPr>
      </p:pic>
      <p:sp>
        <p:nvSpPr>
          <p:cNvPr id="4" name="Hộp Văn bản 3">
            <a:extLst>
              <a:ext uri="{FF2B5EF4-FFF2-40B4-BE49-F238E27FC236}">
                <a16:creationId xmlns:a16="http://schemas.microsoft.com/office/drawing/2014/main" id="{19FDCD52-C53E-4E19-98E5-02D49F52E62B}"/>
              </a:ext>
            </a:extLst>
          </p:cNvPr>
          <p:cNvSpPr txBox="1"/>
          <p:nvPr/>
        </p:nvSpPr>
        <p:spPr>
          <a:xfrm>
            <a:off x="838200" y="3122994"/>
            <a:ext cx="3536852" cy="1200329"/>
          </a:xfrm>
          <a:prstGeom prst="rect">
            <a:avLst/>
          </a:prstGeom>
          <a:noFill/>
        </p:spPr>
        <p:txBody>
          <a:bodyPr wrap="square" rtlCol="0">
            <a:spAutoFit/>
          </a:bodyPr>
          <a:lstStyle/>
          <a:p>
            <a:r>
              <a:rPr lang="en-US" b="0" i="0">
                <a:solidFill>
                  <a:srgbClr val="24292E"/>
                </a:solidFill>
                <a:effectLst/>
                <a:latin typeface="-apple-system"/>
              </a:rPr>
              <a:t>A python framework for creating, editing, and invoking Noisy Intermediate Scale Quantum (NISQ) circuits.</a:t>
            </a:r>
            <a:endParaRPr lang="vi-VN"/>
          </a:p>
        </p:txBody>
      </p:sp>
      <p:cxnSp>
        <p:nvCxnSpPr>
          <p:cNvPr id="6" name="Đường kết nối Mũi tên Thẳng 5">
            <a:extLst>
              <a:ext uri="{FF2B5EF4-FFF2-40B4-BE49-F238E27FC236}">
                <a16:creationId xmlns:a16="http://schemas.microsoft.com/office/drawing/2014/main" id="{95943C01-51EE-41EA-9168-926E50A8E94B}"/>
              </a:ext>
            </a:extLst>
          </p:cNvPr>
          <p:cNvCxnSpPr/>
          <p:nvPr/>
        </p:nvCxnSpPr>
        <p:spPr>
          <a:xfrm>
            <a:off x="4276578" y="2532185"/>
            <a:ext cx="1266093" cy="896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Đường kết nối Mũi tên Thẳng 8">
            <a:extLst>
              <a:ext uri="{FF2B5EF4-FFF2-40B4-BE49-F238E27FC236}">
                <a16:creationId xmlns:a16="http://schemas.microsoft.com/office/drawing/2014/main" id="{CAE39CAC-447A-4864-87F4-CE5D97C2C050}"/>
              </a:ext>
            </a:extLst>
          </p:cNvPr>
          <p:cNvCxnSpPr>
            <a:cxnSpLocks/>
          </p:cNvCxnSpPr>
          <p:nvPr/>
        </p:nvCxnSpPr>
        <p:spPr>
          <a:xfrm flipV="1">
            <a:off x="4375052" y="3848540"/>
            <a:ext cx="1167619" cy="1301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0" name="Picture 6" descr="TensorFlow Quantum">
            <a:extLst>
              <a:ext uri="{FF2B5EF4-FFF2-40B4-BE49-F238E27FC236}">
                <a16:creationId xmlns:a16="http://schemas.microsoft.com/office/drawing/2014/main" id="{EEA36380-971A-4716-9219-17093474C9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80" t="18774" r="4240" b="18352"/>
          <a:stretch/>
        </p:blipFill>
        <p:spPr bwMode="auto">
          <a:xfrm>
            <a:off x="5922499" y="2208594"/>
            <a:ext cx="4740812" cy="1828800"/>
          </a:xfrm>
          <a:prstGeom prst="rect">
            <a:avLst/>
          </a:prstGeom>
          <a:noFill/>
          <a:extLst>
            <a:ext uri="{909E8E84-426E-40DD-AFC4-6F175D3DCCD1}">
              <a14:hiddenFill xmlns:a14="http://schemas.microsoft.com/office/drawing/2010/main">
                <a:solidFill>
                  <a:srgbClr val="FFFFFF"/>
                </a:solidFill>
              </a14:hiddenFill>
            </a:ext>
          </a:extLst>
        </p:spPr>
      </p:pic>
      <p:sp>
        <p:nvSpPr>
          <p:cNvPr id="14" name="Hộp Văn bản 13">
            <a:extLst>
              <a:ext uri="{FF2B5EF4-FFF2-40B4-BE49-F238E27FC236}">
                <a16:creationId xmlns:a16="http://schemas.microsoft.com/office/drawing/2014/main" id="{7D6AC1F4-9D4B-42AE-97B0-439A13F4BF2E}"/>
              </a:ext>
            </a:extLst>
          </p:cNvPr>
          <p:cNvSpPr txBox="1"/>
          <p:nvPr/>
        </p:nvSpPr>
        <p:spPr>
          <a:xfrm>
            <a:off x="6058486" y="4000157"/>
            <a:ext cx="4468837" cy="646331"/>
          </a:xfrm>
          <a:prstGeom prst="rect">
            <a:avLst/>
          </a:prstGeom>
          <a:noFill/>
        </p:spPr>
        <p:txBody>
          <a:bodyPr wrap="square">
            <a:spAutoFit/>
          </a:bodyPr>
          <a:lstStyle/>
          <a:p>
            <a:r>
              <a:rPr lang="en-US" b="0" i="0">
                <a:solidFill>
                  <a:srgbClr val="24292E"/>
                </a:solidFill>
                <a:effectLst/>
                <a:latin typeface="-apple-system"/>
              </a:rPr>
              <a:t>Hybrid Quantum-Classical Machine Learning in TensorFlow</a:t>
            </a:r>
            <a:endParaRPr lang="vi-VN"/>
          </a:p>
        </p:txBody>
      </p:sp>
    </p:spTree>
    <p:extLst>
      <p:ext uri="{BB962C8B-B14F-4D97-AF65-F5344CB8AC3E}">
        <p14:creationId xmlns:p14="http://schemas.microsoft.com/office/powerpoint/2010/main" val="69234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a:extLst>
              <a:ext uri="{FF2B5EF4-FFF2-40B4-BE49-F238E27FC236}">
                <a16:creationId xmlns:a16="http://schemas.microsoft.com/office/drawing/2014/main" id="{EB944C37-678F-43DF-865B-660F6AA7DD65}"/>
              </a:ext>
            </a:extLst>
          </p:cNvPr>
          <p:cNvPicPr>
            <a:picLocks noGrp="1" noChangeAspect="1"/>
          </p:cNvPicPr>
          <p:nvPr>
            <p:ph idx="1"/>
          </p:nvPr>
        </p:nvPicPr>
        <p:blipFill rotWithShape="1">
          <a:blip r:embed="rId2"/>
          <a:srcRect l="8679" t="15267" r="19705" b="10374"/>
          <a:stretch/>
        </p:blipFill>
        <p:spPr>
          <a:xfrm>
            <a:off x="148883" y="270941"/>
            <a:ext cx="8122920" cy="4741808"/>
          </a:xfrm>
        </p:spPr>
      </p:pic>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148883" y="0"/>
            <a:ext cx="7180385" cy="1325563"/>
          </a:xfrm>
        </p:spPr>
        <p:txBody>
          <a:bodyPr/>
          <a:lstStyle/>
          <a:p>
            <a:r>
              <a:rPr lang="en-US">
                <a:latin typeface="Calibri Light" panose="020F0302020204030204" pitchFamily="34" charset="0"/>
                <a:cs typeface="Calibri Light" panose="020F0302020204030204" pitchFamily="34" charset="0"/>
              </a:rPr>
              <a:t>2. Pipeline</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10A6175D-0F88-4BFE-8C89-91D0B7CB25F8}"/>
                  </a:ext>
                </a:extLst>
              </p:cNvPr>
              <p:cNvSpPr txBox="1"/>
              <p:nvPr/>
            </p:nvSpPr>
            <p:spPr>
              <a:xfrm>
                <a:off x="148883" y="5040884"/>
                <a:ext cx="6098344" cy="1200329"/>
              </a:xfrm>
              <a:prstGeom prst="rect">
                <a:avLst/>
              </a:prstGeom>
              <a:noFill/>
            </p:spPr>
            <p:txBody>
              <a:bodyPr wrap="square">
                <a:spAutoFit/>
              </a:bodyPr>
              <a:lstStyle/>
              <a:p>
                <a:r>
                  <a:rPr lang="en-US"/>
                  <a:t>Abstract pipeline for inference and training of a hybrid discriminative (classification) model in TFQ. Here, </a:t>
                </a:r>
                <a14:m>
                  <m:oMath xmlns:m="http://schemas.openxmlformats.org/officeDocument/2006/math">
                    <m:r>
                      <m:rPr>
                        <m:sty m:val="p"/>
                      </m:rPr>
                      <a:rPr lang="en-US" i="0" smtClean="0">
                        <a:latin typeface="Cambria Math" panose="02040503050406030204" pitchFamily="18" charset="0"/>
                      </a:rPr>
                      <m:t>Φ</m:t>
                    </m:r>
                  </m:oMath>
                </a14:m>
                <a:r>
                  <a:rPr lang="en-US"/>
                  <a:t> represents the quantum model parameters and </a:t>
                </a:r>
                <a14:m>
                  <m:oMath xmlns:m="http://schemas.openxmlformats.org/officeDocument/2006/math">
                    <m:r>
                      <a:rPr lang="en-US" i="1" smtClean="0">
                        <a:latin typeface="Cambria Math" panose="02040503050406030204" pitchFamily="18" charset="0"/>
                      </a:rPr>
                      <m:t>𝜃</m:t>
                    </m:r>
                  </m:oMath>
                </a14:m>
                <a:r>
                  <a:rPr lang="en-US"/>
                  <a:t> represents the classical model parameters</a:t>
                </a:r>
                <a:endParaRPr lang="vi-VN"/>
              </a:p>
            </p:txBody>
          </p:sp>
        </mc:Choice>
        <mc:Fallback xmlns="">
          <p:sp>
            <p:nvSpPr>
              <p:cNvPr id="7" name="Hộp Văn bản 6">
                <a:extLst>
                  <a:ext uri="{FF2B5EF4-FFF2-40B4-BE49-F238E27FC236}">
                    <a16:creationId xmlns:a16="http://schemas.microsoft.com/office/drawing/2014/main" id="{10A6175D-0F88-4BFE-8C89-91D0B7CB25F8}"/>
                  </a:ext>
                </a:extLst>
              </p:cNvPr>
              <p:cNvSpPr txBox="1">
                <a:spLocks noRot="1" noChangeAspect="1" noMove="1" noResize="1" noEditPoints="1" noAdjustHandles="1" noChangeArrowheads="1" noChangeShapeType="1" noTextEdit="1"/>
              </p:cNvSpPr>
              <p:nvPr/>
            </p:nvSpPr>
            <p:spPr>
              <a:xfrm>
                <a:off x="148883" y="5040884"/>
                <a:ext cx="6098344" cy="1200329"/>
              </a:xfrm>
              <a:prstGeom prst="rect">
                <a:avLst/>
              </a:prstGeom>
              <a:blipFill>
                <a:blip r:embed="rId3"/>
                <a:stretch>
                  <a:fillRect l="-799" t="-3046" r="-899" b="-7107"/>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21EB6153-E1BB-4622-AEFC-6BFE6CB65AC4}"/>
              </a:ext>
            </a:extLst>
          </p:cNvPr>
          <p:cNvSpPr txBox="1"/>
          <p:nvPr/>
        </p:nvSpPr>
        <p:spPr>
          <a:xfrm>
            <a:off x="8271803" y="242806"/>
            <a:ext cx="3643531" cy="923330"/>
          </a:xfrm>
          <a:prstGeom prst="rect">
            <a:avLst/>
          </a:prstGeom>
          <a:noFill/>
        </p:spPr>
        <p:txBody>
          <a:bodyPr wrap="square">
            <a:spAutoFit/>
          </a:bodyPr>
          <a:lstStyle/>
          <a:p>
            <a:pPr algn="just"/>
            <a:r>
              <a:rPr lang="vi-VN">
                <a:latin typeface="Calibri (Thân)"/>
              </a:rPr>
              <a:t>(1) Prepare Quantum Dataset: come from a given black-box source, like a chemical reaction</a:t>
            </a:r>
          </a:p>
        </p:txBody>
      </p:sp>
      <p:sp>
        <p:nvSpPr>
          <p:cNvPr id="11" name="Hộp Văn bản 10">
            <a:extLst>
              <a:ext uri="{FF2B5EF4-FFF2-40B4-BE49-F238E27FC236}">
                <a16:creationId xmlns:a16="http://schemas.microsoft.com/office/drawing/2014/main" id="{4A8480C0-FCF4-4964-82E1-4B4831B4660E}"/>
              </a:ext>
            </a:extLst>
          </p:cNvPr>
          <p:cNvSpPr txBox="1"/>
          <p:nvPr/>
        </p:nvSpPr>
        <p:spPr>
          <a:xfrm>
            <a:off x="8271803" y="1194271"/>
            <a:ext cx="3643532" cy="1754326"/>
          </a:xfrm>
          <a:prstGeom prst="rect">
            <a:avLst/>
          </a:prstGeom>
          <a:noFill/>
        </p:spPr>
        <p:txBody>
          <a:bodyPr wrap="square">
            <a:spAutoFit/>
          </a:bodyPr>
          <a:lstStyle/>
          <a:p>
            <a:pPr algn="just"/>
            <a:r>
              <a:rPr lang="en-US"/>
              <a:t>(2) Evaluate Quantum Model: conduct by Parameterized quantum models (Variation Quantum Eigenvalue solver, …).  Extract information hidden in a quantum subspace or subsystem</a:t>
            </a:r>
            <a:endParaRPr lang="vi-VN"/>
          </a:p>
        </p:txBody>
      </p:sp>
      <p:sp>
        <p:nvSpPr>
          <p:cNvPr id="13" name="Hộp Văn bản 12">
            <a:extLst>
              <a:ext uri="{FF2B5EF4-FFF2-40B4-BE49-F238E27FC236}">
                <a16:creationId xmlns:a16="http://schemas.microsoft.com/office/drawing/2014/main" id="{F6347254-A28D-47D4-8A26-B1DEB53CA7E8}"/>
              </a:ext>
            </a:extLst>
          </p:cNvPr>
          <p:cNvSpPr txBox="1"/>
          <p:nvPr/>
        </p:nvSpPr>
        <p:spPr>
          <a:xfrm>
            <a:off x="8271802" y="2976732"/>
            <a:ext cx="3643532" cy="1477328"/>
          </a:xfrm>
          <a:prstGeom prst="rect">
            <a:avLst/>
          </a:prstGeom>
          <a:noFill/>
        </p:spPr>
        <p:txBody>
          <a:bodyPr wrap="square">
            <a:spAutoFit/>
          </a:bodyPr>
          <a:lstStyle/>
          <a:p>
            <a:pPr algn="just"/>
            <a:r>
              <a:rPr lang="en-US"/>
              <a:t>(3) Sample or Average: convert quantum data to classical data throuth the distribution which come from the multiple time of measurement</a:t>
            </a:r>
            <a:endParaRPr lang="vi-VN"/>
          </a:p>
        </p:txBody>
      </p:sp>
      <p:sp>
        <p:nvSpPr>
          <p:cNvPr id="15" name="Hộp Văn bản 14">
            <a:extLst>
              <a:ext uri="{FF2B5EF4-FFF2-40B4-BE49-F238E27FC236}">
                <a16:creationId xmlns:a16="http://schemas.microsoft.com/office/drawing/2014/main" id="{287AB95E-71C0-4B1D-8E01-26679F5101E9}"/>
              </a:ext>
            </a:extLst>
          </p:cNvPr>
          <p:cNvSpPr txBox="1"/>
          <p:nvPr/>
        </p:nvSpPr>
        <p:spPr>
          <a:xfrm>
            <a:off x="6808763" y="4482195"/>
            <a:ext cx="5106571" cy="2308324"/>
          </a:xfrm>
          <a:prstGeom prst="rect">
            <a:avLst/>
          </a:prstGeom>
          <a:noFill/>
        </p:spPr>
        <p:txBody>
          <a:bodyPr wrap="square">
            <a:spAutoFit/>
          </a:bodyPr>
          <a:lstStyle/>
          <a:p>
            <a:pPr algn="just"/>
            <a:r>
              <a:rPr lang="en-US"/>
              <a:t>(6) Evaluate Gradients &amp; Update Parameters: After evaluating the cost function, the free parameters in the pipeline is updated in a direction expected to decrease the cost. This is most commonly performed via gradient descent. This allows both the quantum and classical models’ parameters to be optimized against quantum data via hybrid quantum-classical backpropagation. </a:t>
            </a:r>
            <a:endParaRPr lang="vi-VN"/>
          </a:p>
        </p:txBody>
      </p:sp>
      <mc:AlternateContent xmlns:mc="http://schemas.openxmlformats.org/markup-compatibility/2006" xmlns:p14="http://schemas.microsoft.com/office/powerpoint/2010/main">
        <mc:Choice Requires="p14">
          <p:contentPart p14:bwMode="auto" r:id="rId4">
            <p14:nvContentPartPr>
              <p14:cNvPr id="16" name="Viết tay 15">
                <a:extLst>
                  <a:ext uri="{FF2B5EF4-FFF2-40B4-BE49-F238E27FC236}">
                    <a16:creationId xmlns:a16="http://schemas.microsoft.com/office/drawing/2014/main" id="{37975AB2-7CA7-44E3-B2D5-F764E31B0CEE}"/>
                  </a:ext>
                </a:extLst>
              </p14:cNvPr>
              <p14:cNvContentPartPr/>
              <p14:nvPr/>
            </p14:nvContentPartPr>
            <p14:xfrm>
              <a:off x="4804200" y="3134160"/>
              <a:ext cx="1786320" cy="2563200"/>
            </p14:xfrm>
          </p:contentPart>
        </mc:Choice>
        <mc:Fallback xmlns="">
          <p:pic>
            <p:nvPicPr>
              <p:cNvPr id="16" name="Viết tay 15">
                <a:extLst>
                  <a:ext uri="{FF2B5EF4-FFF2-40B4-BE49-F238E27FC236}">
                    <a16:creationId xmlns:a16="http://schemas.microsoft.com/office/drawing/2014/main" id="{37975AB2-7CA7-44E3-B2D5-F764E31B0CEE}"/>
                  </a:ext>
                </a:extLst>
              </p:cNvPr>
              <p:cNvPicPr/>
              <p:nvPr/>
            </p:nvPicPr>
            <p:blipFill>
              <a:blip r:embed="rId5"/>
              <a:stretch>
                <a:fillRect/>
              </a:stretch>
            </p:blipFill>
            <p:spPr>
              <a:xfrm>
                <a:off x="4794840" y="3124800"/>
                <a:ext cx="1805040" cy="2581920"/>
              </a:xfrm>
              <a:prstGeom prst="rect">
                <a:avLst/>
              </a:prstGeom>
            </p:spPr>
          </p:pic>
        </mc:Fallback>
      </mc:AlternateContent>
    </p:spTree>
    <p:extLst>
      <p:ext uri="{BB962C8B-B14F-4D97-AF65-F5344CB8AC3E}">
        <p14:creationId xmlns:p14="http://schemas.microsoft.com/office/powerpoint/2010/main" val="108889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3. Quantum machine learning theory / QNN</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a:xfrm>
                <a:off x="6937910" y="1690688"/>
                <a:ext cx="5286276" cy="4351338"/>
              </a:xfrm>
            </p:spPr>
            <p:txBody>
              <a:bodyPr/>
              <a:lstStyle/>
              <a:p>
                <a:pPr marL="0" indent="0">
                  <a:buNone/>
                </a:pPr>
                <a:r>
                  <a:rPr lang="en-US">
                    <a:latin typeface="Calibri (Thân)"/>
                  </a:rPr>
                  <a:t>A QNN ansatz can be expressed as: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=1</m:t>
                          </m:r>
                        </m:sub>
                        <m:sup>
                          <m:r>
                            <a:rPr lang="en-US" b="0" i="1" smtClean="0">
                              <a:latin typeface="Cambria Math" panose="02040503050406030204" pitchFamily="18" charset="0"/>
                            </a:rPr>
                            <m:t>𝐿</m:t>
                          </m:r>
                        </m:sup>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𝑙</m:t>
                              </m:r>
                            </m:sup>
                          </m:sSup>
                          <m:r>
                            <a:rPr lang="en-US" b="0" i="1" smtClean="0">
                              <a:latin typeface="Cambria Math" panose="02040503050406030204" pitchFamily="18" charset="0"/>
                            </a:rPr>
                            <m:t>)</m:t>
                          </m:r>
                        </m:e>
                      </m:nary>
                    </m:oMath>
                  </m:oMathPara>
                </a14:m>
                <a:endParaRPr lang="en-US">
                  <a:latin typeface="Calibri (Thân)"/>
                </a:endParaRPr>
              </a:p>
              <a:p>
                <a:pPr marL="0" indent="0">
                  <a:buNone/>
                </a:pP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e>
                      <m:sup>
                        <m:r>
                          <a:rPr lang="en-US" b="0" i="1" smtClean="0">
                            <a:latin typeface="Cambria Math" panose="02040503050406030204" pitchFamily="18" charset="0"/>
                          </a:rPr>
                          <m:t>𝑙</m:t>
                        </m:r>
                      </m:sup>
                    </m:sSup>
                  </m:oMath>
                </a14:m>
                <a:r>
                  <a:rPr lang="vi-VN">
                    <a:latin typeface="Calibri (Thân)"/>
                  </a:rPr>
                  <a:t>: a non-parametric unitary</a:t>
                </a:r>
              </a:p>
              <a:p>
                <a:pPr marL="0" indent="0">
                  <a:buNone/>
                </a:pP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𝑙</m:t>
                        </m:r>
                      </m:sup>
                    </m:sSup>
                    <m:r>
                      <a:rPr lang="en-US" b="0" i="1" smtClean="0">
                        <a:latin typeface="Cambria Math" panose="02040503050406030204" pitchFamily="18" charset="0"/>
                      </a:rPr>
                      <m:t>)</m:t>
                    </m:r>
                  </m:oMath>
                </a14:m>
                <a:r>
                  <a:rPr lang="en-US">
                    <a:latin typeface="Calibri (Thân)"/>
                  </a:rPr>
                  <a:t>: a variational parameters unitary. </a:t>
                </a:r>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p>
                        <m:r>
                          <a:rPr lang="en-US" b="0" i="1" smtClean="0">
                            <a:latin typeface="Cambria Math" panose="02040503050406030204" pitchFamily="18" charset="0"/>
                          </a:rPr>
                          <m:t>𝑙</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𝑙</m:t>
                            </m:r>
                          </m:sup>
                        </m:sSup>
                      </m:e>
                    </m:d>
                    <m:r>
                      <a:rPr lang="en-US" b="0" i="1" smtClean="0">
                        <a:latin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𝑙</m:t>
                            </m:r>
                          </m:sub>
                        </m:sSub>
                      </m:sup>
                    </m:sSubSup>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e>
                    </m:d>
                  </m:oMath>
                </a14:m>
                <a:endParaRPr lang="en-US">
                  <a:latin typeface="Calibri (Thân)"/>
                </a:endParaRPr>
              </a:p>
              <a:p>
                <a:pPr marL="0" indent="0">
                  <a:buNone/>
                </a:pPr>
                <a:endParaRPr lang="en-US">
                  <a:latin typeface="Calibri (Thân)"/>
                </a:endParaRPr>
              </a:p>
              <a:p>
                <a:pPr marL="0" indent="0">
                  <a:buNone/>
                </a:pPr>
                <a:endParaRPr lang="vi-VN">
                  <a:latin typeface="Calibri (Thân)"/>
                </a:endParaRPr>
              </a:p>
            </p:txBody>
          </p:sp>
        </mc:Choice>
        <mc:Fallback xmlns="">
          <p:sp>
            <p:nvSpPr>
              <p:cNvPr id="3" name="Chỗ dành sẵn cho Nội dung 2">
                <a:extLst>
                  <a:ext uri="{FF2B5EF4-FFF2-40B4-BE49-F238E27FC236}">
                    <a16:creationId xmlns:a16="http://schemas.microsoft.com/office/drawing/2014/main" id="{08C70DEC-06B8-420F-A824-0F4605663ABF}"/>
                  </a:ext>
                </a:extLst>
              </p:cNvPr>
              <p:cNvSpPr>
                <a:spLocks noGrp="1" noRot="1" noChangeAspect="1" noMove="1" noResize="1" noEditPoints="1" noAdjustHandles="1" noChangeArrowheads="1" noChangeShapeType="1" noTextEdit="1"/>
              </p:cNvSpPr>
              <p:nvPr>
                <p:ph idx="1"/>
              </p:nvPr>
            </p:nvSpPr>
            <p:spPr>
              <a:xfrm>
                <a:off x="6937910" y="1690688"/>
                <a:ext cx="5286276" cy="4351338"/>
              </a:xfrm>
              <a:blipFill>
                <a:blip r:embed="rId3"/>
                <a:stretch>
                  <a:fillRect l="-2307" t="-2241" r="-1615"/>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56A61558-59EC-492E-BD14-F018EFD3E163}"/>
              </a:ext>
            </a:extLst>
          </p:cNvPr>
          <p:cNvPicPr>
            <a:picLocks noChangeAspect="1"/>
          </p:cNvPicPr>
          <p:nvPr/>
        </p:nvPicPr>
        <p:blipFill rotWithShape="1">
          <a:blip r:embed="rId4"/>
          <a:srcRect l="42581" t="29022" r="10725" b="24719"/>
          <a:stretch/>
        </p:blipFill>
        <p:spPr>
          <a:xfrm>
            <a:off x="838200" y="1690688"/>
            <a:ext cx="6099710" cy="3397506"/>
          </a:xfrm>
          <a:prstGeom prst="rect">
            <a:avLst/>
          </a:prstGeom>
        </p:spPr>
      </p:pic>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EE8EC32F-43FB-4DA8-91CA-EF995FA647F1}"/>
                  </a:ext>
                </a:extLst>
              </p:cNvPr>
              <p:cNvSpPr txBox="1"/>
              <p:nvPr/>
            </p:nvSpPr>
            <p:spPr>
              <a:xfrm>
                <a:off x="838200" y="5206165"/>
                <a:ext cx="11125200" cy="1148776"/>
              </a:xfrm>
              <a:prstGeom prst="rect">
                <a:avLst/>
              </a:prstGeom>
              <a:noFill/>
            </p:spPr>
            <p:txBody>
              <a:bodyPr wrap="square">
                <a:spAutoFit/>
              </a:bodyPr>
              <a:lstStyle/>
              <a:p>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e</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up>
                    </m:sSup>
                  </m:oMath>
                </a14:m>
                <a:r>
                  <a:rPr lang="en-US" sz="2800"/>
                  <a:t>, </a:t>
                </a:r>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𝑗𝑙</m:t>
                            </m:r>
                          </m:sub>
                        </m:s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e>
                    </m:nary>
                  </m:oMath>
                </a14:m>
                <a:r>
                  <a:rPr lang="en-US" sz="2800"/>
                  <a:t>,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ℝ</m:t>
                    </m:r>
                  </m:oMath>
                </a14:m>
                <a:r>
                  <a:rPr lang="en-US" sz="2800"/>
                  <a:t>, </a:t>
                </a:r>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𝑁</m:t>
                        </m:r>
                      </m:sub>
                    </m:sSub>
                  </m:oMath>
                </a14:m>
                <a:r>
                  <a:rPr lang="en-US" sz="2800"/>
                  <a:t> denotes the Paulis on </a:t>
                </a:r>
                <a14:m>
                  <m:oMath xmlns:m="http://schemas.openxmlformats.org/officeDocument/2006/math">
                    <m:r>
                      <a:rPr lang="en-US" sz="2800" i="1" smtClean="0">
                        <a:latin typeface="Cambria Math" panose="02040503050406030204" pitchFamily="18" charset="0"/>
                      </a:rPr>
                      <m:t>𝑛</m:t>
                    </m:r>
                  </m:oMath>
                </a14:m>
                <a:r>
                  <a:rPr lang="en-US" sz="2800"/>
                  <a:t> qubits or the basic of Hilbert space.</a:t>
                </a:r>
                <a:endParaRPr lang="vi-VN" sz="2800"/>
              </a:p>
            </p:txBody>
          </p:sp>
        </mc:Choice>
        <mc:Fallback xmlns="">
          <p:sp>
            <p:nvSpPr>
              <p:cNvPr id="7" name="Hộp Văn bản 6">
                <a:extLst>
                  <a:ext uri="{FF2B5EF4-FFF2-40B4-BE49-F238E27FC236}">
                    <a16:creationId xmlns:a16="http://schemas.microsoft.com/office/drawing/2014/main" id="{EE8EC32F-43FB-4DA8-91CA-EF995FA647F1}"/>
                  </a:ext>
                </a:extLst>
              </p:cNvPr>
              <p:cNvSpPr txBox="1">
                <a:spLocks noRot="1" noChangeAspect="1" noMove="1" noResize="1" noEditPoints="1" noAdjustHandles="1" noChangeArrowheads="1" noChangeShapeType="1" noTextEdit="1"/>
              </p:cNvSpPr>
              <p:nvPr/>
            </p:nvSpPr>
            <p:spPr>
              <a:xfrm>
                <a:off x="838200" y="5206165"/>
                <a:ext cx="11125200" cy="1148776"/>
              </a:xfrm>
              <a:prstGeom prst="rect">
                <a:avLst/>
              </a:prstGeom>
              <a:blipFill>
                <a:blip r:embed="rId5"/>
                <a:stretch>
                  <a:fillRect l="-1151" b="-14894"/>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8" name="Viết tay 7">
                <a:extLst>
                  <a:ext uri="{FF2B5EF4-FFF2-40B4-BE49-F238E27FC236}">
                    <a16:creationId xmlns:a16="http://schemas.microsoft.com/office/drawing/2014/main" id="{287C3F09-B2A1-4253-8819-F3C4F17ED5A2}"/>
                  </a:ext>
                </a:extLst>
              </p14:cNvPr>
              <p14:cNvContentPartPr/>
              <p14:nvPr/>
            </p14:nvContentPartPr>
            <p14:xfrm>
              <a:off x="1491120" y="1303560"/>
              <a:ext cx="8528400" cy="4974480"/>
            </p14:xfrm>
          </p:contentPart>
        </mc:Choice>
        <mc:Fallback xmlns="">
          <p:pic>
            <p:nvPicPr>
              <p:cNvPr id="8" name="Viết tay 7">
                <a:extLst>
                  <a:ext uri="{FF2B5EF4-FFF2-40B4-BE49-F238E27FC236}">
                    <a16:creationId xmlns:a16="http://schemas.microsoft.com/office/drawing/2014/main" id="{287C3F09-B2A1-4253-8819-F3C4F17ED5A2}"/>
                  </a:ext>
                </a:extLst>
              </p:cNvPr>
              <p:cNvPicPr/>
              <p:nvPr/>
            </p:nvPicPr>
            <p:blipFill>
              <a:blip r:embed="rId7"/>
              <a:stretch>
                <a:fillRect/>
              </a:stretch>
            </p:blipFill>
            <p:spPr>
              <a:xfrm>
                <a:off x="1481760" y="1294200"/>
                <a:ext cx="8547120" cy="4993200"/>
              </a:xfrm>
              <a:prstGeom prst="rect">
                <a:avLst/>
              </a:prstGeom>
            </p:spPr>
          </p:pic>
        </mc:Fallback>
      </mc:AlternateContent>
    </p:spTree>
    <p:extLst>
      <p:ext uri="{BB962C8B-B14F-4D97-AF65-F5344CB8AC3E}">
        <p14:creationId xmlns:p14="http://schemas.microsoft.com/office/powerpoint/2010/main" val="167367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p:txBody>
          <a:bodyPr/>
          <a:lstStyle/>
          <a:p>
            <a:r>
              <a:rPr lang="en-US">
                <a:latin typeface="Calibri Light" panose="020F0302020204030204" pitchFamily="34" charset="0"/>
                <a:cs typeface="Calibri Light" panose="020F0302020204030204" pitchFamily="34" charset="0"/>
              </a:rPr>
              <a:t>3. Sampling and Expectations</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p:txBody>
              <a:bodyPr/>
              <a:lstStyle/>
              <a:p>
                <a:pPr marL="0" indent="0">
                  <a:buNone/>
                </a:pPr>
                <a:r>
                  <a:rPr lang="en-US">
                    <a:latin typeface="is the input state"/>
                  </a:rPr>
                  <a:t>Cost / loss function:</a:t>
                </a:r>
                <a:endParaRPr lang="en-US" b="0">
                  <a:latin typeface="is the input state"/>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e>
                          </m:d>
                        </m:e>
                        <m:sub>
                          <m:r>
                            <a:rPr lang="en-US" b="0" i="1" smtClean="0">
                              <a:latin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Ψ</m:t>
                          </m:r>
                        </m:e>
                        <m:sub>
                          <m:r>
                            <a:rPr lang="en-US" b="0" i="1" smtClean="0">
                              <a:latin typeface="Cambria Math" panose="02040503050406030204" pitchFamily="18" charset="0"/>
                              <a:ea typeface="Cambria Math" panose="02040503050406030204" pitchFamily="18" charset="0"/>
                            </a:rPr>
                            <m:t>𝜃</m:t>
                          </m:r>
                        </m:sub>
                      </m:sSub>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𝑈</m:t>
                                  </m:r>
                                </m:e>
                              </m:acc>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Ψ</m:t>
                          </m:r>
                        </m:e>
                        <m:sub>
                          <m:r>
                            <a:rPr lang="en-US" b="0" i="1" smtClean="0">
                              <a:latin typeface="Cambria Math" panose="02040503050406030204" pitchFamily="18" charset="0"/>
                            </a:rPr>
                            <m:t>𝜃</m:t>
                          </m:r>
                        </m:sub>
                      </m:sSub>
                      <m:r>
                        <a:rPr lang="en-US" b="0" i="1" smtClean="0">
                          <a:latin typeface="Cambria Math" panose="02040503050406030204" pitchFamily="18" charset="0"/>
                        </a:rPr>
                        <m:t>⟩</m:t>
                      </m:r>
                    </m:oMath>
                  </m:oMathPara>
                </a14:m>
                <a:endParaRPr lang="en-US">
                  <a:latin typeface="Calibri (Thân)"/>
                </a:endParaRPr>
              </a:p>
              <a:p>
                <a:pPr marL="0" indent="0">
                  <a:buNone/>
                </a:pP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Ψ</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oMath>
                </a14:m>
                <a:r>
                  <a:rPr lang="en-US">
                    <a:latin typeface="Calibri (Thân)"/>
                  </a:rPr>
                  <a:t> is the input state.</a:t>
                </a:r>
              </a:p>
              <a:p>
                <a:pPr marL="0" indent="0">
                  <a:buNone/>
                </a:pPr>
                <a:r>
                  <a:rPr lang="en-US">
                    <a:latin typeface="Calibri (Thân)"/>
                  </a:rPr>
                  <a:t>In general:</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0"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𝜶</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𝒉</m:t>
                              </m:r>
                            </m:e>
                          </m:acc>
                        </m:e>
                      </m:nary>
                    </m:oMath>
                  </m:oMathPara>
                </a14:m>
                <a:endParaRPr lang="en-US">
                  <a:latin typeface="Calibri (Thân)"/>
                </a:endParaRPr>
              </a:p>
              <a:p>
                <a:pPr marL="0" indent="0">
                  <a:buNone/>
                </a:pPr>
                <a14:m>
                  <m:oMath xmlns:m="http://schemas.openxmlformats.org/officeDocument/2006/math">
                    <m:r>
                      <a:rPr lang="en-US" b="0" i="1" smtClean="0">
                        <a:latin typeface="Cambria Math" panose="02040503050406030204" pitchFamily="18" charset="0"/>
                      </a:rPr>
                      <m:t>𝛼</m:t>
                    </m:r>
                  </m:oMath>
                </a14:m>
                <a:r>
                  <a:rPr lang="en-US">
                    <a:latin typeface="Calibri (Thân)"/>
                  </a:rPr>
                  <a:t> is a coefficient, </a:t>
                </a:r>
                <a14:m>
                  <m:oMath xmlns:m="http://schemas.openxmlformats.org/officeDocument/2006/math">
                    <m:r>
                      <a:rPr lang="en-US" b="1" i="1" smtClean="0">
                        <a:latin typeface="Cambria Math" panose="02040503050406030204" pitchFamily="18" charset="0"/>
                      </a:rPr>
                      <m:t>𝜶</m:t>
                    </m:r>
                  </m:oMath>
                </a14:m>
                <a:r>
                  <a:rPr lang="en-US" b="1">
                    <a:latin typeface="Calibri (Thân)"/>
                  </a:rPr>
                  <a:t> </a:t>
                </a:r>
                <a14:m>
                  <m:oMath xmlns:m="http://schemas.openxmlformats.org/officeDocument/2006/math">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ℝ</m:t>
                        </m:r>
                      </m:e>
                      <m:sup>
                        <m:r>
                          <a:rPr lang="en-US" b="1" i="1" smtClean="0">
                            <a:latin typeface="Cambria Math" panose="02040503050406030204" pitchFamily="18" charset="0"/>
                            <a:ea typeface="Cambria Math" panose="02040503050406030204" pitchFamily="18" charset="0"/>
                          </a:rPr>
                          <m:t>𝑵</m:t>
                        </m:r>
                      </m:sup>
                    </m:sSup>
                  </m:oMath>
                </a14:m>
                <a:r>
                  <a:rPr lang="en-US" b="1">
                    <a:latin typeface="Calibri (Thân)"/>
                  </a:rPr>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b="1">
                    <a:latin typeface="Calibri (Thân)"/>
                  </a:rPr>
                  <a:t> </a:t>
                </a:r>
                <a:r>
                  <a:rPr lang="en-US">
                    <a:latin typeface="Calibri (Thân)"/>
                  </a:rPr>
                  <a:t>is a operator (or matrix)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𝒫</m:t>
                        </m:r>
                      </m:e>
                      <m:sub>
                        <m:r>
                          <a:rPr lang="en-US" i="1">
                            <a:latin typeface="Cambria Math" panose="02040503050406030204" pitchFamily="18" charset="0"/>
                            <a:ea typeface="Cambria Math" panose="02040503050406030204" pitchFamily="18" charset="0"/>
                          </a:rPr>
                          <m:t>𝑁</m:t>
                        </m:r>
                      </m:sub>
                    </m:sSub>
                    <m:r>
                      <a:rPr lang="en-US" b="0" i="0" smtClean="0">
                        <a:latin typeface="Cambria Math" panose="02040503050406030204" pitchFamily="18" charset="0"/>
                        <a:ea typeface="Cambria Math" panose="02040503050406030204" pitchFamily="18" charset="0"/>
                      </a:rPr>
                      <m:t>,</m:t>
                    </m:r>
                  </m:oMath>
                </a14:m>
                <a:endParaRPr lang="vi-VN" b="1">
                  <a:latin typeface="Calibri (Thân)"/>
                </a:endParaRPr>
              </a:p>
            </p:txBody>
          </p:sp>
        </mc:Choice>
        <mc:Fallback xmlns="">
          <p:sp>
            <p:nvSpPr>
              <p:cNvPr id="3" name="Chỗ dành sẵn cho Nội dung 2">
                <a:extLst>
                  <a:ext uri="{FF2B5EF4-FFF2-40B4-BE49-F238E27FC236}">
                    <a16:creationId xmlns:a16="http://schemas.microsoft.com/office/drawing/2014/main" id="{08C70DEC-06B8-420F-A824-0F4605663AB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Viết tay 3">
                <a:extLst>
                  <a:ext uri="{FF2B5EF4-FFF2-40B4-BE49-F238E27FC236}">
                    <a16:creationId xmlns:a16="http://schemas.microsoft.com/office/drawing/2014/main" id="{4203C06A-FA1B-4413-9525-1C383B6CB548}"/>
                  </a:ext>
                </a:extLst>
              </p14:cNvPr>
              <p14:cNvContentPartPr/>
              <p14:nvPr/>
            </p14:nvContentPartPr>
            <p14:xfrm>
              <a:off x="750240" y="1312560"/>
              <a:ext cx="7956720" cy="1973880"/>
            </p14:xfrm>
          </p:contentPart>
        </mc:Choice>
        <mc:Fallback xmlns="">
          <p:pic>
            <p:nvPicPr>
              <p:cNvPr id="4" name="Viết tay 3">
                <a:extLst>
                  <a:ext uri="{FF2B5EF4-FFF2-40B4-BE49-F238E27FC236}">
                    <a16:creationId xmlns:a16="http://schemas.microsoft.com/office/drawing/2014/main" id="{4203C06A-FA1B-4413-9525-1C383B6CB548}"/>
                  </a:ext>
                </a:extLst>
              </p:cNvPr>
              <p:cNvPicPr/>
              <p:nvPr/>
            </p:nvPicPr>
            <p:blipFill>
              <a:blip r:embed="rId4"/>
              <a:stretch>
                <a:fillRect/>
              </a:stretch>
            </p:blipFill>
            <p:spPr>
              <a:xfrm>
                <a:off x="740880" y="1303200"/>
                <a:ext cx="7975440" cy="1992600"/>
              </a:xfrm>
              <a:prstGeom prst="rect">
                <a:avLst/>
              </a:prstGeom>
            </p:spPr>
          </p:pic>
        </mc:Fallback>
      </mc:AlternateContent>
    </p:spTree>
    <p:extLst>
      <p:ext uri="{BB962C8B-B14F-4D97-AF65-F5344CB8AC3E}">
        <p14:creationId xmlns:p14="http://schemas.microsoft.com/office/powerpoint/2010/main" val="205391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A31D6C1-A629-4AD0-90C6-23085C16D0F5}"/>
              </a:ext>
            </a:extLst>
          </p:cNvPr>
          <p:cNvSpPr>
            <a:spLocks noGrp="1"/>
          </p:cNvSpPr>
          <p:nvPr>
            <p:ph type="title"/>
          </p:nvPr>
        </p:nvSpPr>
        <p:spPr/>
        <p:txBody>
          <a:bodyPr/>
          <a:lstStyle/>
          <a:p>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2C747C7-9BCB-420A-B3C4-EFBF27DD1A9C}"/>
                  </a:ext>
                </a:extLst>
              </p:cNvPr>
              <p:cNvSpPr>
                <a:spLocks noGrp="1"/>
              </p:cNvSpPr>
              <p:nvPr>
                <p:ph idx="1"/>
              </p:nvPr>
            </p:nvSpPr>
            <p:spPr>
              <a:xfrm>
                <a:off x="838200" y="1825625"/>
                <a:ext cx="11077136" cy="4351338"/>
              </a:xfrm>
            </p:spPr>
            <p:txBody>
              <a:bodyPr/>
              <a:lstStyle/>
              <a:p>
                <a:pPr marL="0" indent="0">
                  <a:buNone/>
                </a:pPr>
                <a:r>
                  <a:rPr lang="vi-VN">
                    <a:latin typeface="Calibri (Thân)"/>
                  </a:rPr>
                  <a:t>Definition 1 (Parameter shift rule). A quantum circuit </a:t>
                </a:r>
                <a14:m>
                  <m:oMath xmlns:m="http://schemas.openxmlformats.org/officeDocument/2006/math">
                    <m:r>
                      <a:rPr lang="vi-VN" i="1" smtClean="0">
                        <a:latin typeface="Cambria Math" panose="02040503050406030204" pitchFamily="18" charset="0"/>
                      </a:rPr>
                      <m:t>𝑈</m:t>
                    </m:r>
                    <m:r>
                      <a:rPr lang="vi-VN" i="1" smtClean="0">
                        <a:latin typeface="Cambria Math" panose="02040503050406030204" pitchFamily="18" charset="0"/>
                      </a:rPr>
                      <m:t>(</m:t>
                    </m:r>
                    <m:r>
                      <a:rPr lang="el-GR" b="1" i="1" smtClean="0">
                        <a:latin typeface="Cambria Math" panose="02040503050406030204" pitchFamily="18" charset="0"/>
                      </a:rPr>
                      <m:t>𝜽</m:t>
                    </m:r>
                    <m:r>
                      <a:rPr lang="el-GR" i="1" smtClean="0">
                        <a:latin typeface="Cambria Math" panose="02040503050406030204" pitchFamily="18" charset="0"/>
                      </a:rPr>
                      <m:t>)</m:t>
                    </m:r>
                  </m:oMath>
                </a14:m>
                <a:r>
                  <a:rPr lang="vi-VN">
                    <a:latin typeface="Calibri (Thân)"/>
                  </a:rPr>
                  <a:t> parameterized by </a:t>
                </a:r>
                <a14:m>
                  <m:oMath xmlns:m="http://schemas.openxmlformats.org/officeDocument/2006/math">
                    <m:r>
                      <a:rPr lang="el-GR" b="1" i="1" smtClean="0">
                        <a:latin typeface="Cambria Math" panose="02040503050406030204" pitchFamily="18" charset="0"/>
                      </a:rPr>
                      <m:t>𝜽</m:t>
                    </m:r>
                    <m:r>
                      <a:rPr lang="el-GR" i="1" smtClean="0">
                        <a:latin typeface="Cambria Math" panose="02040503050406030204" pitchFamily="18" charset="0"/>
                      </a:rPr>
                      <m:t>∈</m:t>
                    </m:r>
                    <m:sSup>
                      <m:sSupPr>
                        <m:ctrlPr>
                          <a:rPr lang="vi-VN" b="0" i="1" smtClean="0">
                            <a:latin typeface="Cambria Math" panose="02040503050406030204" pitchFamily="18" charset="0"/>
                            <a:ea typeface="Cambria Math" panose="02040503050406030204" pitchFamily="18" charset="0"/>
                          </a:rPr>
                        </m:ctrlPr>
                      </m:sSupPr>
                      <m:e>
                        <m:r>
                          <a:rPr lang="el-GR" i="1" smtClean="0">
                            <a:latin typeface="Cambria Math" panose="02040503050406030204" pitchFamily="18" charset="0"/>
                            <a:ea typeface="Cambria Math" panose="02040503050406030204" pitchFamily="18" charset="0"/>
                          </a:rPr>
                          <m:t>ℝ</m:t>
                        </m:r>
                      </m:e>
                      <m:sup>
                        <m:r>
                          <a:rPr lang="vi-VN" b="0" i="1" smtClean="0">
                            <a:latin typeface="Cambria Math" panose="02040503050406030204" pitchFamily="18" charset="0"/>
                            <a:ea typeface="Cambria Math" panose="02040503050406030204" pitchFamily="18" charset="0"/>
                          </a:rPr>
                          <m:t>𝑑</m:t>
                        </m:r>
                      </m:sup>
                    </m:sSup>
                  </m:oMath>
                </a14:m>
                <a:r>
                  <a:rPr lang="vi-VN">
                    <a:latin typeface="Calibri (Thân)"/>
                  </a:rPr>
                  <a:t>, satisfies a </a:t>
                </a:r>
                <a14:m>
                  <m:oMath xmlns:m="http://schemas.openxmlformats.org/officeDocument/2006/math">
                    <m:r>
                      <a:rPr lang="vi-VN" i="1" smtClean="0">
                        <a:latin typeface="Cambria Math" panose="02040503050406030204" pitchFamily="18" charset="0"/>
                      </a:rPr>
                      <m:t>𝐾</m:t>
                    </m:r>
                  </m:oMath>
                </a14:m>
                <a:r>
                  <a:rPr lang="vi-VN">
                    <a:latin typeface="Calibri (Thân)"/>
                  </a:rPr>
                  <a:t>-term parameter shift rule if for all observables O and for all parameters </a:t>
                </a:r>
                <a14:m>
                  <m:oMath xmlns:m="http://schemas.openxmlformats.org/officeDocument/2006/math">
                    <m:sSub>
                      <m:sSubPr>
                        <m:ctrlPr>
                          <a:rPr lang="vi-VN" b="0" i="1" smtClean="0">
                            <a:latin typeface="Cambria Math" panose="02040503050406030204" pitchFamily="18" charset="0"/>
                          </a:rPr>
                        </m:ctrlPr>
                      </m:sSubPr>
                      <m:e>
                        <m:r>
                          <a:rPr lang="el-GR" i="1" smtClean="0">
                            <a:latin typeface="Cambria Math" panose="02040503050406030204" pitchFamily="18" charset="0"/>
                          </a:rPr>
                          <m:t>𝜃</m:t>
                        </m:r>
                      </m:e>
                      <m:sub>
                        <m:r>
                          <a:rPr lang="vi-VN" b="0" i="1" smtClean="0">
                            <a:latin typeface="Cambria Math" panose="02040503050406030204" pitchFamily="18" charset="0"/>
                          </a:rPr>
                          <m:t>𝑖</m:t>
                        </m:r>
                      </m:sub>
                    </m:sSub>
                  </m:oMath>
                </a14:m>
                <a:r>
                  <a:rPr lang="vi-VN">
                    <a:latin typeface="Calibri (Thân)"/>
                  </a:rPr>
                  <a:t>, with </a:t>
                </a:r>
                <a14:m>
                  <m:oMath xmlns:m="http://schemas.openxmlformats.org/officeDocument/2006/math">
                    <m:r>
                      <a:rPr lang="vi-VN" i="1" smtClean="0">
                        <a:latin typeface="Cambria Math" panose="02040503050406030204" pitchFamily="18" charset="0"/>
                      </a:rPr>
                      <m:t>𝑖</m:t>
                    </m:r>
                    <m:r>
                      <a:rPr lang="vi-VN" i="1" smtClean="0">
                        <a:latin typeface="Cambria Math" panose="02040503050406030204" pitchFamily="18" charset="0"/>
                      </a:rPr>
                      <m:t>∈[1, . . . , </m:t>
                    </m:r>
                    <m:r>
                      <a:rPr lang="vi-VN" i="1" smtClean="0">
                        <a:latin typeface="Cambria Math" panose="02040503050406030204" pitchFamily="18" charset="0"/>
                      </a:rPr>
                      <m:t>𝑑</m:t>
                    </m:r>
                    <m:r>
                      <a:rPr lang="vi-VN" i="1" smtClean="0">
                        <a:latin typeface="Cambria Math" panose="02040503050406030204" pitchFamily="18" charset="0"/>
                      </a:rPr>
                      <m:t>]</m:t>
                    </m:r>
                  </m:oMath>
                </a14:m>
                <a:r>
                  <a:rPr lang="vi-VN">
                    <a:latin typeface="Calibri (Thân)"/>
                  </a:rPr>
                  <a:t>, there exist some </a:t>
                </a:r>
                <a14:m>
                  <m:oMath xmlns:m="http://schemas.openxmlformats.org/officeDocument/2006/math">
                    <m:r>
                      <a:rPr lang="vi-VN" i="1" smtClean="0">
                        <a:latin typeface="Cambria Math" panose="02040503050406030204" pitchFamily="18" charset="0"/>
                      </a:rPr>
                      <m:t>{</m:t>
                    </m:r>
                    <m:sSub>
                      <m:sSubPr>
                        <m:ctrlPr>
                          <a:rPr lang="vi-VN" b="0" i="1" smtClean="0">
                            <a:latin typeface="Cambria Math" panose="02040503050406030204" pitchFamily="18" charset="0"/>
                          </a:rPr>
                        </m:ctrlPr>
                      </m:sSubPr>
                      <m:e>
                        <m:r>
                          <a:rPr lang="el-GR" i="1" smtClean="0">
                            <a:latin typeface="Cambria Math" panose="02040503050406030204" pitchFamily="18" charset="0"/>
                          </a:rPr>
                          <m:t>𝛾</m:t>
                        </m:r>
                      </m:e>
                      <m:sub>
                        <m:r>
                          <a:rPr lang="vi-VN" b="0" i="1" smtClean="0">
                            <a:latin typeface="Cambria Math" panose="02040503050406030204" pitchFamily="18" charset="0"/>
                          </a:rPr>
                          <m:t>𝑘</m:t>
                        </m:r>
                        <m:r>
                          <a:rPr lang="vi-VN" b="0" i="1" smtClean="0">
                            <a:latin typeface="Cambria Math" panose="02040503050406030204" pitchFamily="18" charset="0"/>
                          </a:rPr>
                          <m:t>,</m:t>
                        </m:r>
                        <m:r>
                          <a:rPr lang="vi-VN" b="0" i="1" smtClean="0">
                            <a:latin typeface="Cambria Math" panose="02040503050406030204" pitchFamily="18" charset="0"/>
                          </a:rPr>
                          <m:t>𝑖</m:t>
                        </m:r>
                      </m:sub>
                    </m:sSub>
                    <m:r>
                      <a:rPr lang="vi-VN" i="1" smtClean="0">
                        <a:latin typeface="Cambria Math" panose="02040503050406030204" pitchFamily="18" charset="0"/>
                      </a:rPr>
                      <m:t>}</m:t>
                    </m:r>
                  </m:oMath>
                </a14:m>
                <a:r>
                  <a:rPr lang="vi-VN">
                    <a:latin typeface="Calibri (Thân)"/>
                  </a:rPr>
                  <a:t> and </a:t>
                </a:r>
                <a14:m>
                  <m:oMath xmlns:m="http://schemas.openxmlformats.org/officeDocument/2006/math">
                    <m:r>
                      <a:rPr lang="vi-VN" i="1" smtClean="0">
                        <a:latin typeface="Cambria Math" panose="02040503050406030204" pitchFamily="18" charset="0"/>
                      </a:rPr>
                      <m:t>{</m:t>
                    </m:r>
                    <m:sSub>
                      <m:sSubPr>
                        <m:ctrlPr>
                          <a:rPr lang="vi-VN" b="0" i="1" smtClean="0">
                            <a:latin typeface="Cambria Math" panose="02040503050406030204" pitchFamily="18" charset="0"/>
                          </a:rPr>
                        </m:ctrlPr>
                      </m:sSubPr>
                      <m:e>
                        <m:r>
                          <a:rPr lang="vi-VN" i="1" smtClean="0">
                            <a:latin typeface="Cambria Math" panose="02040503050406030204" pitchFamily="18" charset="0"/>
                          </a:rPr>
                          <m:t>𝑐</m:t>
                        </m:r>
                      </m:e>
                      <m:sub>
                        <m:r>
                          <a:rPr lang="vi-VN" b="0" i="1" smtClean="0">
                            <a:latin typeface="Cambria Math" panose="02040503050406030204" pitchFamily="18" charset="0"/>
                          </a:rPr>
                          <m:t>𝑘</m:t>
                        </m:r>
                        <m:r>
                          <a:rPr lang="vi-VN" b="0" i="1" smtClean="0">
                            <a:latin typeface="Cambria Math" panose="02040503050406030204" pitchFamily="18" charset="0"/>
                          </a:rPr>
                          <m:t>,</m:t>
                        </m:r>
                        <m:r>
                          <a:rPr lang="vi-VN" b="0" i="1" smtClean="0">
                            <a:latin typeface="Cambria Math" panose="02040503050406030204" pitchFamily="18" charset="0"/>
                          </a:rPr>
                          <m:t>𝑖</m:t>
                        </m:r>
                      </m:sub>
                    </m:sSub>
                    <m:r>
                      <a:rPr lang="vi-VN" i="1" smtClean="0">
                        <a:latin typeface="Cambria Math" panose="02040503050406030204" pitchFamily="18" charset="0"/>
                      </a:rPr>
                      <m:t>}</m:t>
                    </m:r>
                  </m:oMath>
                </a14:m>
                <a:r>
                  <a:rPr lang="vi-VN">
                    <a:latin typeface="Calibri (Thân)"/>
                  </a:rPr>
                  <a:t> such that:</a:t>
                </a:r>
              </a:p>
              <a:p>
                <a:pPr marL="0" indent="0">
                  <a:buNone/>
                </a:pPr>
                <a14:m>
                  <m:oMathPara xmlns:m="http://schemas.openxmlformats.org/officeDocument/2006/math">
                    <m:oMathParaPr>
                      <m:jc m:val="centerGroup"/>
                    </m:oMathParaPr>
                    <m:oMath xmlns:m="http://schemas.openxmlformats.org/officeDocument/2006/math">
                      <m:f>
                        <m:fPr>
                          <m:ctrlPr>
                            <a:rPr lang="vi-VN" b="0" i="1" smtClean="0">
                              <a:latin typeface="Cambria Math" panose="02040503050406030204" pitchFamily="18" charset="0"/>
                              <a:ea typeface="Cambria Math" panose="02040503050406030204" pitchFamily="18" charset="0"/>
                            </a:rPr>
                          </m:ctrlPr>
                        </m:fPr>
                        <m:num>
                          <m:r>
                            <a:rPr lang="vi-VN" i="1" smtClean="0">
                              <a:latin typeface="Cambria Math" panose="02040503050406030204" pitchFamily="18" charset="0"/>
                              <a:ea typeface="Cambria Math" panose="02040503050406030204" pitchFamily="18" charset="0"/>
                            </a:rPr>
                            <m:t>𝜕</m:t>
                          </m:r>
                          <m:sSub>
                            <m:sSubPr>
                              <m:ctrlPr>
                                <a:rPr lang="vi-VN" b="1" i="1">
                                  <a:latin typeface="Cambria Math" panose="02040503050406030204" pitchFamily="18" charset="0"/>
                                </a:rPr>
                              </m:ctrlPr>
                            </m:sSubPr>
                            <m:e>
                              <m:d>
                                <m:dPr>
                                  <m:begChr m:val="⟨"/>
                                  <m:endChr m:val="⟩"/>
                                  <m:ctrlPr>
                                    <a:rPr lang="vi-VN" i="1">
                                      <a:latin typeface="Cambria Math" panose="02040503050406030204" pitchFamily="18" charset="0"/>
                                    </a:rPr>
                                  </m:ctrlPr>
                                </m:dPr>
                                <m:e>
                                  <m:r>
                                    <a:rPr lang="vi-VN" i="1">
                                      <a:latin typeface="Cambria Math" panose="02040503050406030204" pitchFamily="18" charset="0"/>
                                    </a:rPr>
                                    <m:t>𝑂</m:t>
                                  </m:r>
                                </m:e>
                              </m:d>
                            </m:e>
                            <m:sub>
                              <m:r>
                                <a:rPr lang="vi-VN" b="1" i="1">
                                  <a:latin typeface="Cambria Math" panose="02040503050406030204" pitchFamily="18" charset="0"/>
                                </a:rPr>
                                <m:t>𝜽</m:t>
                              </m:r>
                            </m:sub>
                          </m:sSub>
                        </m:num>
                        <m:den>
                          <m:r>
                            <a:rPr lang="vi-VN" i="1">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a:rPr lang="vi-VN" b="1" i="1">
                                  <a:latin typeface="Cambria Math" panose="02040503050406030204" pitchFamily="18" charset="0"/>
                                </a:rPr>
                                <m:t>𝜽</m:t>
                              </m:r>
                            </m:e>
                            <m:sub>
                              <m:r>
                                <a:rPr lang="vi-VN" b="0" i="1" smtClean="0">
                                  <a:latin typeface="Cambria Math" panose="02040503050406030204" pitchFamily="18" charset="0"/>
                                </a:rPr>
                                <m:t>𝑖</m:t>
                              </m:r>
                            </m:sub>
                          </m:sSub>
                        </m:den>
                      </m:f>
                      <m:r>
                        <a:rPr lang="vi-VN" b="0" i="1" smtClean="0">
                          <a:latin typeface="Cambria Math" panose="02040503050406030204" pitchFamily="18" charset="0"/>
                        </a:rPr>
                        <m:t>=</m:t>
                      </m:r>
                      <m:nary>
                        <m:naryPr>
                          <m:chr m:val="∑"/>
                          <m:ctrlPr>
                            <a:rPr lang="vi-VN" b="0" i="1" smtClean="0">
                              <a:latin typeface="Cambria Math" panose="02040503050406030204" pitchFamily="18" charset="0"/>
                            </a:rPr>
                          </m:ctrlPr>
                        </m:naryPr>
                        <m:sub>
                          <m:r>
                            <m:rPr>
                              <m:brk m:alnAt="23"/>
                            </m:rPr>
                            <a:rPr lang="vi-VN" b="0" i="1" smtClean="0">
                              <a:latin typeface="Cambria Math" panose="02040503050406030204" pitchFamily="18" charset="0"/>
                            </a:rPr>
                            <m:t>𝑘</m:t>
                          </m:r>
                          <m:r>
                            <a:rPr lang="vi-VN" b="0" i="1" smtClean="0">
                              <a:latin typeface="Cambria Math" panose="02040503050406030204" pitchFamily="18" charset="0"/>
                            </a:rPr>
                            <m:t>=</m:t>
                          </m:r>
                          <m:r>
                            <m:rPr>
                              <m:brk m:alnAt="23"/>
                            </m:rPr>
                            <a:rPr lang="vi-VN" b="0" i="1" smtClean="0">
                              <a:latin typeface="Cambria Math" panose="02040503050406030204" pitchFamily="18" charset="0"/>
                            </a:rPr>
                            <m:t>1</m:t>
                          </m:r>
                        </m:sub>
                        <m:sup>
                          <m:r>
                            <a:rPr lang="vi-VN" b="0" i="1" smtClean="0">
                              <a:latin typeface="Cambria Math" panose="02040503050406030204" pitchFamily="18" charset="0"/>
                            </a:rPr>
                            <m:t>𝐾</m:t>
                          </m:r>
                        </m:sup>
                        <m:e>
                          <m:sSub>
                            <m:sSubPr>
                              <m:ctrlPr>
                                <a:rPr lang="vi-VN" i="1">
                                  <a:latin typeface="Cambria Math" panose="02040503050406030204" pitchFamily="18" charset="0"/>
                                </a:rPr>
                              </m:ctrlPr>
                            </m:sSubPr>
                            <m:e>
                              <m:r>
                                <a:rPr lang="el-GR" i="1">
                                  <a:latin typeface="Cambria Math" panose="02040503050406030204" pitchFamily="18" charset="0"/>
                                </a:rPr>
                                <m:t>𝛾</m:t>
                              </m:r>
                            </m:e>
                            <m:sub>
                              <m:r>
                                <a:rPr lang="vi-VN" i="1">
                                  <a:latin typeface="Cambria Math" panose="02040503050406030204" pitchFamily="18" charset="0"/>
                                </a:rPr>
                                <m:t>𝑘</m:t>
                              </m:r>
                              <m:r>
                                <a:rPr lang="vi-VN" i="1">
                                  <a:latin typeface="Cambria Math" panose="02040503050406030204" pitchFamily="18" charset="0"/>
                                </a:rPr>
                                <m:t>,</m:t>
                              </m:r>
                              <m:r>
                                <a:rPr lang="vi-VN" b="0" i="1" smtClean="0">
                                  <a:latin typeface="Cambria Math" panose="02040503050406030204" pitchFamily="18" charset="0"/>
                                </a:rPr>
                                <m:t>𝑖</m:t>
                              </m:r>
                            </m:sub>
                          </m:sSub>
                        </m:e>
                      </m:nary>
                      <m:sSub>
                        <m:sSubPr>
                          <m:ctrlPr>
                            <a:rPr lang="vi-VN" b="1" i="1">
                              <a:latin typeface="Cambria Math" panose="02040503050406030204" pitchFamily="18" charset="0"/>
                            </a:rPr>
                          </m:ctrlPr>
                        </m:sSubPr>
                        <m:e>
                          <m:d>
                            <m:dPr>
                              <m:begChr m:val="⟨"/>
                              <m:endChr m:val="⟩"/>
                              <m:ctrlPr>
                                <a:rPr lang="vi-VN" i="1">
                                  <a:latin typeface="Cambria Math" panose="02040503050406030204" pitchFamily="18" charset="0"/>
                                </a:rPr>
                              </m:ctrlPr>
                            </m:dPr>
                            <m:e>
                              <m:r>
                                <a:rPr lang="vi-VN" i="1">
                                  <a:latin typeface="Cambria Math" panose="02040503050406030204" pitchFamily="18" charset="0"/>
                                </a:rPr>
                                <m:t>𝑂</m:t>
                              </m:r>
                            </m:e>
                          </m:d>
                        </m:e>
                        <m:sub>
                          <m:sSub>
                            <m:sSubPr>
                              <m:ctrlPr>
                                <a:rPr lang="vi-VN" b="1" i="1" smtClean="0">
                                  <a:latin typeface="Cambria Math" panose="02040503050406030204" pitchFamily="18" charset="0"/>
                                </a:rPr>
                              </m:ctrlPr>
                            </m:sSubPr>
                            <m:e>
                              <m:r>
                                <a:rPr lang="vi-VN" b="1" i="1">
                                  <a:latin typeface="Cambria Math" panose="02040503050406030204" pitchFamily="18" charset="0"/>
                                </a:rPr>
                                <m:t>𝜽</m:t>
                              </m:r>
                            </m:e>
                            <m:sub>
                              <m:r>
                                <a:rPr lang="vi-VN" b="1" i="1" smtClean="0">
                                  <a:latin typeface="Cambria Math" panose="02040503050406030204" pitchFamily="18" charset="0"/>
                                </a:rPr>
                                <m:t>𝒌</m:t>
                              </m:r>
                              <m:r>
                                <a:rPr lang="vi-VN" b="1" i="1" smtClean="0">
                                  <a:latin typeface="Cambria Math" panose="02040503050406030204" pitchFamily="18" charset="0"/>
                                </a:rPr>
                                <m:t>,</m:t>
                              </m:r>
                              <m:r>
                                <a:rPr lang="vi-VN" b="1" i="1" smtClean="0">
                                  <a:latin typeface="Cambria Math" panose="02040503050406030204" pitchFamily="18" charset="0"/>
                                </a:rPr>
                                <m:t>𝒊</m:t>
                              </m:r>
                            </m:sub>
                          </m:sSub>
                        </m:sub>
                      </m:sSub>
                    </m:oMath>
                  </m:oMathPara>
                </a14:m>
                <a:endParaRPr lang="vi-VN">
                  <a:latin typeface="Calibri (Thân)"/>
                </a:endParaRPr>
              </a:p>
              <a:p>
                <a:pPr marL="0" indent="0">
                  <a:buNone/>
                </a:pPr>
                <a:r>
                  <a:rPr lang="vi-VN">
                    <a:latin typeface="Calibri (Thân)"/>
                  </a:rPr>
                  <a:t>With </a:t>
                </a:r>
                <a14:m>
                  <m:oMath xmlns:m="http://schemas.openxmlformats.org/officeDocument/2006/math">
                    <m:sSub>
                      <m:sSubPr>
                        <m:ctrlPr>
                          <a:rPr lang="vi-VN" b="1" i="1" smtClean="0">
                            <a:latin typeface="Cambria Math" panose="02040503050406030204" pitchFamily="18" charset="0"/>
                          </a:rPr>
                        </m:ctrlPr>
                      </m:sSubPr>
                      <m:e>
                        <m:r>
                          <a:rPr lang="vi-VN" b="1" i="1">
                            <a:latin typeface="Cambria Math" panose="02040503050406030204" pitchFamily="18" charset="0"/>
                          </a:rPr>
                          <m:t>𝜽</m:t>
                        </m:r>
                      </m:e>
                      <m:sub>
                        <m:r>
                          <a:rPr lang="vi-VN" b="1" i="1" smtClean="0">
                            <a:latin typeface="Cambria Math" panose="02040503050406030204" pitchFamily="18" charset="0"/>
                          </a:rPr>
                          <m:t>𝒌</m:t>
                        </m:r>
                        <m:r>
                          <a:rPr lang="vi-VN" b="1" i="1" smtClean="0">
                            <a:latin typeface="Cambria Math" panose="02040503050406030204" pitchFamily="18" charset="0"/>
                          </a:rPr>
                          <m:t>,</m:t>
                        </m:r>
                        <m:r>
                          <a:rPr lang="vi-VN" b="1" i="1" smtClean="0">
                            <a:latin typeface="Cambria Math" panose="02040503050406030204" pitchFamily="18" charset="0"/>
                          </a:rPr>
                          <m:t>𝒊</m:t>
                        </m:r>
                      </m:sub>
                    </m:sSub>
                    <m:r>
                      <a:rPr lang="vi-VN" b="0" i="0" smtClean="0">
                        <a:latin typeface="Cambria Math" panose="02040503050406030204" pitchFamily="18" charset="0"/>
                      </a:rPr>
                      <m:t>=</m:t>
                    </m:r>
                    <m:r>
                      <a:rPr lang="vi-VN" b="1" i="1">
                        <a:latin typeface="Cambria Math" panose="02040503050406030204" pitchFamily="18" charset="0"/>
                      </a:rPr>
                      <m:t>𝜽</m:t>
                    </m:r>
                    <m:r>
                      <a:rPr lang="vi-VN" b="0" i="0" smtClean="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1">
                            <a:latin typeface="Cambria Math" panose="02040503050406030204" pitchFamily="18" charset="0"/>
                          </a:rPr>
                          <m:t>𝑘</m:t>
                        </m:r>
                        <m:r>
                          <a:rPr lang="vi-VN" i="1">
                            <a:latin typeface="Cambria Math" panose="02040503050406030204" pitchFamily="18" charset="0"/>
                          </a:rPr>
                          <m:t>,</m:t>
                        </m:r>
                        <m:r>
                          <a:rPr lang="vi-VN" i="1">
                            <a:latin typeface="Cambria Math" panose="02040503050406030204" pitchFamily="18" charset="0"/>
                          </a:rPr>
                          <m:t>𝑖</m:t>
                        </m:r>
                      </m:sub>
                    </m:sSub>
                    <m:sSub>
                      <m:sSubPr>
                        <m:ctrlPr>
                          <a:rPr lang="vi-VN" b="0" i="1" smtClean="0">
                            <a:latin typeface="Cambria Math" panose="02040503050406030204" pitchFamily="18" charset="0"/>
                          </a:rPr>
                        </m:ctrlPr>
                      </m:sSubPr>
                      <m:e>
                        <m:r>
                          <a:rPr lang="vi-VN" b="1" i="0" smtClean="0">
                            <a:latin typeface="Cambria Math" panose="02040503050406030204" pitchFamily="18" charset="0"/>
                          </a:rPr>
                          <m:t>𝐞</m:t>
                        </m:r>
                      </m:e>
                      <m:sub>
                        <m:r>
                          <m:rPr>
                            <m:sty m:val="p"/>
                          </m:rPr>
                          <a:rPr lang="vi-VN" b="0" i="0" smtClean="0">
                            <a:latin typeface="Cambria Math" panose="02040503050406030204" pitchFamily="18" charset="0"/>
                          </a:rPr>
                          <m:t>i</m:t>
                        </m:r>
                      </m:sub>
                    </m:sSub>
                  </m:oMath>
                </a14:m>
                <a:r>
                  <a:rPr lang="vi-VN">
                    <a:latin typeface="Calibri (Thân)"/>
                  </a:rPr>
                  <a:t> (note that </a:t>
                </a:r>
                <a14:m>
                  <m:oMath xmlns:m="http://schemas.openxmlformats.org/officeDocument/2006/math">
                    <m:sSub>
                      <m:sSubPr>
                        <m:ctrlPr>
                          <a:rPr lang="vi-VN" b="1" i="1">
                            <a:latin typeface="Cambria Math" panose="02040503050406030204" pitchFamily="18" charset="0"/>
                          </a:rPr>
                        </m:ctrlPr>
                      </m:sSubPr>
                      <m:e>
                        <m:r>
                          <a:rPr lang="vi-VN" b="1" i="1">
                            <a:latin typeface="Cambria Math" panose="02040503050406030204" pitchFamily="18" charset="0"/>
                          </a:rPr>
                          <m:t>𝜽</m:t>
                        </m:r>
                      </m:e>
                      <m:sub>
                        <m:r>
                          <a:rPr lang="vi-VN" b="1" i="1">
                            <a:latin typeface="Cambria Math" panose="02040503050406030204" pitchFamily="18" charset="0"/>
                          </a:rPr>
                          <m:t>𝒌</m:t>
                        </m:r>
                        <m:r>
                          <a:rPr lang="vi-VN" b="1" i="1">
                            <a:latin typeface="Cambria Math" panose="02040503050406030204" pitchFamily="18" charset="0"/>
                          </a:rPr>
                          <m:t>,</m:t>
                        </m:r>
                        <m:r>
                          <a:rPr lang="vi-VN" b="1" i="1">
                            <a:latin typeface="Cambria Math" panose="02040503050406030204" pitchFamily="18" charset="0"/>
                          </a:rPr>
                          <m:t>𝒊</m:t>
                        </m:r>
                      </m:sub>
                    </m:sSub>
                  </m:oMath>
                </a14:m>
                <a:r>
                  <a:rPr lang="el-GR"/>
                  <a:t> </a:t>
                </a:r>
                <a14:m>
                  <m:oMath xmlns:m="http://schemas.openxmlformats.org/officeDocument/2006/math">
                    <m:r>
                      <a:rPr lang="el-GR" i="1">
                        <a:latin typeface="Cambria Math" panose="02040503050406030204" pitchFamily="18" charset="0"/>
                      </a:rPr>
                      <m:t>∈</m:t>
                    </m:r>
                    <m:sSup>
                      <m:sSupPr>
                        <m:ctrlPr>
                          <a:rPr lang="vi-VN" i="1">
                            <a:latin typeface="Cambria Math" panose="02040503050406030204" pitchFamily="18" charset="0"/>
                            <a:ea typeface="Cambria Math" panose="02040503050406030204" pitchFamily="18" charset="0"/>
                          </a:rPr>
                        </m:ctrlPr>
                      </m:sSupPr>
                      <m:e>
                        <m:r>
                          <a:rPr lang="el-GR" i="1">
                            <a:latin typeface="Cambria Math" panose="02040503050406030204" pitchFamily="18" charset="0"/>
                            <a:ea typeface="Cambria Math" panose="02040503050406030204" pitchFamily="18" charset="0"/>
                          </a:rPr>
                          <m:t>ℝ</m:t>
                        </m:r>
                      </m:e>
                      <m:sup>
                        <m:r>
                          <a:rPr lang="vi-VN" i="1">
                            <a:latin typeface="Cambria Math" panose="02040503050406030204" pitchFamily="18" charset="0"/>
                            <a:ea typeface="Cambria Math" panose="02040503050406030204" pitchFamily="18" charset="0"/>
                          </a:rPr>
                          <m:t>𝑑</m:t>
                        </m:r>
                      </m:sup>
                    </m:sSup>
                  </m:oMath>
                </a14:m>
                <a:r>
                  <a:rPr lang="vi-VN">
                    <a:latin typeface="Calibri (Thân)"/>
                  </a:rPr>
                  <a:t>, </a:t>
                </a:r>
                <a14:m>
                  <m:oMath xmlns:m="http://schemas.openxmlformats.org/officeDocument/2006/math">
                    <m:sSub>
                      <m:sSubPr>
                        <m:ctrlPr>
                          <a:rPr lang="vi-VN" i="1">
                            <a:latin typeface="Cambria Math" panose="02040503050406030204" pitchFamily="18" charset="0"/>
                          </a:rPr>
                        </m:ctrlPr>
                      </m:sSubPr>
                      <m:e>
                        <m:r>
                          <a:rPr lang="vi-VN" b="1">
                            <a:latin typeface="Cambria Math" panose="02040503050406030204" pitchFamily="18" charset="0"/>
                          </a:rPr>
                          <m:t>𝐞</m:t>
                        </m:r>
                      </m:e>
                      <m:sub>
                        <m:r>
                          <m:rPr>
                            <m:sty m:val="p"/>
                          </m:rPr>
                          <a:rPr lang="vi-VN">
                            <a:latin typeface="Cambria Math" panose="02040503050406030204" pitchFamily="18" charset="0"/>
                          </a:rPr>
                          <m:t>i</m:t>
                        </m:r>
                      </m:sub>
                    </m:sSub>
                  </m:oMath>
                </a14:m>
                <a:r>
                  <a:rPr lang="vi-VN">
                    <a:latin typeface="Calibri (Thân)"/>
                  </a:rPr>
                  <a:t> is the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𝑖</m:t>
                        </m:r>
                      </m:e>
                      <m:sup>
                        <m:r>
                          <a:rPr lang="vi-VN" b="0" i="1" smtClean="0">
                            <a:latin typeface="Cambria Math" panose="02040503050406030204" pitchFamily="18" charset="0"/>
                          </a:rPr>
                          <m:t>𝑡h</m:t>
                        </m:r>
                      </m:sup>
                    </m:sSup>
                  </m:oMath>
                </a14:m>
                <a:r>
                  <a:rPr lang="vi-VN">
                    <a:latin typeface="Calibri (Thân)"/>
                  </a:rPr>
                  <a:t> direction unit vector</a:t>
                </a:r>
              </a:p>
            </p:txBody>
          </p:sp>
        </mc:Choice>
        <mc:Fallback xmlns="">
          <p:sp>
            <p:nvSpPr>
              <p:cNvPr id="3" name="Chỗ dành sẵn cho Nội dung 2">
                <a:extLst>
                  <a:ext uri="{FF2B5EF4-FFF2-40B4-BE49-F238E27FC236}">
                    <a16:creationId xmlns:a16="http://schemas.microsoft.com/office/drawing/2014/main" id="{E2C747C7-9BCB-420A-B3C4-EFBF27DD1A9C}"/>
                  </a:ext>
                </a:extLst>
              </p:cNvPr>
              <p:cNvSpPr>
                <a:spLocks noGrp="1" noRot="1" noChangeAspect="1" noMove="1" noResize="1" noEditPoints="1" noAdjustHandles="1" noChangeArrowheads="1" noChangeShapeType="1" noTextEdit="1"/>
              </p:cNvSpPr>
              <p:nvPr>
                <p:ph idx="1"/>
              </p:nvPr>
            </p:nvSpPr>
            <p:spPr>
              <a:xfrm>
                <a:off x="838200" y="1825625"/>
                <a:ext cx="11077136" cy="4351338"/>
              </a:xfrm>
              <a:blipFill>
                <a:blip r:embed="rId2"/>
                <a:stretch>
                  <a:fillRect l="-1156" t="-2241"/>
                </a:stretch>
              </a:blipFill>
            </p:spPr>
            <p:txBody>
              <a:bodyPr/>
              <a:lstStyle/>
              <a:p>
                <a:r>
                  <a:rPr lang="vi-VN">
                    <a:noFill/>
                  </a:rPr>
                  <a:t> </a:t>
                </a:r>
              </a:p>
            </p:txBody>
          </p:sp>
        </mc:Fallback>
      </mc:AlternateContent>
    </p:spTree>
    <p:extLst>
      <p:ext uri="{BB962C8B-B14F-4D97-AF65-F5344CB8AC3E}">
        <p14:creationId xmlns:p14="http://schemas.microsoft.com/office/powerpoint/2010/main" val="302892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41A9458-90B3-4B60-8464-551AFB6FEB97}"/>
              </a:ext>
            </a:extLst>
          </p:cNvPr>
          <p:cNvPicPr>
            <a:picLocks noChangeAspect="1"/>
          </p:cNvPicPr>
          <p:nvPr/>
        </p:nvPicPr>
        <p:blipFill rotWithShape="1">
          <a:blip r:embed="rId2"/>
          <a:srcRect l="11354" t="50000" r="20625" b="27767"/>
          <a:stretch/>
        </p:blipFill>
        <p:spPr>
          <a:xfrm>
            <a:off x="1587500" y="2082800"/>
            <a:ext cx="6477000" cy="1190260"/>
          </a:xfrm>
          <a:prstGeom prst="rect">
            <a:avLst/>
          </a:prstGeom>
        </p:spPr>
      </p:pic>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0756900" cy="1997075"/>
          </a:xfrm>
        </p:spPr>
        <p:txBody>
          <a:bodyPr>
            <a:normAutofit/>
          </a:bodyPr>
          <a:lstStyle/>
          <a:p>
            <a:r>
              <a:rPr lang="en-US">
                <a:latin typeface="Calibri Light" panose="020F0302020204030204" pitchFamily="34" charset="0"/>
                <a:cs typeface="Calibri Light" panose="020F0302020204030204" pitchFamily="34" charset="0"/>
              </a:rPr>
              <a:t>3. Gradient of QNN (Central finite - difference method)</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8C70DEC-06B8-420F-A824-0F4605663ABF}"/>
                  </a:ext>
                </a:extLst>
              </p:cNvPr>
              <p:cNvSpPr>
                <a:spLocks noGrp="1"/>
              </p:cNvSpPr>
              <p:nvPr>
                <p:ph idx="1"/>
              </p:nvPr>
            </p:nvSpPr>
            <p:spPr>
              <a:xfrm>
                <a:off x="838200" y="2082799"/>
                <a:ext cx="10515600" cy="4094163"/>
              </a:xfrm>
            </p:spPr>
            <p:txBody>
              <a:bodyPr/>
              <a:lstStyle/>
              <a:p>
                <a:pPr marL="0" indent="0">
                  <a:buNone/>
                </a:pPr>
                <a:endParaRPr lang="en-US">
                  <a:latin typeface="Calibri (Thân)"/>
                </a:endParaRPr>
              </a:p>
              <a:p>
                <a:pPr marL="0" indent="0">
                  <a:buNone/>
                </a:pPr>
                <a:endParaRPr lang="en-US">
                  <a:latin typeface="Calibri (Thân)"/>
                </a:endParaRP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𝜀</m:t>
                    </m:r>
                  </m:oMath>
                </a14:m>
                <a:r>
                  <a:rPr lang="en-US">
                    <a:latin typeface="Calibri (Thân)"/>
                  </a:rPr>
                  <a:t>: learning rate</a:t>
                </a:r>
              </a:p>
              <a:p>
                <a:pPr marL="0" indent="0">
                  <a:buNone/>
                </a:pPr>
                <a14:m>
                  <m:oMath xmlns:m="http://schemas.openxmlformats.org/officeDocument/2006/math">
                    <m:r>
                      <a:rPr lang="vi-VN" i="1" smtClean="0">
                        <a:latin typeface="Cambria Math" panose="02040503050406030204" pitchFamily="18" charset="0"/>
                        <a:ea typeface="Cambria Math" panose="02040503050406030204" pitchFamily="18" charset="0"/>
                      </a:rPr>
                      <m:t>𝒪</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oMath>
                </a14:m>
                <a:r>
                  <a:rPr lang="en-US">
                    <a:latin typeface="Calibri (Thân)"/>
                  </a:rPr>
                  <a:t> precision</a:t>
                </a:r>
              </a:p>
              <a:p>
                <a:pPr marL="0" indent="0">
                  <a:buNone/>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𝑘</m:t>
                                </m:r>
                              </m:sub>
                            </m:sSub>
                          </m:e>
                        </m:d>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ub>
                    </m:sSub>
                  </m:oMath>
                </a14:m>
                <a:r>
                  <a:rPr lang="en-US">
                    <a:latin typeface="Calibri (Thân)"/>
                  </a:rPr>
                  <a:t> is the delta Kronecker (0 or 1)</a:t>
                </a:r>
              </a:p>
              <a:p>
                <a:pPr marL="0" indent="0">
                  <a:buNone/>
                </a:pPr>
                <a:r>
                  <a:rPr lang="en-US">
                    <a:latin typeface="Calibri (Thân)"/>
                  </a:rPr>
                  <a:t>Use </a:t>
                </a:r>
                <a14:m>
                  <m:oMath xmlns:m="http://schemas.openxmlformats.org/officeDocument/2006/math">
                    <m:r>
                      <a:rPr lang="en-US" i="1" smtClean="0">
                        <a:latin typeface="Cambria Math" panose="02040503050406030204" pitchFamily="18" charset="0"/>
                      </a:rPr>
                      <m:t>2</m:t>
                    </m:r>
                    <m:r>
                      <a:rPr lang="en-US" i="1" smtClean="0">
                        <a:latin typeface="Cambria Math" panose="02040503050406030204" pitchFamily="18" charset="0"/>
                      </a:rPr>
                      <m:t>𝑀</m:t>
                    </m:r>
                  </m:oMath>
                </a14:m>
                <a:r>
                  <a:rPr lang="en-US">
                    <a:latin typeface="Calibri (Thân)"/>
                  </a:rPr>
                  <a:t> queries with </a:t>
                </a:r>
                <a14:m>
                  <m:oMath xmlns:m="http://schemas.openxmlformats.org/officeDocument/2006/math">
                    <m:r>
                      <a:rPr lang="en-US" b="0" i="1" smtClean="0">
                        <a:latin typeface="Cambria Math" panose="02040503050406030204" pitchFamily="18" charset="0"/>
                      </a:rPr>
                      <m:t>𝑀</m:t>
                    </m:r>
                  </m:oMath>
                </a14:m>
                <a:r>
                  <a:rPr lang="en-US">
                    <a:latin typeface="Calibri (Thân)"/>
                  </a:rPr>
                  <a:t> is the number of params</a:t>
                </a:r>
                <a:endParaRPr lang="vi-VN">
                  <a:latin typeface="Calibri (Thân)"/>
                </a:endParaRPr>
              </a:p>
            </p:txBody>
          </p:sp>
        </mc:Choice>
        <mc:Fallback xmlns="">
          <p:sp>
            <p:nvSpPr>
              <p:cNvPr id="3" name="Chỗ dành sẵn cho Nội dung 2">
                <a:extLst>
                  <a:ext uri="{FF2B5EF4-FFF2-40B4-BE49-F238E27FC236}">
                    <a16:creationId xmlns:a16="http://schemas.microsoft.com/office/drawing/2014/main" id="{08C70DEC-06B8-420F-A824-0F4605663ABF}"/>
                  </a:ext>
                </a:extLst>
              </p:cNvPr>
              <p:cNvSpPr>
                <a:spLocks noGrp="1" noRot="1" noChangeAspect="1" noMove="1" noResize="1" noEditPoints="1" noAdjustHandles="1" noChangeArrowheads="1" noChangeShapeType="1" noTextEdit="1"/>
              </p:cNvSpPr>
              <p:nvPr>
                <p:ph idx="1"/>
              </p:nvPr>
            </p:nvSpPr>
            <p:spPr>
              <a:xfrm>
                <a:off x="838200" y="2082799"/>
                <a:ext cx="10515600" cy="4094163"/>
              </a:xfrm>
              <a:blipFill>
                <a:blip r:embed="rId3"/>
                <a:stretch>
                  <a:fillRect l="-1217"/>
                </a:stretch>
              </a:blipFill>
            </p:spPr>
            <p:txBody>
              <a:bodyPr/>
              <a:lstStyle/>
              <a:p>
                <a:r>
                  <a:rPr lang="vi-VN">
                    <a:noFill/>
                  </a:rPr>
                  <a:t> </a:t>
                </a:r>
              </a:p>
            </p:txBody>
          </p:sp>
        </mc:Fallback>
      </mc:AlternateContent>
    </p:spTree>
    <p:extLst>
      <p:ext uri="{BB962C8B-B14F-4D97-AF65-F5344CB8AC3E}">
        <p14:creationId xmlns:p14="http://schemas.microsoft.com/office/powerpoint/2010/main" val="22005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2369800" cy="1006475"/>
          </a:xfrm>
        </p:spPr>
        <p:txBody>
          <a:bodyPr>
            <a:normAutofit/>
          </a:bodyPr>
          <a:lstStyle/>
          <a:p>
            <a:r>
              <a:rPr lang="en-US">
                <a:latin typeface="Calibri Light" panose="020F0302020204030204" pitchFamily="34" charset="0"/>
                <a:cs typeface="Calibri Light" panose="020F0302020204030204" pitchFamily="34" charset="0"/>
              </a:rPr>
              <a:t>3. Gradient of QNN (Parameter shift methods)</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B81FEC69-EA12-4558-8107-A448EA0199F0}"/>
                  </a:ext>
                </a:extLst>
              </p:cNvPr>
              <p:cNvSpPr>
                <a:spLocks noGrp="1"/>
              </p:cNvSpPr>
              <p:nvPr>
                <p:ph idx="1"/>
              </p:nvPr>
            </p:nvSpPr>
            <p:spPr>
              <a:xfrm>
                <a:off x="838200" y="1690688"/>
                <a:ext cx="10515600" cy="5434011"/>
              </a:xfrm>
            </p:spPr>
            <p:txBody>
              <a:bodyPr/>
              <a:lstStyle/>
              <a:p>
                <a:pPr marL="0" indent="0">
                  <a:buNone/>
                </a:pPr>
                <a:r>
                  <a:rPr lang="en-US">
                    <a:latin typeface="Calibri (Thân)"/>
                  </a:rPr>
                  <a:t>Note that: </a:t>
                </a:r>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e</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sup>
                    </m:sSup>
                  </m:oMath>
                </a14:m>
                <a:r>
                  <a:rPr lang="en-US" sz="2800"/>
                  <a:t> (1) are the params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𝑙</m:t>
                        </m:r>
                      </m:e>
                      <m:sup>
                        <m:r>
                          <a:rPr lang="en-US" sz="2800" b="0" i="1" smtClean="0">
                            <a:latin typeface="Cambria Math" panose="02040503050406030204" pitchFamily="18" charset="0"/>
                          </a:rPr>
                          <m:t>𝑡h</m:t>
                        </m:r>
                      </m:sup>
                    </m:sSup>
                  </m:oMath>
                </a14:m>
                <a:r>
                  <a:rPr lang="en-US" sz="2800"/>
                  <a:t> layer, </a:t>
                </a:r>
                <a14:m>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𝑔</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m:t>
                        </m:r>
                        <m:r>
                          <m:rPr>
                            <m:brk m:alnAt="23"/>
                          </m:rPr>
                          <a:rPr lang="en-US" sz="2800" b="0" i="1" smtClean="0">
                            <a:latin typeface="Cambria Math" panose="02040503050406030204" pitchFamily="18" charset="0"/>
                          </a:rPr>
                          <m:t>0</m:t>
                        </m:r>
                      </m:sub>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𝑗𝑙</m:t>
                            </m:r>
                          </m:sub>
                        </m:s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e>
                    </m:nary>
                  </m:oMath>
                </a14:m>
                <a:r>
                  <a:rPr lang="en-US" sz="2800"/>
                  <a:t> (2),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𝛽</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𝑗𝑙</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ℝ</m:t>
                    </m:r>
                  </m:oMath>
                </a14:m>
                <a:r>
                  <a:rPr lang="en-US" sz="2800"/>
                  <a:t>, </a:t>
                </a:r>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sub>
                        <m:r>
                          <a:rPr lang="en-US" sz="2800" b="0" i="1" smtClean="0">
                            <a:latin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𝒫</m:t>
                        </m:r>
                      </m:e>
                      <m:sub>
                        <m:r>
                          <a:rPr lang="en-US" sz="2800" b="0" i="1" smtClean="0">
                            <a:latin typeface="Cambria Math" panose="02040503050406030204" pitchFamily="18" charset="0"/>
                            <a:ea typeface="Cambria Math" panose="02040503050406030204" pitchFamily="18" charset="0"/>
                          </a:rPr>
                          <m:t>𝑁</m:t>
                        </m:r>
                      </m:sub>
                    </m:sSub>
                  </m:oMath>
                </a14:m>
                <a:r>
                  <a:rPr lang="en-US">
                    <a:latin typeface="Calibri (Thân)"/>
                  </a:rPr>
                  <a:t>. Substitute (2) in (1):</a:t>
                </a:r>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e</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r>
                            <a:rPr lang="en-US" sz="2800"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𝑗𝑙</m:t>
                                  </m:r>
                                </m:sub>
                              </m:sSub>
                            </m:sup>
                            <m:e>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𝑘</m:t>
                                  </m:r>
                                </m:sub>
                              </m:sSub>
                            </m:e>
                          </m:nary>
                          <m:r>
                            <a:rPr lang="en-US" sz="2800" b="0" i="1" smtClean="0">
                              <a:latin typeface="Cambria Math" panose="02040503050406030204" pitchFamily="18" charset="0"/>
                            </a:rPr>
                            <m:t>)</m:t>
                          </m:r>
                        </m:sup>
                      </m:sSup>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sub>
                        <m:sup/>
                        <m:e>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r>
                                <a:rPr lang="en-US" i="1">
                                  <a:latin typeface="Cambria Math" panose="02040503050406030204" pitchFamily="18" charset="0"/>
                                </a:rPr>
                                <m:t>𝑖</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𝑘</m:t>
                                  </m:r>
                                </m:sub>
                              </m:sSub>
                            </m:sup>
                          </m:sSup>
                        </m:e>
                      </m:nary>
                    </m:oMath>
                  </m:oMathPara>
                </a14:m>
                <a:endParaRPr lang="en-US">
                  <a:latin typeface="Calibri (Thân)"/>
                </a:endParaRPr>
              </a:p>
              <a:p>
                <a:pPr marL="0" indent="0">
                  <a:buNone/>
                </a:pPr>
                <a:r>
                  <a:rPr lang="en-US">
                    <a:latin typeface="Calibri (Thân)"/>
                  </a:rPr>
                  <a:t>Use Euler formula:</a:t>
                </a:r>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𝑘</m:t>
                          </m:r>
                        </m:sub>
                        <m:sup/>
                        <m:e>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e>
                          </m:d>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𝐼</m:t>
                              </m:r>
                            </m:e>
                          </m:acc>
                          <m:r>
                            <a:rPr lang="en-US" sz="2800" b="0" i="1" smtClean="0">
                              <a:latin typeface="Cambria Math" panose="02040503050406030204" pitchFamily="18" charset="0"/>
                            </a:rPr>
                            <m:t>−</m:t>
                          </m:r>
                          <m:r>
                            <a:rPr lang="en-US" sz="2800" b="0" i="1" smtClean="0">
                              <a:latin typeface="Cambria Math" panose="02040503050406030204" pitchFamily="18" charset="0"/>
                            </a:rPr>
                            <m:t>𝑖</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d>
                                <m:dPr>
                                  <m:ctrlPr>
                                    <a:rPr lang="en-US" b="0" i="1" smtClean="0">
                                      <a:latin typeface="Cambria Math" panose="02040503050406030204" pitchFamily="18" charset="0"/>
                                    </a:rPr>
                                  </m:ctrlPr>
                                </m:dPr>
                                <m:e>
                                  <m:sSubSup>
                                    <m:sSubSupPr>
                                      <m:ctrlPr>
                                        <a:rPr lang="en-US" i="1" smtClean="0">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e>
                              </m:d>
                            </m:e>
                          </m:func>
                          <m:sSub>
                            <m:sSubPr>
                              <m:ctrlPr>
                                <a:rPr lang="en-US" sz="2800"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vi-VN">
                  <a:latin typeface="Calibri (Thân)"/>
                </a:endParaRPr>
              </a:p>
              <a:p>
                <a:pPr marL="0" indent="0">
                  <a:buNone/>
                </a:pPr>
                <a:endParaRPr lang="vi-VN">
                  <a:latin typeface="Calibri (Thân)"/>
                </a:endParaRPr>
              </a:p>
            </p:txBody>
          </p:sp>
        </mc:Choice>
        <mc:Fallback xmlns="">
          <p:sp>
            <p:nvSpPr>
              <p:cNvPr id="6" name="Chỗ dành sẵn cho Nội dung 2">
                <a:extLst>
                  <a:ext uri="{FF2B5EF4-FFF2-40B4-BE49-F238E27FC236}">
                    <a16:creationId xmlns:a16="http://schemas.microsoft.com/office/drawing/2014/main" id="{B81FEC69-EA12-4558-8107-A448EA0199F0}"/>
                  </a:ext>
                </a:extLst>
              </p:cNvPr>
              <p:cNvSpPr>
                <a:spLocks noGrp="1" noRot="1" noChangeAspect="1" noMove="1" noResize="1" noEditPoints="1" noAdjustHandles="1" noChangeArrowheads="1" noChangeShapeType="1" noTextEdit="1"/>
              </p:cNvSpPr>
              <p:nvPr>
                <p:ph idx="1"/>
              </p:nvPr>
            </p:nvSpPr>
            <p:spPr>
              <a:xfrm>
                <a:off x="838200" y="1690688"/>
                <a:ext cx="10515600" cy="5434011"/>
              </a:xfrm>
              <a:blipFill>
                <a:blip r:embed="rId2"/>
                <a:stretch>
                  <a:fillRect l="-1217"/>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Viết tay 3">
                <a:extLst>
                  <a:ext uri="{FF2B5EF4-FFF2-40B4-BE49-F238E27FC236}">
                    <a16:creationId xmlns:a16="http://schemas.microsoft.com/office/drawing/2014/main" id="{D659B301-AAB2-4E9B-ABAA-DA18FC4AF4A7}"/>
                  </a:ext>
                </a:extLst>
              </p14:cNvPr>
              <p14:cNvContentPartPr/>
              <p14:nvPr/>
            </p14:nvContentPartPr>
            <p14:xfrm>
              <a:off x="1652040" y="1598400"/>
              <a:ext cx="8956800" cy="3974040"/>
            </p14:xfrm>
          </p:contentPart>
        </mc:Choice>
        <mc:Fallback xmlns="">
          <p:pic>
            <p:nvPicPr>
              <p:cNvPr id="4" name="Viết tay 3">
                <a:extLst>
                  <a:ext uri="{FF2B5EF4-FFF2-40B4-BE49-F238E27FC236}">
                    <a16:creationId xmlns:a16="http://schemas.microsoft.com/office/drawing/2014/main" id="{D659B301-AAB2-4E9B-ABAA-DA18FC4AF4A7}"/>
                  </a:ext>
                </a:extLst>
              </p:cNvPr>
              <p:cNvPicPr/>
              <p:nvPr/>
            </p:nvPicPr>
            <p:blipFill>
              <a:blip r:embed="rId4"/>
              <a:stretch>
                <a:fillRect/>
              </a:stretch>
            </p:blipFill>
            <p:spPr>
              <a:xfrm>
                <a:off x="1642680" y="1589040"/>
                <a:ext cx="8975520" cy="3992760"/>
              </a:xfrm>
              <a:prstGeom prst="rect">
                <a:avLst/>
              </a:prstGeom>
            </p:spPr>
          </p:pic>
        </mc:Fallback>
      </mc:AlternateContent>
    </p:spTree>
    <p:extLst>
      <p:ext uri="{BB962C8B-B14F-4D97-AF65-F5344CB8AC3E}">
        <p14:creationId xmlns:p14="http://schemas.microsoft.com/office/powerpoint/2010/main" val="168790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102837-AD58-4270-8824-179BA76B323D}"/>
              </a:ext>
            </a:extLst>
          </p:cNvPr>
          <p:cNvSpPr>
            <a:spLocks noGrp="1"/>
          </p:cNvSpPr>
          <p:nvPr>
            <p:ph type="title"/>
          </p:nvPr>
        </p:nvSpPr>
        <p:spPr>
          <a:xfrm>
            <a:off x="838200" y="365125"/>
            <a:ext cx="12369800" cy="1006475"/>
          </a:xfrm>
        </p:spPr>
        <p:txBody>
          <a:bodyPr>
            <a:normAutofit/>
          </a:bodyPr>
          <a:lstStyle/>
          <a:p>
            <a:r>
              <a:rPr lang="en-US">
                <a:latin typeface="Calibri Light" panose="020F0302020204030204" pitchFamily="34" charset="0"/>
                <a:cs typeface="Calibri Light" panose="020F0302020204030204" pitchFamily="34" charset="0"/>
              </a:rPr>
              <a:t>3. Gradient of QNN (Parameter shift methods)</a:t>
            </a:r>
            <a:endParaRPr lang="vi-VN">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B81FEC69-EA12-4558-8107-A448EA0199F0}"/>
                  </a:ext>
                </a:extLst>
              </p:cNvPr>
              <p:cNvSpPr>
                <a:spLocks noGrp="1"/>
              </p:cNvSpPr>
              <p:nvPr>
                <p:ph idx="1"/>
              </p:nvPr>
            </p:nvSpPr>
            <p:spPr>
              <a:xfrm>
                <a:off x="838200" y="1690689"/>
                <a:ext cx="10515600" cy="4633912"/>
              </a:xfrm>
            </p:spPr>
            <p:txBody>
              <a:bodyPr/>
              <a:lstStyle/>
              <a:p>
                <a:pPr marL="0" indent="0">
                  <a:buNone/>
                </a:pPr>
                <a:r>
                  <a:rPr lang="en-US"/>
                  <a:t>Consider the change of variables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r>
                      <a:rPr lang="en-US"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𝑙</m:t>
                        </m:r>
                      </m:sup>
                    </m:sSubSup>
                    <m:sSubSup>
                      <m:sSubSupPr>
                        <m:ctrlPr>
                          <a:rPr lang="en-US"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𝑘</m:t>
                        </m:r>
                      </m:sub>
                      <m:sup>
                        <m:r>
                          <a:rPr lang="en-US" i="1">
                            <a:latin typeface="Cambria Math" panose="02040503050406030204" pitchFamily="18" charset="0"/>
                          </a:rPr>
                          <m:t>𝑗𝑙</m:t>
                        </m:r>
                      </m:sup>
                    </m:sSubSup>
                  </m:oMath>
                </a14:m>
                <a:r>
                  <a:rPr lang="en-US">
                    <a:latin typeface="Calibri (Thân)"/>
                  </a:rPr>
                  <a:t>:</a:t>
                </a:r>
              </a:p>
              <a:p>
                <a:pPr marL="0" indent="0">
                  <a:buNone/>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𝑈</m:t>
                              </m:r>
                            </m:e>
                          </m:acc>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d>
                        <m:dPr>
                          <m:ctrlPr>
                            <a:rPr lang="en-US" sz="2800" b="0"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𝑙</m:t>
                              </m:r>
                            </m:sup>
                          </m:sSubSup>
                        </m:e>
                      </m:d>
                      <m:r>
                        <a:rPr lang="en-US" sz="2800"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𝑘</m:t>
                          </m:r>
                        </m:sub>
                        <m:sup/>
                        <m:e>
                          <m:r>
                            <a:rPr lang="en-US" b="0" i="1" smtClean="0">
                              <a:latin typeface="Cambria Math" panose="02040503050406030204" pitchFamily="18" charset="0"/>
                            </a:rPr>
                            <m:t>(</m:t>
                          </m:r>
                          <m:r>
                            <m:rPr>
                              <m:sty m:val="p"/>
                            </m:rPr>
                            <a:rPr lang="en-US" b="0" i="1" smtClean="0">
                              <a:latin typeface="Cambria Math" panose="02040503050406030204" pitchFamily="18" charset="0"/>
                            </a:rPr>
                            <m:t>cos</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𝐼</m:t>
                              </m:r>
                            </m:e>
                          </m:acc>
                          <m:r>
                            <a:rPr lang="en-US" sz="2800" b="0" i="1" smtClean="0">
                              <a:latin typeface="Cambria Math" panose="02040503050406030204" pitchFamily="18" charset="0"/>
                            </a:rPr>
                            <m:t>−</m:t>
                          </m:r>
                          <m:r>
                            <a:rPr lang="en-US" sz="2800" b="0" i="1" smtClean="0">
                              <a:latin typeface="Cambria Math" panose="02040503050406030204" pitchFamily="18" charset="0"/>
                            </a:rPr>
                            <m:t>𝑖</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e>
                          </m:func>
                          <m:sSub>
                            <m:sSubPr>
                              <m:ctrlPr>
                                <a:rPr lang="en-US" sz="2800"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oMath>
                  </m:oMathPara>
                </a14:m>
                <a:endParaRPr lang="en-US">
                  <a:latin typeface="Calibri (Thân)"/>
                </a:endParaRPr>
              </a:p>
              <a:p>
                <a:pPr marL="0" indent="0">
                  <a:buNone/>
                </a:pPr>
                <a:r>
                  <a:rPr lang="en-US">
                    <a:latin typeface="Calibri (Thân)"/>
                  </a:rPr>
                  <a:t>Cost / loss function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Ψ</m:t>
                          </m:r>
                        </m:e>
                        <m:sub>
                          <m:r>
                            <a:rPr lang="en-US" b="0" i="1" smtClean="0">
                              <a:latin typeface="Cambria Math" panose="02040503050406030204" pitchFamily="18" charset="0"/>
                              <a:ea typeface="Cambria Math" panose="02040503050406030204" pitchFamily="18" charset="0"/>
                            </a:rPr>
                            <m:t>0</m:t>
                          </m:r>
                        </m:sub>
                      </m:sSub>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𝑈</m:t>
                                  </m:r>
                                </m:e>
                              </m:acc>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Ψ</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vi-VN">
                  <a:latin typeface="Calibri (Thân)"/>
                </a:endParaRPr>
              </a:p>
              <a:p>
                <a:pPr marL="0" indent="0">
                  <a:buNone/>
                </a:pPr>
                <a:r>
                  <a:rPr lang="en-US">
                    <a:latin typeface="Calibri (Thân)"/>
                  </a:rPr>
                  <a:t>Then apply parameter shift rule: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vi-VN" i="1" smtClean="0">
                              <a:latin typeface="Cambria Math" panose="02040503050406030204" pitchFamily="18" charset="0"/>
                            </a:rPr>
                            <m:t>𝜕</m:t>
                          </m:r>
                          <m:r>
                            <a:rPr lang="en-US" b="0" i="1" smtClean="0">
                              <a:latin typeface="Cambria Math" panose="02040503050406030204" pitchFamily="18" charset="0"/>
                            </a:rPr>
                            <m:t>𝑓</m:t>
                          </m:r>
                        </m:num>
                        <m:den>
                          <m:r>
                            <a:rPr lang="vi-VN"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𝜂</m:t>
                              </m:r>
                            </m:e>
                            <m:sub>
                              <m:r>
                                <a:rPr lang="en-US" b="0" i="1" smtClean="0">
                                  <a:latin typeface="Cambria Math" panose="02040503050406030204" pitchFamily="18" charset="0"/>
                                </a:rPr>
                                <m:t>𝑘</m:t>
                              </m:r>
                            </m:sub>
                            <m:sup>
                              <m:r>
                                <a:rPr lang="en-US" b="0" i="1" smtClean="0">
                                  <a:latin typeface="Cambria Math" panose="02040503050406030204" pitchFamily="18" charset="0"/>
                                </a:rPr>
                                <m:t>𝑗</m:t>
                              </m:r>
                              <m:r>
                                <a:rPr lang="en-US" i="1">
                                  <a:latin typeface="Cambria Math" panose="02040503050406030204" pitchFamily="18" charset="0"/>
                                </a:rPr>
                                <m:t>𝑙</m:t>
                              </m:r>
                            </m:sup>
                          </m:sSubSup>
                        </m:den>
                      </m:f>
                      <m:d>
                        <m:dPr>
                          <m:ctrlPr>
                            <a:rPr lang="en-US" b="0" i="1" smtClean="0">
                              <a:latin typeface="Cambria Math" panose="02040503050406030204" pitchFamily="18" charset="0"/>
                            </a:rPr>
                          </m:ctrlPr>
                        </m:dPr>
                        <m:e>
                          <m:r>
                            <a:rPr lang="en-US" b="0" i="1" smtClean="0">
                              <a:latin typeface="Cambria Math" panose="02040503050406030204" pitchFamily="18" charset="0"/>
                            </a:rPr>
                            <m:t>𝜂</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𝑗𝑙</m:t>
                              </m:r>
                            </m:sup>
                          </m:sSubSup>
                        </m:e>
                      </m:d>
                    </m:oMath>
                  </m:oMathPara>
                </a14:m>
                <a:endParaRPr lang="vi-VN">
                  <a:latin typeface="Calibri (Thân)"/>
                </a:endParaRPr>
              </a:p>
            </p:txBody>
          </p:sp>
        </mc:Choice>
        <mc:Fallback xmlns="">
          <p:sp>
            <p:nvSpPr>
              <p:cNvPr id="6" name="Chỗ dành sẵn cho Nội dung 2">
                <a:extLst>
                  <a:ext uri="{FF2B5EF4-FFF2-40B4-BE49-F238E27FC236}">
                    <a16:creationId xmlns:a16="http://schemas.microsoft.com/office/drawing/2014/main" id="{B81FEC69-EA12-4558-8107-A448EA0199F0}"/>
                  </a:ext>
                </a:extLst>
              </p:cNvPr>
              <p:cNvSpPr>
                <a:spLocks noGrp="1" noRot="1" noChangeAspect="1" noMove="1" noResize="1" noEditPoints="1" noAdjustHandles="1" noChangeArrowheads="1" noChangeShapeType="1" noTextEdit="1"/>
              </p:cNvSpPr>
              <p:nvPr>
                <p:ph idx="1"/>
              </p:nvPr>
            </p:nvSpPr>
            <p:spPr>
              <a:xfrm>
                <a:off x="838200" y="1690689"/>
                <a:ext cx="10515600" cy="4633912"/>
              </a:xfrm>
              <a:blipFill>
                <a:blip r:embed="rId2"/>
                <a:stretch>
                  <a:fillRect l="-1217" t="-394"/>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Viết tay 2">
                <a:extLst>
                  <a:ext uri="{FF2B5EF4-FFF2-40B4-BE49-F238E27FC236}">
                    <a16:creationId xmlns:a16="http://schemas.microsoft.com/office/drawing/2014/main" id="{86A77DA1-BBEF-43F3-872A-731C232679FE}"/>
                  </a:ext>
                </a:extLst>
              </p14:cNvPr>
              <p14:cNvContentPartPr/>
              <p14:nvPr/>
            </p14:nvContentPartPr>
            <p14:xfrm>
              <a:off x="2062800" y="1571760"/>
              <a:ext cx="7349400" cy="4366800"/>
            </p14:xfrm>
          </p:contentPart>
        </mc:Choice>
        <mc:Fallback xmlns="">
          <p:pic>
            <p:nvPicPr>
              <p:cNvPr id="3" name="Viết tay 2">
                <a:extLst>
                  <a:ext uri="{FF2B5EF4-FFF2-40B4-BE49-F238E27FC236}">
                    <a16:creationId xmlns:a16="http://schemas.microsoft.com/office/drawing/2014/main" id="{86A77DA1-BBEF-43F3-872A-731C232679FE}"/>
                  </a:ext>
                </a:extLst>
              </p:cNvPr>
              <p:cNvPicPr/>
              <p:nvPr/>
            </p:nvPicPr>
            <p:blipFill>
              <a:blip r:embed="rId4"/>
              <a:stretch>
                <a:fillRect/>
              </a:stretch>
            </p:blipFill>
            <p:spPr>
              <a:xfrm>
                <a:off x="2053440" y="1562400"/>
                <a:ext cx="7368120" cy="4385520"/>
              </a:xfrm>
              <a:prstGeom prst="rect">
                <a:avLst/>
              </a:prstGeom>
            </p:spPr>
          </p:pic>
        </mc:Fallback>
      </mc:AlternateContent>
    </p:spTree>
    <p:extLst>
      <p:ext uri="{BB962C8B-B14F-4D97-AF65-F5344CB8AC3E}">
        <p14:creationId xmlns:p14="http://schemas.microsoft.com/office/powerpoint/2010/main" val="3624732054"/>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3357</TotalTime>
  <Words>594</Words>
  <Application>Microsoft Macintosh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Calibri (Thân)</vt:lpstr>
      <vt:lpstr>Calibri Light</vt:lpstr>
      <vt:lpstr>Cambria Math</vt:lpstr>
      <vt:lpstr>is the input state</vt:lpstr>
      <vt:lpstr>Times New Roman</vt:lpstr>
      <vt:lpstr>Chủ đề Office</vt:lpstr>
      <vt:lpstr>Quantum TensorFlow a framework for Quantum ML  publish in 2020</vt:lpstr>
      <vt:lpstr>1. Architechture</vt:lpstr>
      <vt:lpstr>2. Pipeline</vt:lpstr>
      <vt:lpstr>3. Quantum machine learning theory / QNN</vt:lpstr>
      <vt:lpstr>3. Sampling and Expectations</vt:lpstr>
      <vt:lpstr>PowerPoint Presentation</vt:lpstr>
      <vt:lpstr>3. Gradient of QNN (Central finite - difference method)</vt:lpstr>
      <vt:lpstr>3. Gradient of QNN (Parameter shift methods)</vt:lpstr>
      <vt:lpstr>3. Gradient of QNN (Parameter shift methods)</vt:lpstr>
      <vt:lpstr>3. Stochastic Parameter Shift Gradient Estimation</vt:lpstr>
      <vt:lpstr>4. Hybrid Quantum-Classical Computational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TensorFlow a framework for Quantum ML  publish in 2020</dc:title>
  <dc:creator>Tuan Hai</dc:creator>
  <cp:lastModifiedBy>Vũ Tuấn Hải</cp:lastModifiedBy>
  <cp:revision>52</cp:revision>
  <dcterms:created xsi:type="dcterms:W3CDTF">2021-05-21T02:02:54Z</dcterms:created>
  <dcterms:modified xsi:type="dcterms:W3CDTF">2023-09-17T09:22:19Z</dcterms:modified>
</cp:coreProperties>
</file>