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8949F-8DE8-4F49-BB5D-D56A91E33524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1F06C-A6B3-4A31-8660-AB9DB70D7A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68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49170F-A6EC-4E79-96E7-487BCF045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B1D5B78-AAFB-4E8C-A919-4317DD52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04D136B-527A-4284-BA35-7EEA66E9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348-2EE2-482A-9F4A-A1A46FBB1785}" type="datetime1">
              <a:rPr lang="vi-VN" smtClean="0"/>
              <a:t>07/08/2021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5C2DE3-D73B-430A-BF24-A1C18464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FBF2AB-B7E8-4B61-93AE-EC913295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37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D43D86-EE22-46DA-855B-752C1CD3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F87C3AA-E47D-4C53-912C-3DF106F8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8FAE44-6551-44FD-BC74-F68589E0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F3F1-52C7-40D2-BD79-524F9B92478E}" type="datetime1">
              <a:rPr lang="vi-VN" smtClean="0"/>
              <a:t>07/08/2021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F428E5-325F-48A0-B90D-B87C1C1E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1DEF75-D154-419C-9209-14936B8A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98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E26B881-8CF6-4AC8-AAB8-4BA486BAD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EDA0BD7-DA27-44AB-9357-7F0948AC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D84F4C-66ED-462D-9945-F17453C2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994-5BEB-4D6D-BA15-663ECACB8B57}" type="datetime1">
              <a:rPr lang="vi-VN" smtClean="0"/>
              <a:t>07/08/2021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F871A2-D1B5-4B53-9992-B9897C63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94C5AC-47F2-4111-B454-4866A12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3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6CA513-0A03-46E8-AD61-80E65897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04379F-4B03-48A2-8D9B-0DC9F22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D7A9FB-0CF2-4306-AD24-85F35E2D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E8F-22C7-4AFB-853C-0A5AAA58F56A}" type="datetime1">
              <a:rPr lang="vi-VN" smtClean="0"/>
              <a:t>07/08/2021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823ECC-2BEB-49D7-896B-220B52B3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1DBE74-0EFF-4B6C-A827-370D0968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512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B5245-40D1-469A-B511-D998FA48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5DBBB26-0372-41C6-86D6-AEBCF807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041BFA6-8BE1-4DF8-8CB4-1EC3FBC8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9721-4AC1-451D-B31A-EF159914F3D1}" type="datetime1">
              <a:rPr lang="vi-VN" smtClean="0"/>
              <a:t>07/08/2021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048CE9-2223-4ECB-BDC1-F8B559A9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F1E9E4E-9871-4D40-9A00-BB62074F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370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E2B809-EC69-4F99-ADE0-028779DD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C875DF7-4CB9-450C-871E-8431CB001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17C860F-B381-4410-AD78-A6227FF91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F85A607-711E-4BB7-9F50-1582002E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E4C-4653-4742-A6F2-674400E3DFAF}" type="datetime1">
              <a:rPr lang="vi-VN" smtClean="0"/>
              <a:t>07/08/2021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C4DDD92-F37C-49AD-8751-DBD5A8B1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3677832-64C9-4FFB-A3C7-9D74C746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5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DB2A46-A911-428A-9B25-CB306BE8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0A93EDB-384F-47D7-8306-F0F3BCA6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54EB7AB-EEBC-4118-816A-8D64C327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7DEC8A-DA29-4974-9482-094E2C98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114E81E-4FA4-4AE5-9F69-F593CCE19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419D8EC-928B-4A8F-A61A-30092355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E73-ED72-48C6-A17F-108094D37DED}" type="datetime1">
              <a:rPr lang="vi-VN" smtClean="0"/>
              <a:t>07/08/2021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DAF497A-5A1A-47A5-9628-E8FFD77E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C5AE00F-5BB3-4744-B5E4-A6D53A20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16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AE66CA-7C37-48B9-882C-F7355C52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FD3DB94-96F7-4005-A131-C466D0F6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810F-7846-473C-860C-BF991EEAC7A8}" type="datetime1">
              <a:rPr lang="vi-VN" smtClean="0"/>
              <a:t>07/08/2021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3C3CDC-DFC1-4336-9FAD-41EFF988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325CE80-4210-4A83-80F4-682C8180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564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1DB0517-533F-4268-8DF4-7A24434B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EA46-7428-49B5-B5B3-350A6D868ACF}" type="datetime1">
              <a:rPr lang="vi-VN" smtClean="0"/>
              <a:t>07/08/2021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284C322-8FEF-497B-9675-CA73105E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AD70F5-3B48-416D-9E51-7A78AE1A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424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94BE2E-8BC6-44D7-A018-0F147C2F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F9ADE-867F-47A2-84DB-C5DB19FD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E0ECDE8-A13F-42D7-A9DF-89C1F0216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EE18C9F-4AC4-41A8-85F6-C7268092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E7BD-E4C7-4F62-9874-C2FBAA83B2B4}" type="datetime1">
              <a:rPr lang="vi-VN" smtClean="0"/>
              <a:t>07/08/2021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3CB1182-807C-49FC-8363-4604E537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81587B5-A3A2-4054-A724-F1A09A15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36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01C3D1-E737-4778-BDD1-60A58938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18F18EE-01B6-4DA2-83EF-1E02C0D6E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011D2C4-0398-4940-ADDE-C8EEC4A7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DCAD495-66BB-43B1-A2D1-FB244A70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5A1-502E-49FE-9A98-A211DA5D338D}" type="datetime1">
              <a:rPr lang="vi-VN" smtClean="0"/>
              <a:t>07/08/2021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B0B80E-D26F-4F93-92BF-A494E512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9293204-F67E-4D69-B41C-9F352477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21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C29B29D-41F2-463A-A715-0A8A5822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2E691D2-E934-4ACB-AD5D-2A311BA0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3D8802-E8AD-4228-9733-418061CA2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E3A0-245D-49A4-8E1A-60D1C065F9C2}" type="datetime1">
              <a:rPr lang="vi-VN" smtClean="0"/>
              <a:t>07/08/2021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96BEFF1-667C-4FC8-A6F9-A68A04FF8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3A11AF-2347-46DD-B67B-AACDEC8F5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7C36-0B5C-4E4A-8835-2ADC7983BA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873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uongQuoc1413017/Quantum_Virtual_Machi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614880-3459-49CC-8DB1-87B56DFC8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to simulate Quantum computing on Classical computing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73EEFD5-892D-4354-A829-777E5ABDD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7/8/2021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77568D-AEE0-4989-A4A9-04A31890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686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F05D1B-673B-47CD-B153-C7F52408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Ideal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082AED-6D3A-4BBA-8733-44E1F106B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Presents n- qubit quantum state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vector</a:t>
                </a:r>
              </a:p>
              <a:p>
                <a:r>
                  <a:rPr lang="en-US"/>
                  <a:t>Presents n- qubit quantum gate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matrix</a:t>
                </a:r>
              </a:p>
              <a:p>
                <a:r>
                  <a:rPr lang="en-US"/>
                  <a:t>Presents measuring as random choice</a:t>
                </a:r>
              </a:p>
              <a:p>
                <a:pPr marL="0" indent="0">
                  <a:buNone/>
                </a:pPr>
                <a:r>
                  <a:rPr lang="en-US"/>
                  <a:t>…</a:t>
                </a:r>
              </a:p>
              <a:p>
                <a:pPr marL="0" indent="0">
                  <a:buNone/>
                </a:pPr>
                <a:r>
                  <a:rPr lang="en-US"/>
                  <a:t>These factors are computable on a classical computer but increasing the computation resources exponentially!</a:t>
                </a:r>
              </a:p>
              <a:p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082AED-6D3A-4BBA-8733-44E1F106B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2BD1F7E-450F-4814-9DFF-061DE932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879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9103FA-E90F-482B-B22D-1407DEDF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language</a:t>
            </a:r>
            <a:endParaRPr lang="vi-VN"/>
          </a:p>
        </p:txBody>
      </p:sp>
      <p:pic>
        <p:nvPicPr>
          <p:cNvPr id="5" name="Chỗ dành sẵn cho Nội dung 4" descr="Ảnh có chứa văn bản, ảnh chụp màn hình, màn hình&#10;&#10;Mô tả được tạo tự động">
            <a:extLst>
              <a:ext uri="{FF2B5EF4-FFF2-40B4-BE49-F238E27FC236}">
                <a16:creationId xmlns:a16="http://schemas.microsoft.com/office/drawing/2014/main" id="{13BF0009-6968-41F0-9550-B3EEE044D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50" t="22056" r="14979" b="16511"/>
          <a:stretch/>
        </p:blipFill>
        <p:spPr>
          <a:xfrm>
            <a:off x="838200" y="1463040"/>
            <a:ext cx="10755137" cy="5226783"/>
          </a:xfr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AC67101-BD3A-4B7C-8B33-14C37B9C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061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7DAFE9-0A2B-4650-8A7B-911D683A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language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0AC0E17-13FB-4E8F-B1F6-F9258B84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Language: C, C++, Lisp, Coq, Python, F#, Haskell (Functional)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Typical simultors: Qiskit, Q#, ProjectQ, QVM, Qulac, </a:t>
            </a:r>
            <a:r>
              <a:rPr lang="vi-VN">
                <a:latin typeface="Calibri (Thân)"/>
                <a:hlinkClick r:id="rId2"/>
              </a:rPr>
              <a:t>Qsun</a:t>
            </a:r>
            <a:r>
              <a:rPr lang="vi-VN">
                <a:latin typeface="Calibri (Thân)"/>
              </a:rPr>
              <a:t> (VNU), …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Tutorials: qiskit.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Book: 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Quantum computing for Computer scientist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Nhập môn máy tính lượng tử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68DE08E-098A-43EE-96C8-B812AF79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00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5C2DE14-DFE9-4BFF-A0AE-F17DF6ECA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56" t="21734" r="24432" b="12637"/>
          <a:stretch/>
        </p:blipFill>
        <p:spPr>
          <a:xfrm>
            <a:off x="1692812" y="551204"/>
            <a:ext cx="8806375" cy="6164465"/>
          </a:xfr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AA1109A3-6A2E-4A91-899C-A67B5A45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Limited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69EA611-4D5A-44EB-A3F4-260D8125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720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5377DB-A617-41D1-A5F7-F067F1B5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4. Practice / simulate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80A95B-E2CF-43F3-8135-3EACD3BC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vi-VN" b="0">
                <a:effectLst/>
                <a:latin typeface="Consolas" panose="020B0609020204030204" pitchFamily="49" charset="0"/>
              </a:rPr>
              <a:t>from qiskit.aqua.algorithms import Shor</a:t>
            </a:r>
          </a:p>
          <a:p>
            <a:pPr marL="0" indent="0">
              <a:buNone/>
            </a:pPr>
            <a:r>
              <a:rPr lang="vi-VN" b="0">
                <a:effectLst/>
                <a:latin typeface="Consolas" panose="020B0609020204030204" pitchFamily="49" charset="0"/>
              </a:rPr>
              <a:t>from qiskit.aqua import QuantumInstance</a:t>
            </a:r>
          </a:p>
          <a:p>
            <a:pPr marL="0" indent="0">
              <a:buNone/>
            </a:pPr>
            <a:r>
              <a:rPr lang="vi-VN" b="0">
                <a:effectLst/>
                <a:latin typeface="Consolas" panose="020B0609020204030204" pitchFamily="49" charset="0"/>
              </a:rPr>
              <a:t>from qiskit import Aer</a:t>
            </a:r>
          </a:p>
          <a:p>
            <a:pPr marL="0" indent="0">
              <a:buNone/>
            </a:pPr>
            <a:br>
              <a:rPr lang="vi-VN" b="0">
                <a:effectLst/>
                <a:latin typeface="Consolas" panose="020B0609020204030204" pitchFamily="49" charset="0"/>
              </a:rPr>
            </a:br>
            <a:r>
              <a:rPr lang="vi-VN" b="0">
                <a:effectLst/>
                <a:latin typeface="Consolas" panose="020B0609020204030204" pitchFamily="49" charset="0"/>
              </a:rPr>
              <a:t>key = 15 # Number that need factor</a:t>
            </a:r>
          </a:p>
          <a:p>
            <a:pPr marL="0" indent="0">
              <a:buNone/>
            </a:pPr>
            <a:r>
              <a:rPr lang="vi-VN" b="0">
                <a:effectLst/>
                <a:latin typeface="Consolas" panose="020B0609020204030204" pitchFamily="49" charset="0"/>
              </a:rPr>
              <a:t>base = 2</a:t>
            </a:r>
          </a:p>
          <a:p>
            <a:pPr marL="0" indent="0">
              <a:buNone/>
            </a:pPr>
            <a:br>
              <a:rPr lang="vi-VN" b="0">
                <a:effectLst/>
                <a:latin typeface="Consolas" panose="020B0609020204030204" pitchFamily="49" charset="0"/>
              </a:rPr>
            </a:br>
            <a:r>
              <a:rPr lang="vi-VN" b="0">
                <a:effectLst/>
                <a:latin typeface="Consolas" panose="020B0609020204030204" pitchFamily="49" charset="0"/>
              </a:rPr>
              <a:t>back_end = Aer.get_backend('qasm_simulator')</a:t>
            </a:r>
          </a:p>
          <a:p>
            <a:pPr marL="0" indent="0">
              <a:buNone/>
            </a:pPr>
            <a:r>
              <a:rPr lang="vi-VN" b="0">
                <a:effectLst/>
                <a:latin typeface="Consolas" panose="020B0609020204030204" pitchFamily="49" charset="0"/>
              </a:rPr>
              <a:t>q = QuantumInstance(</a:t>
            </a:r>
            <a:r>
              <a:rPr lang="vi-VN" b="0" i="1">
                <a:effectLst/>
                <a:latin typeface="Consolas" panose="020B0609020204030204" pitchFamily="49" charset="0"/>
              </a:rPr>
              <a:t>backend</a:t>
            </a:r>
            <a:r>
              <a:rPr lang="vi-VN" b="0">
                <a:effectLst/>
                <a:latin typeface="Consolas" panose="020B0609020204030204" pitchFamily="49" charset="0"/>
              </a:rPr>
              <a:t> = back_end, </a:t>
            </a:r>
            <a:r>
              <a:rPr lang="vi-VN" b="0" i="1">
                <a:effectLst/>
                <a:latin typeface="Consolas" panose="020B0609020204030204" pitchFamily="49" charset="0"/>
              </a:rPr>
              <a:t>shots</a:t>
            </a:r>
            <a:r>
              <a:rPr lang="vi-VN" b="0">
                <a:effectLst/>
                <a:latin typeface="Consolas" panose="020B0609020204030204" pitchFamily="49" charset="0"/>
              </a:rPr>
              <a:t> = 1024)</a:t>
            </a:r>
          </a:p>
          <a:p>
            <a:pPr marL="0" indent="0">
              <a:buNone/>
            </a:pPr>
            <a:r>
              <a:rPr lang="vi-VN" b="0">
                <a:effectLst/>
                <a:latin typeface="Consolas" panose="020B0609020204030204" pitchFamily="49" charset="0"/>
              </a:rPr>
              <a:t>shor = Shor(</a:t>
            </a:r>
            <a:r>
              <a:rPr lang="vi-VN" b="0" i="1">
                <a:effectLst/>
                <a:latin typeface="Consolas" panose="020B0609020204030204" pitchFamily="49" charset="0"/>
              </a:rPr>
              <a:t>N</a:t>
            </a:r>
            <a:r>
              <a:rPr lang="vi-VN" b="0">
                <a:effectLst/>
                <a:latin typeface="Consolas" panose="020B0609020204030204" pitchFamily="49" charset="0"/>
              </a:rPr>
              <a:t> = key, </a:t>
            </a:r>
            <a:r>
              <a:rPr lang="vi-VN" b="0" i="1">
                <a:effectLst/>
                <a:latin typeface="Consolas" panose="020B0609020204030204" pitchFamily="49" charset="0"/>
              </a:rPr>
              <a:t>a</a:t>
            </a:r>
            <a:r>
              <a:rPr lang="vi-VN" b="0">
                <a:effectLst/>
                <a:latin typeface="Consolas" panose="020B0609020204030204" pitchFamily="49" charset="0"/>
              </a:rPr>
              <a:t> = base, </a:t>
            </a:r>
            <a:r>
              <a:rPr lang="vi-VN" b="0" i="1">
                <a:effectLst/>
                <a:latin typeface="Consolas" panose="020B0609020204030204" pitchFamily="49" charset="0"/>
              </a:rPr>
              <a:t>quantum_instance</a:t>
            </a:r>
            <a:r>
              <a:rPr lang="vi-VN" b="0">
                <a:effectLst/>
                <a:latin typeface="Consolas" panose="020B0609020204030204" pitchFamily="49" charset="0"/>
              </a:rPr>
              <a:t> = q)</a:t>
            </a:r>
          </a:p>
          <a:p>
            <a:pPr marL="0" indent="0">
              <a:buNone/>
            </a:pPr>
            <a:r>
              <a:rPr lang="vi-VN" b="0">
                <a:effectLst/>
                <a:latin typeface="Consolas" panose="020B0609020204030204" pitchFamily="49" charset="0"/>
              </a:rPr>
              <a:t>results = shor.run()</a:t>
            </a:r>
          </a:p>
          <a:p>
            <a:pPr marL="0" indent="0">
              <a:buNone/>
            </a:pPr>
            <a:r>
              <a:rPr lang="vi-VN" b="0">
                <a:effectLst/>
                <a:latin typeface="Consolas" panose="020B0609020204030204" pitchFamily="49" charset="0"/>
              </a:rPr>
              <a:t>print(results['factors'])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004E422-B308-490B-9E8E-4223E11F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736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5377DB-A617-41D1-A5F7-F067F1B5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Calibri Light (Đầu đề)"/>
              </a:rPr>
              <a:t>4. Practice / cloud service</a:t>
            </a:r>
            <a:br>
              <a:rPr lang="vi-VN">
                <a:latin typeface="Calibri Light (Đầu đề)"/>
              </a:rPr>
            </a:br>
            <a:r>
              <a:rPr lang="vi-VN">
                <a:latin typeface="Calibri Light (Đầu đề)"/>
              </a:rPr>
              <a:t>https://lab.quantum-computing.ibm.com/</a:t>
            </a:r>
          </a:p>
        </p:txBody>
      </p:sp>
      <p:pic>
        <p:nvPicPr>
          <p:cNvPr id="9" name="Hình ảnh 8" descr="Ảnh có chứa văn bản, ảnh chụp màn hình, màn hình&#10;&#10;Mô tả được tạo tự động">
            <a:extLst>
              <a:ext uri="{FF2B5EF4-FFF2-40B4-BE49-F238E27FC236}">
                <a16:creationId xmlns:a16="http://schemas.microsoft.com/office/drawing/2014/main" id="{ADE14CDF-835A-49BF-9879-0B2D1DA14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8" r="1048" b="5302"/>
          <a:stretch/>
        </p:blipFill>
        <p:spPr>
          <a:xfrm>
            <a:off x="838200" y="1644054"/>
            <a:ext cx="9984658" cy="4848821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D2F1629-1457-405A-8EF9-B21A9E18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7C36-0B5C-4E4A-8835-2ADC7983BAA8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80108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233</Words>
  <Application>Microsoft Office PowerPoint</Application>
  <PresentationFormat>Màn hình rộng</PresentationFormat>
  <Paragraphs>36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Consolas</vt:lpstr>
      <vt:lpstr>Times New Roman</vt:lpstr>
      <vt:lpstr>Chủ đề Office</vt:lpstr>
      <vt:lpstr>How to simulate Quantum computing on Classical computing</vt:lpstr>
      <vt:lpstr>1. Ideal</vt:lpstr>
      <vt:lpstr>2. Quantum language</vt:lpstr>
      <vt:lpstr>2. Quantum language</vt:lpstr>
      <vt:lpstr>3. Limited</vt:lpstr>
      <vt:lpstr>4. Practice / simulate</vt:lpstr>
      <vt:lpstr>4. Practice / cloud service https://lab.quantum-computing.ibm.com/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simulate Quantum computing on Classical computing</dc:title>
  <dc:creator>Tuan Hai</dc:creator>
  <cp:lastModifiedBy>Tuan Hai</cp:lastModifiedBy>
  <cp:revision>3</cp:revision>
  <dcterms:created xsi:type="dcterms:W3CDTF">2021-08-05T06:01:37Z</dcterms:created>
  <dcterms:modified xsi:type="dcterms:W3CDTF">2021-08-07T08:52:05Z</dcterms:modified>
</cp:coreProperties>
</file>