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7-03T08:15:10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6052 13419 0,'25'0'0,"0"0"15,25 0 1,-26 0-16,26 0 16,-25 0-16,49 0 15,25 0-15,1 0 16,-51 0-16,50 0 15,25 0-15,75 0 16,-1 0-16,26 0 16,-1 0-16,25 0 15,-25 0 1,50 0-16,-25 0 16,-25 0-16,-24 0 15,74 0-15,-75 0 16,25 0-16,-24 0 15,24 0-15,-25 0 16,26 0-16,-26 0 16,25 0-16,-24 0 15,-1 0-15,1 0 16,24 0-16,-25 0 16,50 0-16,-49 0 15,24 0-15,-25 0 16,1 0-16,-25 0 15,24 0-15,-24 0 16,24 0-16,-24 0 16,24 0-16,-24 25 15,-1-25-15,1 25 16,0-25-16,-1 0 16,1 0-1,0 0-15,24 0 16,0 0-16,26 0 15,-51 0-15,26 0 16,-1 0-16,25 0 16,-24 0-16,-1 0 15,-24 0-15,0 0 16,-1 0-16,1 0 16,-1 0-16,1 0 15,0 0-15,-25 0 16,24 25-16,-24-25 15,-25 0-15,0 25 16,0-25-16,25 0 16,0 0-1,-25 0-15,25 0 16,-1 0-16,1 0 0,0 0 16,-25 0-16,50 0 15,-50 0 1,49 0-16,-49 0 15,0 0-15,25 0 16,-25 0-16,50 0 16,-50 0-16,-25 0 15,50 0-15,-50 0 16,25 0-16,25 0 16,-25 0-16,50 0 15,-25 0-15,24 0 16,50 0-16,-49 0 15,24 0 1,-49 0-16,50 0 0,-50 0 16,-1 0-16,1 0 15,0 24-15,74-24 16,1 25 0,-26 0-16,50-25 15,-25 0-15,-24 0 16,-26 0-16,-24 0 0,-50 0 15,-24 0 1,24 0-16,-49 0 16,-1 0-16,50 0 15,-24 0-15,-1 0 16,1 0-16,73 0 16,-73 0-16,-1 0 15,26 0-15,-51 0 16,-24 0-16,0 0 15</inkml:trace>
  <inkml:trace contextRef="#ctx0" brushRef="#br0" timeOffset="6662.3">24681 16818 0,'24'0'94,"1"0"-79,25 0-15,-25 0 16,49 24-16,-49 1 15,25-25-15,24 25 0,-49 25 16,74-50 0,-74 24-16,24-24 15,26 25-15,-50-25 16,-1 0-16,51 0 16,-50 0-1,-1 0 16,1 0-31,0 0 16,0 0 0,0-25 15,-1 25 31,1 0-46,25 0-16,-25 0 0,-1 0 16,1 0-1,0 0-15,25 0 16,-26 0 0,1 0 15,0 0-31,0 0 15,0 0 1,0 0 0,-1 0-16,26 25 31,-25 0-15,0-25-16,-1 25 15,-24 0-15,25-25 16,0 0 156,-25-25-157,0 0 1,0 0 0,25 25-1,-25-25 1,25 25-1,-1 0-15,1 0 16,0 0-16,25 0 16,-26 0-1,1-24-15,0 24 16,0 0 0,0 0-16,-1 0 15,26 0-15,-25 0 16,0 0-1,24 0-15,1 0 16,-1 0 0,1 0-1,-25 0-15,24 0 0,1 0 16,-25 0 0,0 0-16,-1 0 15,1 0 1,0 0-1,0 0 1,25 0 0,-26 0-16,1 0 15,0 0-15,25 0 16,-26 0 0,1 0-1,0 0 1,0 0 15,-25-25-15,25 0-1,-25-25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7-03T08:17:16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10120 11137 0,'0'0'0,"50"25"0,-25-25 15,24 0-15,26 25 16,-50 0-16,74-25 16,-25 25-16,50-1 15,-74-24-15,49 0 16,50 0-1,24 0-15,26 25 0,-25 0 16,74 0-16,-25 24 16,0-49-16,0 0 15,25 0-15,25 0 16,-25 0 0,25 0-16,-25 0 15,50 0-15,-1 0 16,-73 25-16,49 0 15,-25 0-15,-25-25 16,0 0-16,-49 0 16,24 0-16,-49 0 15,25 0-15,-1 0 16,-49 0-16,50 0 16,-50 0-16,0 0 15,0 0-15,-50 0 16,26 0-16,-26 0 15,-24 0-15,24 0 16,-49 0 0,49 0-16,-24 0 15,0 25-15,49-25 0,-50 24 16,26 1-16,-26-25 16,26 25-16,24 0 15,0-25 1,-24 25-16,49 24 15,-25-24-15,25 0 16,-50 0-16,1-25 16,-26 24-16,-24-24 15,0 0-15,0 0 32,-25 25-17,25-25 1,-1 0-16,1 0 15,0 0 48,0 0-47,49 0-16,-24 0 15,24 0-15,-49 0 16,49 0-16,26-25 15,-1 25-15,-50 0 16,1 0-16,25 0 16,-1-24-16,75 24 15,-50 0-15,0 0 16,50 0-16,-50 0 16,25 0-16,25 0 15,-25 0-15,25 0 16,0 0-16,24 0 15,26 0 1,-26 0-16,51 0 16,-51 0-16,75 0 0,-49 0 15,24 0-15,0 0 16,25 0 0,0 0-16,0 0 15,-49 0-15,49 0 16,-25 0-16,25 0 15,0 0-15,-49 0 16,49 0-16,-50 0 16,1 0-16,-26 0 15,-24 0-15,50 0 16,-51 0-16,1 0 16,0-25-16,0 0 15,-25 0 1,-25 25-16,-25 0 0,1-25 15,-25 1-15,-1 24 16,-24 0-16,25-25 16,-50 0-1,24 25-15,1-25 16,0 0 0,0 1-16,-25-26 15,0 25 1,25 25-1</inkml:trace>
  <inkml:trace contextRef="#ctx0" brushRef="#br0" timeOffset="7400.39">21704 17165 0,'25'0'46,"0"0"-30,0 0 0,-1 25-16,26-25 15,0 24-15,-26-24 0,51 0 16,-26 0 0,26 0-16,-1 0 15,1 0-15,-26 0 16,1 0-16,24 0 15,-24 0-15,-1 0 16,1 0-16,0 0 16,-1 0-16,-24 0 15,0 0-15,0 0 16,0-24 0,-1 24 93,1 0-93,0 24-16,25 1 0,-50 0 15,24 0 1,1 0-16,0-1 15,-25 1 1,0 0 0,25-25 140,0-25-140,-1 0-1,-24 1-15,25-1 16,-25 0-16,25 0 15,0 0 1,0 1 0,24 24-16,1 0 15,-25 0 1,-1 0-16,26 0 16,-25 0-16,24 0 15,26 0-15,-50 0 16,49 0-16,-49 0 15,0 0-15,24 0 16,1 0 0,-1 0-16,1 0 15,0 0-15,49 0 16,-74 0-16,49 0 16,-24 0-16,-25 0 0,49 0 15,-49 0 1,0-25-1,-1 25 1</inkml:trace>
  <inkml:trace contextRef="#ctx0" brushRef="#br0" timeOffset="9019.34">23837 16346 0,'0'-25'62,"0"1"-46,-49-1-16,24 0 15,25 0 1,-25 25 0,0 0-16,25-25 15,-25 25-15,-24-49 16,-1 49-1,25 0 1,1 0 0,-1 0-1,0 0 1,0 0 0,0 0-1,1 0 1,-1 25-16,0-25 15,0 0 1,25 24-16,-25-24 16,1 25-1,-1 0 1,0 0 0,0 0-1,0-25-15,1 24 0,-1 26 16,0-25-1,25 0 1,-25 0 0,0-1-16,25 1 15,0 25-15,0-1 16,0-24-16,0 0 16,0 25-16,0-26 0,0 1 15,0 0 1,0 25-1,0-26 1,0 1 0,0 0-16,50 0 15,0 0 1,-26-25 0,1 24-1,0-24 1,0 0-16,0 0 15,-1 0-15,51 25 0,-26-25 16,1 0-16,-25 0 16,24 0-1,1 0 1,-25 0-16,0 0 16,-1 0-16,26 0 15,-25 0-15,24 0 16,1 0-1,-25-25 17,-25 1-32,0-1 15,0 0-15,0 0 16,0-49-16,0 49 16,0-25-16,0 26 15,0-1-15,0-25 16,0 25-16,0 1 31,0-26-15,0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7-03T08:19:45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2257 7268 0,'-25'0'110,"1"25"-95,-1-1 1,0 1 0,25 0-16,-25 0 15,25 24 1,-25-24-16,25 0 15,0 0 1,0 0-16,-24-1 16,24 1-1,-25 0 1,25 0-16,0 0 16,0-1-16,0 1 15,0 25-15,0-25 16,0-1-1,0 1-15,0 0 16,0 0-16,0 0 16,0-1-16,0 1 15,0 0-15,0 25 16,0-25-16,0-1 16,0 1-16,0 0 15,0 0 1,0 0-1,0-1 1,-25 26 0,25 0-1,0-26-15,0 26 16,-25-25 0,25 24-16,0-24 15,0 74-15,0-24 0,0 24 16,0-49-1,0-1-15,0 50 16,0 26-16,0-51 16,0-24-16,0 24 15,0-24-15,0 24 16,0-49-16,0 24 16,0-24-16,0 25 15,0-25-15,0 24 16,0-24-16,0 0 15,0 0-15,-25-1 16,-24 1 0,24 25-16,0-25 15,0-1-15,-24 26 0,-1 0 16,1 24-16,-1-49 16,25 0-16,-25 0 15,26 24 1,-26-24-16,25-25 15,-24 25-15,24 24 16,-25-24-16,25 25 16,-24-50-16,24 25 15,-25 24-15,1-49 16,24 25-16,-25 0 16,1 0-16,24-1 15,-25-24-15,26 0 16,-1 25-16,0-25 15,-25 0-15,50 25 157,0 0-142,0 24-15,25 26 16,0-1-16,-25 1 16,74-1-16,-74 25 15,50-24-15,-50 24 16,50-25-16,-26 50 15,1-49-15,0 24 16,0 25-16,0-50 16,-1 1-1,-24-26-15,50 26 0,-50-1 16,0-24-16,0-25 16,25 24-1,-25 26-15,0-1 16,0-24-16,0-1 15,25 51-15,-25-51 16,0 1-16,24-1 16,-24-24-16,0 50 15,0-51-15,0 1 16,25 25-16,-25-25 16,0-1-16,0 1 15,25 0-15,-25 0 16,0 0-16,25 24 15,-25-24-15,25 25 16,-1 24-16,-24-49 16,50 49-1,-25-24-15,-25-25 16,49 49-16,-24 1 16,0-26-16,0 1 0,0 24 15,-25-49 1,25 25-16,-25-1 15,24 1-15,1 24 16,25 25-16,-50-74 16,0 0-16,49 25 15,-49-26-15,0 1 16,0 0 0,25 0-16,0 0 15,-25-1-15,0 26 31,25-50-15,-25 25-16,0 0 31,0 0-15,0-1 0,0 1 30,0 0-14,0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A4EABC-BC9A-488A-99FB-843B67282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60FA631-F082-49D4-92D5-F996587FE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27B27F4-9805-4078-97E2-57AC003C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7455DC-5348-49C5-934E-78A1FFD4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EA0031-9510-4C56-97AC-B591CE05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0E0AC0-8576-4356-BD5E-4A8EF71A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EAFFBE5-E39C-4724-914B-86F47AF1C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DB74EC5-8ECA-4937-80E2-8F49BF80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88459A-F46D-4179-BEE0-2516FC2F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069CA4-43B6-413E-9411-7925C72C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761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6BA0FEA-B829-4EA7-A95B-15BFD2882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B8A7939-F68C-4135-ACBB-392E90063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7B2C815-9800-46A9-B6BB-0460AA8A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3E1011B-8D0E-4D25-A803-78D088F6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7515155-9621-4BAC-A436-A2382C61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41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E9BD67-F33E-4169-BC8A-8C9FD16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7A14A1E-5454-4CDF-96AF-7E1C1021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25CA526-5291-487E-86F4-1ACC2D4C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4768D5-9A9C-4A72-BC90-38B0675C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1E8868A-8E91-4908-A37D-D59F48C7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13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86147C-52EC-4D9D-B234-5DC05B6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904082-6338-4688-9FF2-F7F0601E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4264321-CFF8-4D9B-A047-4C73FFF7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A93A9D1-6FD2-4717-B68B-73EB712C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2ED465-4014-4C3F-84DA-127DF16A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23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7AB830-944C-47A7-BA3E-60C84089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35863B-32F9-4A4B-8F84-4F217D0D7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4F1A234-3218-451D-A4FD-5542DF8E9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EE94194-7EF9-4160-81E3-07264401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5ECAF8E-EE7A-4623-AA0E-CBD20312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49ED55-880C-497C-BEEF-28655DAD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1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4B77C8-ABE7-4405-8EB7-A321AD9C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D72CFE-2219-414F-A584-3C9B42A4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D2E7E3E-AE3E-4BAF-A187-DB7B75E5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D64BF2E-3F83-41C8-B400-A2DF4904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5CA68DE-546F-405F-81C5-BE1C359F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060F901-9251-42F2-944F-C1CD75E9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6A172F2-FDF4-4CDA-A535-DFE9F2D5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277D70D-ABFE-4449-BC58-B3CAB1BC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27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AE38B4-A881-4C8C-9E32-658436FD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BE0E494-C32C-49CA-8952-FDBC9FB8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30D5419-31F0-4563-93DA-B21C0121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72BD5E3-F6CA-4313-B494-16E10E01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4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E9E4701-027E-4BBD-9CAB-758B53A8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DDFC9CA-8343-409B-92F5-9D986529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727553E-0C7E-46E0-BBBF-8F316CCD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205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1E42C8-6C1C-4683-A3C8-2CAA1A2E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7709AE-1893-4160-8A97-5560223F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DD03BAD-A6DE-47C3-BB6E-95099FC2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E64F80E-482E-4A6F-AC08-D118457F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7D55F9F-B574-462B-82A3-4C6E4790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090B7CA-F6F2-4E0D-B595-B089013A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704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141F4B-53BB-4B3C-B8D3-A7C180E4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96DF69A-EC2A-4F40-A761-C8ACD455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14C4926-9AFC-4685-9819-2C2996F3C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0737D5E-082E-4D34-9C86-A9FC27C0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67DE4A7-28E8-4B67-B1A9-216CE90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8870379-65AF-46E9-B9DD-ED848A8E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362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340B0386-AD95-4F49-B979-8EC5B732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31C5A1-FFCF-44B7-BF64-CB8DF948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B0DD83-C9A0-4DC6-92FA-9622B3E7F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5AD8-6611-464B-B01B-0B88FA426447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3022612-6CC7-4C4F-AB0F-5177212E7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DC4459C-E73E-489B-A965-4D5D62B76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B67C-CEBD-40E4-983B-2A6A0E306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75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4E7972-A1A7-4C7D-81CE-D389B82B3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Parameter shift in neural net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4C47AFD-9FE3-414B-B71C-F01ECE159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3/7/2021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262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>
            <a:extLst>
              <a:ext uri="{FF2B5EF4-FFF2-40B4-BE49-F238E27FC236}">
                <a16:creationId xmlns:a16="http://schemas.microsoft.com/office/drawing/2014/main" id="{E8D03727-0642-4CAF-8F5E-371FA5C5D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68" y="2534493"/>
            <a:ext cx="5269232" cy="3951924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E795253-2CBB-4596-B43E-C58E8196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Guess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AB96A0-88AE-4C98-8C09-DF13E35B5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9716"/>
                <a:ext cx="10515600" cy="1803840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/>
                  <a:t>Singularity: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is not differentiable at some points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AB96A0-88AE-4C98-8C09-DF13E35B5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9716"/>
                <a:ext cx="10515600" cy="1803840"/>
              </a:xfrm>
              <a:blipFill>
                <a:blip r:embed="rId3"/>
                <a:stretch>
                  <a:fillRect l="-1217" t="-60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C99B1774-9EFF-4405-A571-DB76D7CC71F0}"/>
                  </a:ext>
                </a:extLst>
              </p:cNvPr>
              <p:cNvSpPr txBox="1"/>
              <p:nvPr/>
            </p:nvSpPr>
            <p:spPr>
              <a:xfrm>
                <a:off x="445185" y="3164224"/>
                <a:ext cx="21699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C99B1774-9EFF-4405-A571-DB76D7CC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5" y="3164224"/>
                <a:ext cx="216994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79AD6029-ECAC-4242-96E1-BFE6F3A4D3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23" t="32607" r="48769" b="30862"/>
          <a:stretch/>
        </p:blipFill>
        <p:spPr>
          <a:xfrm>
            <a:off x="838200" y="3572584"/>
            <a:ext cx="4853353" cy="25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9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ED36FE-666D-4CAA-A4E1-3D8B18AB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Guess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27B36FA-0DAF-4489-B967-D17175E9C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583572" cy="53348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/>
                  <a:t>Ex3: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Solve eq: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/>
                  <a:t> </a:t>
                </a:r>
                <a:endParaRPr lang="vi-VN" sz="240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27B36FA-0DAF-4489-B967-D17175E9C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583572" cy="5334830"/>
              </a:xfrm>
              <a:blipFill>
                <a:blip r:embed="rId2"/>
                <a:stretch>
                  <a:fillRect l="-842" t="-159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1CAE0E8C-7C88-49DA-9537-4C29496F63E1}"/>
                  </a:ext>
                </a:extLst>
              </p:cNvPr>
              <p:cNvSpPr/>
              <p:nvPr/>
            </p:nvSpPr>
            <p:spPr>
              <a:xfrm>
                <a:off x="6499273" y="236929"/>
                <a:ext cx="5387926" cy="1453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>
                    <a:solidFill>
                      <a:schemeClr val="tx1"/>
                    </a:solidFill>
                  </a:rPr>
                  <a:t>Dependent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>
                    <a:solidFill>
                      <a:schemeClr val="tx1"/>
                    </a:solidFill>
                  </a:rPr>
                  <a:t> Non cyclicity</a:t>
                </a:r>
                <a:endParaRPr lang="vi-VN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1CAE0E8C-7C88-49DA-9537-4C29496F6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73" y="236929"/>
                <a:ext cx="5387926" cy="1453759"/>
              </a:xfrm>
              <a:prstGeom prst="rect">
                <a:avLst/>
              </a:prstGeom>
              <a:blipFill>
                <a:blip r:embed="rId3"/>
                <a:stretch>
                  <a:fillRect b="-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3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ED36FE-666D-4CAA-A4E1-3D8B18AB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Guess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27B36FA-0DAF-4489-B967-D17175E9C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583572" cy="53348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/>
                  <a:t>Ex4: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Solve eq: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Taylor series: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vi-VN" sz="240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27B36FA-0DAF-4489-B967-D17175E9C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583572" cy="5334830"/>
              </a:xfrm>
              <a:blipFill>
                <a:blip r:embed="rId2"/>
                <a:stretch>
                  <a:fillRect l="-842" t="-2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1CAE0E8C-7C88-49DA-9537-4C29496F63E1}"/>
                  </a:ext>
                </a:extLst>
              </p:cNvPr>
              <p:cNvSpPr/>
              <p:nvPr/>
            </p:nvSpPr>
            <p:spPr>
              <a:xfrm>
                <a:off x="6499273" y="236929"/>
                <a:ext cx="5387926" cy="1453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>
                    <a:solidFill>
                      <a:schemeClr val="tx1"/>
                    </a:solidFill>
                  </a:rPr>
                  <a:t>Dependent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>
                    <a:solidFill>
                      <a:schemeClr val="tx1"/>
                    </a:solidFill>
                  </a:rPr>
                  <a:t> Non cyclicity</a:t>
                </a:r>
                <a:endParaRPr lang="vi-VN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1CAE0E8C-7C88-49DA-9537-4C29496F6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73" y="236929"/>
                <a:ext cx="5387926" cy="1453759"/>
              </a:xfrm>
              <a:prstGeom prst="rect">
                <a:avLst/>
              </a:prstGeom>
              <a:blipFill>
                <a:blip r:embed="rId3"/>
                <a:stretch>
                  <a:fillRect b="-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F39EF1DD-9D98-4B21-BC00-5D37918D4E10}"/>
                  </a:ext>
                </a:extLst>
              </p14:cNvPr>
              <p14:cNvContentPartPr/>
              <p14:nvPr/>
            </p14:nvContentPartPr>
            <p14:xfrm>
              <a:off x="3643200" y="4009320"/>
              <a:ext cx="6206760" cy="225072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F39EF1DD-9D98-4B21-BC00-5D37918D4E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3840" y="3999960"/>
                <a:ext cx="6225480" cy="22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1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CC7654-08A0-45AA-9A6C-EF844010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In neural net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CBDE1B4-E960-44FB-AAA0-7617690BD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32320" y="1825625"/>
                <a:ext cx="467047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Ex5: Simplest net without activation function</a:t>
                </a:r>
                <a:endParaRPr lang="en-US" b="0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 (1)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CBDE1B4-E960-44FB-AAA0-7617690BD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2320" y="1825625"/>
                <a:ext cx="4670474" cy="4351338"/>
              </a:xfrm>
              <a:blipFill>
                <a:blip r:embed="rId2"/>
                <a:stretch>
                  <a:fillRect l="-2611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FDA8AFC-2087-4B51-ACA5-396793D71C46}"/>
              </a:ext>
            </a:extLst>
          </p:cNvPr>
          <p:cNvSpPr/>
          <p:nvPr/>
        </p:nvSpPr>
        <p:spPr>
          <a:xfrm>
            <a:off x="942536" y="1690688"/>
            <a:ext cx="872197" cy="869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  <a:endParaRPr lang="vi-VN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9B88A83D-A206-47C0-A06B-332C7FABBAC4}"/>
                  </a:ext>
                </a:extLst>
              </p:cNvPr>
              <p:cNvSpPr/>
              <p:nvPr/>
            </p:nvSpPr>
            <p:spPr>
              <a:xfrm>
                <a:off x="948399" y="2994318"/>
                <a:ext cx="872197" cy="8693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vi-VN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9B88A83D-A206-47C0-A06B-332C7FABB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99" y="2994318"/>
                <a:ext cx="872197" cy="8693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ình Bầu dục 5">
                <a:extLst>
                  <a:ext uri="{FF2B5EF4-FFF2-40B4-BE49-F238E27FC236}">
                    <a16:creationId xmlns:a16="http://schemas.microsoft.com/office/drawing/2014/main" id="{266C3479-1F57-44B3-A37D-2EBA4FDCB93D}"/>
                  </a:ext>
                </a:extLst>
              </p:cNvPr>
              <p:cNvSpPr/>
              <p:nvPr/>
            </p:nvSpPr>
            <p:spPr>
              <a:xfrm>
                <a:off x="942536" y="4297948"/>
                <a:ext cx="872197" cy="8693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vi-VN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Hình Bầu dục 5">
                <a:extLst>
                  <a:ext uri="{FF2B5EF4-FFF2-40B4-BE49-F238E27FC236}">
                    <a16:creationId xmlns:a16="http://schemas.microsoft.com/office/drawing/2014/main" id="{266C3479-1F57-44B3-A37D-2EBA4FDCB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6" y="4297948"/>
                <a:ext cx="872197" cy="8693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31A3D561-1999-4769-B85A-66ED793A7A45}"/>
              </a:ext>
            </a:extLst>
          </p:cNvPr>
          <p:cNvSpPr/>
          <p:nvPr/>
        </p:nvSpPr>
        <p:spPr>
          <a:xfrm>
            <a:off x="3317632" y="2994318"/>
            <a:ext cx="872197" cy="869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+,*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2E589321-193B-46C0-9ED8-66C197FB7B2E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814733" y="2125370"/>
            <a:ext cx="1502899" cy="130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8B0186C9-3C8C-4753-AD57-6B8EE9E966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820596" y="3429000"/>
            <a:ext cx="1497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176AD7F4-B202-43CC-A7C2-92CAF537B9A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814733" y="3429000"/>
            <a:ext cx="1502899" cy="130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7E969ADF-A1C9-4971-8B74-1B7D22E90762}"/>
                  </a:ext>
                </a:extLst>
              </p:cNvPr>
              <p:cNvSpPr txBox="1"/>
              <p:nvPr/>
            </p:nvSpPr>
            <p:spPr>
              <a:xfrm>
                <a:off x="2003473" y="2028024"/>
                <a:ext cx="87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7E969ADF-A1C9-4971-8B74-1B7D22E90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473" y="2028024"/>
                <a:ext cx="8721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8BACE38F-6BEB-4D15-BAAC-6BB6191E4769}"/>
                  </a:ext>
                </a:extLst>
              </p:cNvPr>
              <p:cNvSpPr txBox="1"/>
              <p:nvPr/>
            </p:nvSpPr>
            <p:spPr>
              <a:xfrm>
                <a:off x="2009336" y="3016496"/>
                <a:ext cx="87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8BACE38F-6BEB-4D15-BAAC-6BB6191E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36" y="3016496"/>
                <a:ext cx="87219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5557A5B7-998F-4EC4-88D2-615D19058D23}"/>
                  </a:ext>
                </a:extLst>
              </p:cNvPr>
              <p:cNvSpPr txBox="1"/>
              <p:nvPr/>
            </p:nvSpPr>
            <p:spPr>
              <a:xfrm>
                <a:off x="2003473" y="4363515"/>
                <a:ext cx="87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5557A5B7-998F-4EC4-88D2-615D1905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473" y="4363515"/>
                <a:ext cx="8721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14362C09-ADC9-42E6-8FF6-1E49E236F2C6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89829" y="3429000"/>
            <a:ext cx="573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EC6992F3-D04F-4DCA-A0E4-9DAB390B6F15}"/>
                  </a:ext>
                </a:extLst>
              </p:cNvPr>
              <p:cNvSpPr txBox="1"/>
              <p:nvPr/>
            </p:nvSpPr>
            <p:spPr>
              <a:xfrm>
                <a:off x="4623582" y="3244334"/>
                <a:ext cx="87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EC6992F3-D04F-4DCA-A0E4-9DAB390B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582" y="3244334"/>
                <a:ext cx="87219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8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CC7654-08A0-45AA-9A6C-EF844010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In neural net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CBDE1B4-E960-44FB-AAA0-7617690BD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557"/>
                <a:ext cx="113538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Apply parameter shift: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</m:m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/>
                  <a:t> </a:t>
                </a:r>
                <a:r>
                  <a:rPr lang="en-US"/>
                  <a:t>(follow (1))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Similar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/>
                  <a:t> </a:t>
                </a:r>
                <a:r>
                  <a:rPr lang="en-US"/>
                  <a:t>(follow (1))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CBDE1B4-E960-44FB-AAA0-7617690BD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557"/>
                <a:ext cx="11353800" cy="4351338"/>
              </a:xfrm>
              <a:blipFill>
                <a:blip r:embed="rId2"/>
                <a:stretch>
                  <a:fillRect l="-1128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62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CC7654-08A0-45AA-9A6C-EF844010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In neural net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CBDE1B4-E960-44FB-AAA0-7617690BD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0" y="1825625"/>
                <a:ext cx="588029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Ex5: Simplest net with sigmod function</a:t>
                </a:r>
                <a:endParaRPr lang="en-US" b="0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 (2)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CBDE1B4-E960-44FB-AAA0-7617690BD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0" y="1825625"/>
                <a:ext cx="5880294" cy="4351338"/>
              </a:xfrm>
              <a:blipFill>
                <a:blip r:embed="rId2"/>
                <a:stretch>
                  <a:fillRect l="-2073" t="-2241" r="-4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FDA8AFC-2087-4B51-ACA5-396793D71C46}"/>
              </a:ext>
            </a:extLst>
          </p:cNvPr>
          <p:cNvSpPr/>
          <p:nvPr/>
        </p:nvSpPr>
        <p:spPr>
          <a:xfrm>
            <a:off x="225083" y="1690688"/>
            <a:ext cx="872197" cy="869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  <a:endParaRPr lang="vi-VN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9B88A83D-A206-47C0-A06B-332C7FABBAC4}"/>
                  </a:ext>
                </a:extLst>
              </p:cNvPr>
              <p:cNvSpPr/>
              <p:nvPr/>
            </p:nvSpPr>
            <p:spPr>
              <a:xfrm>
                <a:off x="230946" y="2994318"/>
                <a:ext cx="872197" cy="8693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vi-VN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9B88A83D-A206-47C0-A06B-332C7FABB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6" y="2994318"/>
                <a:ext cx="872197" cy="8693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ình Bầu dục 5">
                <a:extLst>
                  <a:ext uri="{FF2B5EF4-FFF2-40B4-BE49-F238E27FC236}">
                    <a16:creationId xmlns:a16="http://schemas.microsoft.com/office/drawing/2014/main" id="{266C3479-1F57-44B3-A37D-2EBA4FDCB93D}"/>
                  </a:ext>
                </a:extLst>
              </p:cNvPr>
              <p:cNvSpPr/>
              <p:nvPr/>
            </p:nvSpPr>
            <p:spPr>
              <a:xfrm>
                <a:off x="225083" y="4732630"/>
                <a:ext cx="872197" cy="8693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vi-VN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Hình Bầu dục 5">
                <a:extLst>
                  <a:ext uri="{FF2B5EF4-FFF2-40B4-BE49-F238E27FC236}">
                    <a16:creationId xmlns:a16="http://schemas.microsoft.com/office/drawing/2014/main" id="{266C3479-1F57-44B3-A37D-2EBA4FDCB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3" y="4732630"/>
                <a:ext cx="872197" cy="8693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31A3D561-1999-4769-B85A-66ED793A7A45}"/>
              </a:ext>
            </a:extLst>
          </p:cNvPr>
          <p:cNvSpPr/>
          <p:nvPr/>
        </p:nvSpPr>
        <p:spPr>
          <a:xfrm>
            <a:off x="2600179" y="2994318"/>
            <a:ext cx="872197" cy="869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+,*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2E589321-193B-46C0-9ED8-66C197FB7B2E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097280" y="2125370"/>
            <a:ext cx="1502899" cy="130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8B0186C9-3C8C-4753-AD57-6B8EE9E966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103143" y="3429000"/>
            <a:ext cx="1497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176AD7F4-B202-43CC-A7C2-92CAF537B9A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097280" y="3429000"/>
            <a:ext cx="1502899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7E969ADF-A1C9-4971-8B74-1B7D22E90762}"/>
                  </a:ext>
                </a:extLst>
              </p:cNvPr>
              <p:cNvSpPr txBox="1"/>
              <p:nvPr/>
            </p:nvSpPr>
            <p:spPr>
              <a:xfrm>
                <a:off x="1303605" y="1919118"/>
                <a:ext cx="87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7E969ADF-A1C9-4971-8B74-1B7D22E90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5" y="1919118"/>
                <a:ext cx="8721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8BACE38F-6BEB-4D15-BAAC-6BB6191E4769}"/>
                  </a:ext>
                </a:extLst>
              </p:cNvPr>
              <p:cNvSpPr txBox="1"/>
              <p:nvPr/>
            </p:nvSpPr>
            <p:spPr>
              <a:xfrm>
                <a:off x="1291883" y="3016496"/>
                <a:ext cx="87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8BACE38F-6BEB-4D15-BAAC-6BB6191E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883" y="3016496"/>
                <a:ext cx="87219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5557A5B7-998F-4EC4-88D2-615D19058D23}"/>
                  </a:ext>
                </a:extLst>
              </p:cNvPr>
              <p:cNvSpPr txBox="1"/>
              <p:nvPr/>
            </p:nvSpPr>
            <p:spPr>
              <a:xfrm>
                <a:off x="1303606" y="4689458"/>
                <a:ext cx="87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5557A5B7-998F-4EC4-88D2-615D1905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6" y="4689458"/>
                <a:ext cx="8721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ình Bầu dục 13">
                <a:extLst>
                  <a:ext uri="{FF2B5EF4-FFF2-40B4-BE49-F238E27FC236}">
                    <a16:creationId xmlns:a16="http://schemas.microsoft.com/office/drawing/2014/main" id="{E0D31E43-BB57-41E9-B84D-4CCCEC24A273}"/>
                  </a:ext>
                </a:extLst>
              </p:cNvPr>
              <p:cNvSpPr/>
              <p:nvPr/>
            </p:nvSpPr>
            <p:spPr>
              <a:xfrm>
                <a:off x="4553244" y="2989385"/>
                <a:ext cx="872197" cy="8693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vi-VN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Hình Bầu dục 13">
                <a:extLst>
                  <a:ext uri="{FF2B5EF4-FFF2-40B4-BE49-F238E27FC236}">
                    <a16:creationId xmlns:a16="http://schemas.microsoft.com/office/drawing/2014/main" id="{E0D31E43-BB57-41E9-B84D-4CCCEC24A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244" y="2989385"/>
                <a:ext cx="872197" cy="86936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2F6EA2A1-321E-4BBF-8F80-04C95E4E0C83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472376" y="3424067"/>
            <a:ext cx="1080868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5C7E1F5C-61F5-4C9F-AD2F-F19841EC6DBA}"/>
                  </a:ext>
                </a:extLst>
              </p:cNvPr>
              <p:cNvSpPr txBox="1"/>
              <p:nvPr/>
            </p:nvSpPr>
            <p:spPr>
              <a:xfrm>
                <a:off x="225082" y="4055201"/>
                <a:ext cx="87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5C7E1F5C-61F5-4C9F-AD2F-F19841EC6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2" y="4055201"/>
                <a:ext cx="8721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5E209E14-3C0B-404B-9AAA-DA5CCD29079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36278" y="3863682"/>
            <a:ext cx="0" cy="72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DCC905D8-EDE3-4649-B4C5-7653869E20AA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4989341" y="3858749"/>
            <a:ext cx="2" cy="67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D8B7CC64-9787-4943-971C-C9FA243AC7DF}"/>
                  </a:ext>
                </a:extLst>
              </p:cNvPr>
              <p:cNvSpPr txBox="1"/>
              <p:nvPr/>
            </p:nvSpPr>
            <p:spPr>
              <a:xfrm>
                <a:off x="2594316" y="4685368"/>
                <a:ext cx="87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D8B7CC64-9787-4943-971C-C9FA243A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16" y="4685368"/>
                <a:ext cx="872197" cy="369332"/>
              </a:xfrm>
              <a:prstGeom prst="rect">
                <a:avLst/>
              </a:prstGeom>
              <a:blipFill>
                <a:blip r:embed="rId10"/>
                <a:stretch>
                  <a:fillRect l="-2098" r="-4895"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DAF0011C-643B-41C7-AD8F-AA28B7DB7562}"/>
                  </a:ext>
                </a:extLst>
              </p:cNvPr>
              <p:cNvSpPr txBox="1"/>
              <p:nvPr/>
            </p:nvSpPr>
            <p:spPr>
              <a:xfrm>
                <a:off x="4553243" y="4647760"/>
                <a:ext cx="87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DAF0011C-643B-41C7-AD8F-AA28B7DB7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243" y="4647760"/>
                <a:ext cx="872197" cy="369332"/>
              </a:xfrm>
              <a:prstGeom prst="rect">
                <a:avLst/>
              </a:prstGeom>
              <a:blipFill>
                <a:blip r:embed="rId11"/>
                <a:stretch>
                  <a:fillRect r="-6294"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9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CC7654-08A0-45AA-9A6C-EF844010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In neural net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CBDE1B4-E960-44FB-AAA0-7617690BD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557"/>
                <a:ext cx="113538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Apply parameter shift: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</m:m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CBDE1B4-E960-44FB-AAA0-7617690BD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557"/>
                <a:ext cx="11353800" cy="4351338"/>
              </a:xfrm>
              <a:blipFill>
                <a:blip r:embed="rId2"/>
                <a:stretch>
                  <a:fillRect l="-1128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016ADD6-0E82-4B02-BF15-F0101D027DE0}"/>
                  </a:ext>
                </a:extLst>
              </p14:cNvPr>
              <p14:cNvContentPartPr/>
              <p14:nvPr/>
            </p14:nvContentPartPr>
            <p14:xfrm>
              <a:off x="303480" y="2616480"/>
              <a:ext cx="509400" cy="260784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016ADD6-0E82-4B02-BF15-F0101D027D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120" y="2607120"/>
                <a:ext cx="528120" cy="26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69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CC7654-08A0-45AA-9A6C-EF844010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In neural net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CBDE1B4-E960-44FB-AAA0-7617690BD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557"/>
                <a:ext cx="113538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/>
                  <a:t> .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⇔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⇔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CBDE1B4-E960-44FB-AAA0-7617690BD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557"/>
                <a:ext cx="11353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4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DFA7C2-D64E-4E3E-B11D-A37F478B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968D4C8-0579-4F94-B357-7E32AA9259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Assume: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We can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directly.</a:t>
                </a:r>
              </a:p>
              <a:p>
                <a:pPr marL="0" indent="0">
                  <a:buNone/>
                </a:pPr>
                <a:r>
                  <a:rPr lang="en-US"/>
                  <a:t>But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/>
                  <a:t>? Is it exist?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968D4C8-0579-4F94-B357-7E32AA925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09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B204A5-2067-45E4-8940-5E5821E1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Experiments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DFB4552-D397-4E6D-91B4-959884822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1137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into the equation (1) and calculate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DFB4552-D397-4E6D-91B4-959884822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11375" cy="4351338"/>
              </a:xfrm>
              <a:blipFill>
                <a:blip r:embed="rId2"/>
                <a:stretch>
                  <a:fillRect l="-1138" t="-2241" r="-9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96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B700726-8377-43B8-8980-D9984B9E5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21" y="1027906"/>
            <a:ext cx="7629379" cy="5722034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6D93AF23-1650-4944-A135-29D1C3F6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Experiments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2B024A4-B3EE-4A9B-9218-D5E55087A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7905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With the smallest share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vi-VN" i="1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2B024A4-B3EE-4A9B-9218-D5E55087A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79055" cy="4351338"/>
              </a:xfrm>
              <a:blipFill>
                <a:blip r:embed="rId3"/>
                <a:stretch>
                  <a:fillRect l="-3578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66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B910DB06-A2DA-40E0-9508-87AD8AD4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67" y="491734"/>
            <a:ext cx="8170333" cy="612775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6D93AF23-1650-4944-A135-29D1C3F6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Experiments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2B024A4-B3EE-4A9B-9218-D5E55087A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7905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With the smallest share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03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vi-VN" i="1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2B024A4-B3EE-4A9B-9218-D5E55087A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79055" cy="4351338"/>
              </a:xfrm>
              <a:blipFill>
                <a:blip r:embed="rId3"/>
                <a:stretch>
                  <a:fillRect l="-3578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48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93AF23-1650-4944-A135-29D1C3F6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Experiments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2B024A4-B3EE-4A9B-9218-D5E55087A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With the smallest share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003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vi-VN" i="1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2B024A4-B3EE-4A9B-9218-D5E55087A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23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51C04BB0-6165-46FB-83DD-6F507B56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8" y="3075085"/>
            <a:ext cx="4708000" cy="3531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E795253-2CBB-4596-B43E-C58E8196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Guess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AB96A0-88AE-4C98-8C09-DF13E35B5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145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For any differentiable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, exist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/>
                  <a:t> satisfy (1).</a:t>
                </a:r>
              </a:p>
              <a:p>
                <a:pPr marL="0" indent="0">
                  <a:buNone/>
                </a:pPr>
                <a:r>
                  <a:rPr lang="en-US"/>
                  <a:t>- Cyclicity: high oppoturnity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AB96A0-88AE-4C98-8C09-DF13E35B5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14523"/>
              </a:xfrm>
              <a:blipFill>
                <a:blip r:embed="rId3"/>
                <a:stretch>
                  <a:fillRect l="-1217" t="-8743" b="-43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86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ED36FE-666D-4CAA-A4E1-3D8B18AB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Guess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27B36FA-0DAF-4489-B967-D17175E9C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583572" cy="53348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/>
                  <a:t>Ex1: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Solve eq: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Ex2: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Solve eq: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𝑟𝑐𝑜𝑠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𝑟𝑠𝑖𝑛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2400"/>
                  <a:t> </a:t>
                </a:r>
                <a:endParaRPr lang="vi-VN" sz="240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27B36FA-0DAF-4489-B967-D17175E9C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583572" cy="5334830"/>
              </a:xfrm>
              <a:blipFill>
                <a:blip r:embed="rId2"/>
                <a:stretch>
                  <a:fillRect l="-842" t="-159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1CAE0E8C-7C88-49DA-9537-4C29496F63E1}"/>
                  </a:ext>
                </a:extLst>
              </p:cNvPr>
              <p:cNvSpPr/>
              <p:nvPr/>
            </p:nvSpPr>
            <p:spPr>
              <a:xfrm>
                <a:off x="6499273" y="236929"/>
                <a:ext cx="5387926" cy="1716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>
                    <a:solidFill>
                      <a:schemeClr val="tx1"/>
                    </a:solidFill>
                  </a:rPr>
                  <a:t>Independent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>
                    <a:solidFill>
                      <a:schemeClr val="tx1"/>
                    </a:solidFill>
                  </a:rPr>
                  <a:t> Cyclicity</a:t>
                </a:r>
                <a:endParaRPr lang="vi-VN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1CAE0E8C-7C88-49DA-9537-4C29496F6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73" y="236929"/>
                <a:ext cx="5387926" cy="1716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3ABC7E45-EF79-46A7-90AE-2C62A5409E28}"/>
                  </a:ext>
                </a:extLst>
              </p14:cNvPr>
              <p14:cNvContentPartPr/>
              <p14:nvPr/>
            </p14:nvContentPartPr>
            <p14:xfrm>
              <a:off x="2178720" y="4830840"/>
              <a:ext cx="7671240" cy="13132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3ABC7E45-EF79-46A7-90AE-2C62A5409E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360" y="4821480"/>
                <a:ext cx="768996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2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>
            <a:extLst>
              <a:ext uri="{FF2B5EF4-FFF2-40B4-BE49-F238E27FC236}">
                <a16:creationId xmlns:a16="http://schemas.microsoft.com/office/drawing/2014/main" id="{381D4FCA-E440-443F-BA2A-7DD6255EF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52" y="1797783"/>
            <a:ext cx="6260123" cy="469509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E795253-2CBB-4596-B43E-C58E8196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Guess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AB96A0-88AE-4C98-8C09-DF13E35B5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9716"/>
                <a:ext cx="10515600" cy="1803840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/>
                  <a:t>Non cyclicity: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is not differentiable at some points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AB96A0-88AE-4C98-8C09-DF13E35B5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9716"/>
                <a:ext cx="10515600" cy="1803840"/>
              </a:xfrm>
              <a:blipFill>
                <a:blip r:embed="rId3"/>
                <a:stretch>
                  <a:fillRect l="-1217" t="-60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CC9EA26E-CDD9-49BC-9658-4EE9120DCB0F}"/>
                  </a:ext>
                </a:extLst>
              </p:cNvPr>
              <p:cNvSpPr txBox="1"/>
              <p:nvPr/>
            </p:nvSpPr>
            <p:spPr>
              <a:xfrm>
                <a:off x="4090182" y="2378891"/>
                <a:ext cx="2169941" cy="697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CC9EA26E-CDD9-49BC-9658-4EE9120DC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82" y="2378891"/>
                <a:ext cx="2169941" cy="697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Hình ảnh 12">
            <a:extLst>
              <a:ext uri="{FF2B5EF4-FFF2-40B4-BE49-F238E27FC236}">
                <a16:creationId xmlns:a16="http://schemas.microsoft.com/office/drawing/2014/main" id="{336D684C-5952-4BBF-BCCA-A78032C4EE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577" t="39995" r="31461" b="25732"/>
          <a:stretch/>
        </p:blipFill>
        <p:spPr>
          <a:xfrm>
            <a:off x="1304485" y="2455820"/>
            <a:ext cx="2704222" cy="37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97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729</Words>
  <Application>Microsoft Office PowerPoint</Application>
  <PresentationFormat>Màn hình rộng</PresentationFormat>
  <Paragraphs>107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Parameter shift in neural net</vt:lpstr>
      <vt:lpstr>1. Intro</vt:lpstr>
      <vt:lpstr>2. Experiments</vt:lpstr>
      <vt:lpstr>2. Experiments</vt:lpstr>
      <vt:lpstr>2. Experiments</vt:lpstr>
      <vt:lpstr>2. Experiments</vt:lpstr>
      <vt:lpstr>3. Guess</vt:lpstr>
      <vt:lpstr>3. Guess</vt:lpstr>
      <vt:lpstr>3. Guess</vt:lpstr>
      <vt:lpstr>3. Guess</vt:lpstr>
      <vt:lpstr>3. Guess</vt:lpstr>
      <vt:lpstr>3. Guess</vt:lpstr>
      <vt:lpstr>4. In neural net</vt:lpstr>
      <vt:lpstr>4. In neural net</vt:lpstr>
      <vt:lpstr>4. In neural net</vt:lpstr>
      <vt:lpstr>4. In neural net</vt:lpstr>
      <vt:lpstr>4. In neural 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shift in neural net</dc:title>
  <dc:creator>Tuan Hai</dc:creator>
  <cp:lastModifiedBy>Tuan Hai</cp:lastModifiedBy>
  <cp:revision>36</cp:revision>
  <dcterms:created xsi:type="dcterms:W3CDTF">2021-07-01T14:29:38Z</dcterms:created>
  <dcterms:modified xsi:type="dcterms:W3CDTF">2021-12-16T08:15:49Z</dcterms:modified>
</cp:coreProperties>
</file>