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E94570-9B47-4146-A396-867726B5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B37FF75-B477-4E1C-BB2A-1A846B4C7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6832B54-F61F-479F-B344-E2AAA219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F95B497-9B73-47A1-9195-7CBE81AA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05CCF0-413E-4F65-A63A-FFA9887F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67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B86B1A-0AC4-43AA-BE53-9D02AE3E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594295-6C9F-406E-927F-E3DAA77CA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F0D6DF-B166-4117-BBBA-1387A783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2B14C9-BBBA-4123-BBBB-E0EA9CE1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A707C8-843E-4D14-A4AA-5514702C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2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761E1B7-B503-4EA7-B3F5-D512B118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F4CB09-B5B7-49E1-AE20-C5D8F2BD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F4C79B-984A-4558-93AC-6449A91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61305-3B4F-4CB4-BBD6-71A3D286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0B52E83-E518-4200-9B51-DD20FF79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6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63B571-9CE7-4E19-B3AE-2399DB2C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FCE94-9A8F-4A23-9606-B8F4F0EA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7BE2FC6-B131-415F-A4A0-63A3CA0B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4DE0B4-9FBE-47AA-89BA-CC36ACE6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461C3A-3532-4CFF-8855-396A2FA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8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B9D3C9-885C-475B-98BE-03C6D81A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37EF3CA-D439-4394-A46F-B00ADDC7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E02057B-28C0-4EF1-B049-3FFEFFA4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5F9B67-7A58-4C57-9CDA-7C2AFBF2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9169B5-F024-4D2A-9840-F0035026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34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6F40D0-E9A8-446A-939D-496EA2E7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5686A4-E686-4EDB-A4BC-E776D429B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9D92D2-7392-4D96-8559-B86BEB43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93BAF28-9470-4BD8-A714-633A016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543002A-87B1-440A-B9E9-4B031A45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35D5DC6-7DE9-44FC-961B-018632EB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2D6B43-97B9-49F5-8930-B0CEC24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882B1B8-7FBE-4881-A34B-46D58200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04D924-6BF9-4F55-A524-871E05A6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17CAE8B-9915-4F29-A3C2-502E0E9BF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0C65B77-2AEF-4113-B01D-29FB114B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E6A30BC-856D-4969-A2D3-B9B66721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E869D32-D8FC-49F8-A0C3-EEE59FEB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9F4F3D1-3ACA-4654-8FDF-C74CAB1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28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979F6-8A14-4284-9B68-153952F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CB34C55-4177-4834-A03D-A9D3A373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92667D7-BD2E-42D2-A1AF-1680E309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DFAF1C-D35C-4325-A25C-B91AAEDC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3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1DF4F9E-4D66-45E7-9065-DAA3F84D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98755-C35C-496A-906F-C9E6F095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6878DE-4E2A-4F97-801D-C677F8A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0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BA2D10-8C6F-4ECD-9B24-FBFF5BEA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CAEF6F-3568-4BFF-8A22-043A7917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8881DA8-4112-4CA7-9C92-B46D09CF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476420D-9075-414C-88F5-A8F4716F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CD4895-4D90-49CC-8E69-0F94BDDA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73D206-0FB1-4BE5-8BB1-BF959E23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084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DAC53A-FBF2-487B-BEF9-FA756403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DF0250-E654-496D-B8DC-D8885DFC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B579732-519D-46D4-95DE-6D763696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641E67-2045-47B2-9843-7DBF65A7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C315E3A-08AB-4B96-88A5-39E7639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1391A72-E3C6-45DC-856B-F03005D7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71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AC62DFE-5904-4243-9779-FC761631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B9ADA78-2101-44C5-9D4F-8E876C81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51132C-3284-46AF-AD38-3AAED153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3154-3B25-42B2-BEF5-249B5F4228C3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250131-F7E6-4C82-A427-D1DBE3ED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3B041A-D86C-4C69-8B16-3A2A50EF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1949-2052-43CB-854C-B366C22D06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87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15CA0E-01B5-4BAE-9498-7BE72E7A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search algothrithm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9EC6AD3-A3F8-42CA-A065-77283B557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Lov Grover 1995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112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E879AE-9768-4C48-8251-5DC97CBF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Example (iteration 1)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63CD10D-68AE-49C3-837A-647AC6E77FB7}"/>
                  </a:ext>
                </a:extLst>
              </p:cNvPr>
              <p:cNvSpPr txBox="1"/>
              <p:nvPr/>
            </p:nvSpPr>
            <p:spPr>
              <a:xfrm>
                <a:off x="748959" y="4865243"/>
                <a:ext cx="652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36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63CD10D-68AE-49C3-837A-647AC6E7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59" y="4865243"/>
                <a:ext cx="6529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5FCEC65-2942-437F-A4AA-F10420E4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94" y="1451447"/>
            <a:ext cx="6787009" cy="2993918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F78563F6-DCC9-4446-A420-8CEDD342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64" y="4445365"/>
            <a:ext cx="7812225" cy="106620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59DA054-91B6-4662-B939-108B48D5C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877"/>
          <a:stretch/>
        </p:blipFill>
        <p:spPr>
          <a:xfrm>
            <a:off x="3086279" y="5540641"/>
            <a:ext cx="8784811" cy="1066209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FF978D0-1251-405F-9D11-83F0DABAF48E}"/>
              </a:ext>
            </a:extLst>
          </p:cNvPr>
          <p:cNvSpPr txBox="1"/>
          <p:nvPr/>
        </p:nvSpPr>
        <p:spPr>
          <a:xfrm>
            <a:off x="134668" y="6031210"/>
            <a:ext cx="295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After phase inversion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34937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E879AE-9768-4C48-8251-5DC97CBF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Example (iteration 2)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37156C6-8A56-4D48-B350-C84D4459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337"/>
            <a:ext cx="7096125" cy="2981325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E088A78-2BB6-4C40-A63F-C91EA3C3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75" y="5167311"/>
            <a:ext cx="950595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63CD10D-68AE-49C3-837A-647AC6E77FB7}"/>
                  </a:ext>
                </a:extLst>
              </p:cNvPr>
              <p:cNvSpPr txBox="1"/>
              <p:nvPr/>
            </p:nvSpPr>
            <p:spPr>
              <a:xfrm>
                <a:off x="868387" y="5663980"/>
                <a:ext cx="652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36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63CD10D-68AE-49C3-837A-647AC6E7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7" y="5663980"/>
                <a:ext cx="6529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82FE7193-E6DD-4CBC-A722-3EB6A342875F}"/>
                  </a:ext>
                </a:extLst>
              </p:cNvPr>
              <p:cNvSpPr txBox="1"/>
              <p:nvPr/>
            </p:nvSpPr>
            <p:spPr>
              <a:xfrm>
                <a:off x="7934325" y="2981639"/>
                <a:ext cx="4023213" cy="1417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Remember that we need to repeat step 3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√(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to achieve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vi-VN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82FE7193-E6DD-4CBC-A722-3EB6A342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25" y="2981639"/>
                <a:ext cx="4023213" cy="1417119"/>
              </a:xfrm>
              <a:prstGeom prst="rect">
                <a:avLst/>
              </a:prstGeom>
              <a:blipFill>
                <a:blip r:embed="rId5"/>
                <a:stretch>
                  <a:fillRect l="-3182" t="-3863" r="-1212" b="-111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90C3633D-0264-4350-9F5B-3A73FEC85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707" y="359527"/>
            <a:ext cx="4357556" cy="12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8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E879AE-9768-4C48-8251-5DC97CBF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Example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E088A78-2BB6-4C40-A63F-C91EA3C3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88" y="1690688"/>
            <a:ext cx="950595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63CD10D-68AE-49C3-837A-647AC6E77FB7}"/>
                  </a:ext>
                </a:extLst>
              </p:cNvPr>
              <p:cNvSpPr txBox="1"/>
              <p:nvPr/>
            </p:nvSpPr>
            <p:spPr>
              <a:xfrm>
                <a:off x="838200" y="2187357"/>
                <a:ext cx="652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36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E63CD10D-68AE-49C3-837A-647AC6E7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7357"/>
                <a:ext cx="6529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hỗ dành sẵn cho Nội dung 2">
                <a:extLst>
                  <a:ext uri="{FF2B5EF4-FFF2-40B4-BE49-F238E27FC236}">
                    <a16:creationId xmlns:a16="http://schemas.microsoft.com/office/drawing/2014/main" id="{B61FFF2D-4D2F-4690-92D7-BCB2CFF99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16251"/>
                <a:ext cx="10515600" cy="347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Measure: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|101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=0.9453=94.53%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=0.0078=0.78%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9" name="Chỗ dành sẵn cho Nội dung 2">
                <a:extLst>
                  <a:ext uri="{FF2B5EF4-FFF2-40B4-BE49-F238E27FC236}">
                    <a16:creationId xmlns:a16="http://schemas.microsoft.com/office/drawing/2014/main" id="{B61FFF2D-4D2F-4690-92D7-BCB2CFF99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16251"/>
                <a:ext cx="10515600" cy="3476624"/>
              </a:xfrm>
              <a:blipFill>
                <a:blip r:embed="rId4"/>
                <a:stretch>
                  <a:fillRect l="-1217" t="-29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8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F0D03F3-58D8-49FD-958A-67F543C1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603"/>
            <a:ext cx="8024446" cy="54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7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927F25-9A9E-43C6-A8EC-C4A73612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5058" cy="18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4F182137-350F-439B-B368-6A808220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1806291"/>
            <a:ext cx="5610225" cy="401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8685E71-A574-4E36-B772-A01FBA428CBA}"/>
                  </a:ext>
                </a:extLst>
              </p:cNvPr>
              <p:cNvSpPr txBox="1"/>
              <p:nvPr/>
            </p:nvSpPr>
            <p:spPr>
              <a:xfrm>
                <a:off x="2216103" y="6111336"/>
                <a:ext cx="280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 &amp; 110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8685E71-A574-4E36-B772-A01FBA428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03" y="6111336"/>
                <a:ext cx="280606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098BC11A-3C8A-4C7B-9CE6-822DE5D7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200" y="1760478"/>
            <a:ext cx="5878391" cy="41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688A78-EEFD-4D9F-AABD-34A7C270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653"/>
            <a:ext cx="10515600" cy="65028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Excute on real device</a:t>
            </a:r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E9D0C10-B3F7-48FD-B264-44B4053D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6942"/>
            <a:ext cx="5786510" cy="4031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58B31435-CB5E-41AA-A37A-B5F33B517E7E}"/>
                  </a:ext>
                </a:extLst>
              </p:cNvPr>
              <p:cNvSpPr txBox="1"/>
              <p:nvPr/>
            </p:nvSpPr>
            <p:spPr>
              <a:xfrm>
                <a:off x="1102263" y="5338951"/>
                <a:ext cx="280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1001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58B31435-CB5E-41AA-A37A-B5F33B517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3" y="5338951"/>
                <a:ext cx="280606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0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501F0-69F5-4034-9FDE-D444E4AC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3723630-C915-4FB5-B263-9D2F446C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76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an unordered array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elements, find a particular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Classical: brute-force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queries (average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)</a:t>
                </a:r>
              </a:p>
              <a:p>
                <a:pPr marL="0" indent="0">
                  <a:buNone/>
                </a:pPr>
                <a:r>
                  <a:rPr lang="en-US"/>
                  <a:t>Quantum: grover’s algothrithm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3723630-C915-4FB5-B263-9D2F446C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76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C9074310-0E00-4523-8859-7D3C0CC29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0" t="48387" r="28992" b="36122"/>
          <a:stretch/>
        </p:blipFill>
        <p:spPr>
          <a:xfrm>
            <a:off x="838200" y="3470352"/>
            <a:ext cx="9243847" cy="20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F267E48-2D45-440C-BCB3-6DE0235B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88" y="542925"/>
            <a:ext cx="85248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2920E8-D235-4346-A46D-9E235CB8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Algothrithm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839B449-8F2E-4BAE-91DC-6ECDC3CE4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Imagine that you are given 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/>
                  <a:t>and you are assured that there exists exactly one binary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is a unitary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/>
                  <a:t> that take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839B449-8F2E-4BAE-91DC-6ECDC3CE4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2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3D266-553A-4D38-81AA-F7E7BEA1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Algothrithm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B4A0D3B-4C6D-4143-BD47-5FBD3984E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6561406" cy="328456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A21E236-E198-4898-BB52-AD88C6B1902E}"/>
                  </a:ext>
                </a:extLst>
              </p:cNvPr>
              <p:cNvSpPr txBox="1"/>
              <p:nvPr/>
            </p:nvSpPr>
            <p:spPr>
              <a:xfrm>
                <a:off x="7695027" y="1748741"/>
                <a:ext cx="3658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vi-VN" sz="36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A21E236-E198-4898-BB52-AD88C6B1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27" y="1748741"/>
                <a:ext cx="36587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4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BE4261-A43E-42B8-BFEC-5FFF9C97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Algothrithm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09B88BC-B142-41CA-850F-5A0F1A3E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3537"/>
            <a:ext cx="8105775" cy="3590925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C16800F-5425-40BF-B3B1-3CB2502C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7" y="67296"/>
            <a:ext cx="6107356" cy="34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0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18FB88-6D1F-48D0-82FD-B7478E2F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Example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038E401-3653-43EE-904A-4AD14165E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285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Initial state: (1)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038E401-3653-43EE-904A-4AD14165E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28590"/>
              </a:xfrm>
              <a:blipFill>
                <a:blip r:embed="rId2"/>
                <a:stretch>
                  <a:fillRect l="-1217" b="-26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5F781D86-991A-4A45-A46C-77279A1F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6293"/>
            <a:ext cx="7053775" cy="109354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6FEC031-7754-4D90-8FF8-D86535E4D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6574"/>
            <a:ext cx="7658686" cy="1283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hỗ dành sẵn cho Nội dung 2">
                <a:extLst>
                  <a:ext uri="{FF2B5EF4-FFF2-40B4-BE49-F238E27FC236}">
                    <a16:creationId xmlns:a16="http://schemas.microsoft.com/office/drawing/2014/main" id="{CD43D72E-49E2-4BDC-8A69-DCA3A86A0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28479"/>
                <a:ext cx="10515600" cy="598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After 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/>
                  <a:t> (2):</a:t>
                </a:r>
                <a:endParaRPr lang="vi-VN"/>
              </a:p>
            </p:txBody>
          </p:sp>
        </mc:Choice>
        <mc:Fallback xmlns="">
          <p:sp>
            <p:nvSpPr>
              <p:cNvPr id="8" name="Chỗ dành sẵn cho Nội dung 2">
                <a:extLst>
                  <a:ext uri="{FF2B5EF4-FFF2-40B4-BE49-F238E27FC236}">
                    <a16:creationId xmlns:a16="http://schemas.microsoft.com/office/drawing/2014/main" id="{CD43D72E-49E2-4BDC-8A69-DCA3A86A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28479"/>
                <a:ext cx="10515600" cy="598095"/>
              </a:xfrm>
              <a:prstGeom prst="rect">
                <a:avLst/>
              </a:prstGeom>
              <a:blipFill>
                <a:blip r:embed="rId5"/>
                <a:stretch>
                  <a:fillRect l="-1217" t="-13265" b="-1224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6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18FB88-6D1F-48D0-82FD-B7478E2F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Example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38E401-3653-43EE-904A-4AD14165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859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After apply Phase inversion: (3a)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hỗ dành sẵn cho Nội dung 2">
                <a:extLst>
                  <a:ext uri="{FF2B5EF4-FFF2-40B4-BE49-F238E27FC236}">
                    <a16:creationId xmlns:a16="http://schemas.microsoft.com/office/drawing/2014/main" id="{CD43D72E-49E2-4BDC-8A69-DCA3A86A0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28479"/>
                <a:ext cx="10515600" cy="598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Calculate average of all elements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(3a)</a:t>
                </a:r>
                <a:endParaRPr lang="vi-VN"/>
              </a:p>
            </p:txBody>
          </p:sp>
        </mc:Choice>
        <mc:Fallback xmlns="">
          <p:sp>
            <p:nvSpPr>
              <p:cNvPr id="8" name="Chỗ dành sẵn cho Nội dung 2">
                <a:extLst>
                  <a:ext uri="{FF2B5EF4-FFF2-40B4-BE49-F238E27FC236}">
                    <a16:creationId xmlns:a16="http://schemas.microsoft.com/office/drawing/2014/main" id="{CD43D72E-49E2-4BDC-8A69-DCA3A86A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28479"/>
                <a:ext cx="10515600" cy="598095"/>
              </a:xfrm>
              <a:prstGeom prst="rect">
                <a:avLst/>
              </a:prstGeom>
              <a:blipFill>
                <a:blip r:embed="rId2"/>
                <a:stretch>
                  <a:fillRect l="-1217" t="-16327" b="-918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Hình ảnh 5">
            <a:extLst>
              <a:ext uri="{FF2B5EF4-FFF2-40B4-BE49-F238E27FC236}">
                <a16:creationId xmlns:a16="http://schemas.microsoft.com/office/drawing/2014/main" id="{A0C90042-69E6-4C30-AFF1-3C378C30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3364"/>
            <a:ext cx="8639175" cy="1171575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EA64477-43BA-475E-ACB1-994B9E3D2C3E}"/>
              </a:ext>
            </a:extLst>
          </p:cNvPr>
          <p:cNvSpPr/>
          <p:nvPr/>
        </p:nvSpPr>
        <p:spPr>
          <a:xfrm>
            <a:off x="6414867" y="2433024"/>
            <a:ext cx="1055077" cy="1280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A5A88B1-2D78-459D-8A90-7BF6DA69B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90379"/>
            <a:ext cx="5235837" cy="13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5D5A849E-C330-48FC-9864-D95C1E41C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7" t="28528" r="32444" b="27697"/>
          <a:stretch/>
        </p:blipFill>
        <p:spPr>
          <a:xfrm>
            <a:off x="5963213" y="156888"/>
            <a:ext cx="3841968" cy="2413873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36DD9B4E-E509-40D8-8D54-ACCCA0A3E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/>
          <a:stretch/>
        </p:blipFill>
        <p:spPr>
          <a:xfrm>
            <a:off x="849848" y="839516"/>
            <a:ext cx="4393849" cy="173124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F3643F48-25C8-44E3-A626-5649E1E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05698"/>
            <a:ext cx="7649528" cy="121062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27A341E-1909-47A0-82D0-BE289B2C4B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2"/>
          <a:stretch/>
        </p:blipFill>
        <p:spPr>
          <a:xfrm>
            <a:off x="838200" y="4051256"/>
            <a:ext cx="7315949" cy="13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038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215</Words>
  <Application>Microsoft Office PowerPoint</Application>
  <PresentationFormat>Màn hình rộng</PresentationFormat>
  <Paragraphs>35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Chủ đề Office</vt:lpstr>
      <vt:lpstr>Quantum search algothrithm</vt:lpstr>
      <vt:lpstr>1. Problem</vt:lpstr>
      <vt:lpstr>Bản trình bày PowerPoint</vt:lpstr>
      <vt:lpstr>2. Algothrithm</vt:lpstr>
      <vt:lpstr>2. Algothrithm</vt:lpstr>
      <vt:lpstr>2. Algothrithm</vt:lpstr>
      <vt:lpstr>3. Example</vt:lpstr>
      <vt:lpstr>3. Example</vt:lpstr>
      <vt:lpstr>Bản trình bày PowerPoint</vt:lpstr>
      <vt:lpstr>3. Example (iteration 1)</vt:lpstr>
      <vt:lpstr>3. Example (iteration 2)</vt:lpstr>
      <vt:lpstr>3. Example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search algothrithm</dc:title>
  <dc:creator>Tuan Hai</dc:creator>
  <cp:lastModifiedBy>Tuan Hai</cp:lastModifiedBy>
  <cp:revision>14</cp:revision>
  <dcterms:created xsi:type="dcterms:W3CDTF">2021-03-13T02:06:16Z</dcterms:created>
  <dcterms:modified xsi:type="dcterms:W3CDTF">2021-03-27T05:03:03Z</dcterms:modified>
</cp:coreProperties>
</file>