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9" r:id="rId3"/>
    <p:sldId id="258" r:id="rId4"/>
    <p:sldId id="281" r:id="rId5"/>
    <p:sldId id="280" r:id="rId6"/>
    <p:sldId id="287" r:id="rId7"/>
    <p:sldId id="282" r:id="rId8"/>
    <p:sldId id="283" r:id="rId9"/>
    <p:sldId id="285" r:id="rId10"/>
    <p:sldId id="286" r:id="rId11"/>
    <p:sldId id="284" r:id="rId12"/>
    <p:sldId id="288" r:id="rId13"/>
    <p:sldId id="257" r:id="rId14"/>
    <p:sldId id="289" r:id="rId15"/>
    <p:sldId id="259" r:id="rId16"/>
    <p:sldId id="260" r:id="rId17"/>
    <p:sldId id="261" r:id="rId18"/>
    <p:sldId id="262" r:id="rId1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1-06T08:47:44.4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3237 7670 0,'0'-25'16,"-25"25"78,-24 0-79,-1 0-15,25 0 16,-25 0-1,0 0 1,0 0-16,26 0 16,-1 0-16,0 0 15,0 0-15,0 0 16,0 0-16,-25 0 16,25 0-16,-24 0 78,24 0 31,25 25-93,0 0-16,0 0 15,0 25 1,0 0-16,0-25 16,0 74-16,0-49 0,0 0 15,0-25-15,0 74 16,0-24-16,0 0 15,0-1 1,0 1-16,0 25 16,0-26-16,0 51 15,0-50-15,0 24 16,0 26-16,0-51 16,0 26-16,0 25 15,0-26-15,0 1 16,0 24-16,0-49 15,0 0-15,0 74 16,-25-24-16,25 24 16,0 0-16,-25 1 15,0-26-15,25 1 16,0 24-16,0-49 16,0 24-1,-25-24-15,25 0 16,0 24-16,0-24 15,0-1-15,0 26 16,0-50-16,0-26 16,0 26-16,-25-50 15,25 0-15,-25 0 16,25 0-16,-25 0 16,25-1-1,50 1 110,-25-25-109,25 0-1,25 0-15,-1 0 16,1 25-16,25-25 16,-76 0-16,51 0 15,-25 0-15,25 0 16,-26 0-16,-24 0 16,25 0-16,-25 0 31,0 0 16,0 0-32,-25-25 1</inkml:trace>
  <inkml:trace contextRef="#ctx0" brushRef="#br0" timeOffset="5221.3">3387 8168 0,'25'0'94,"-1"-25"-78,-24 0-16,50-24 15,-25 24-15,25-50 0,-25 25 16,0 0-16,0 1 16,24-1-1,-24 0-15,0 25 16,0-25-16,0 25 16,-25 1-16,25-26 15,0 50 1,0-25-1,-25 75 126,0 49-125,0-24-16,0-25 15,0 24-15,0 1 0,0-50 16,0 25 0,0-25-16,0 0 15,0 24-15,0 1 16,0 0-16,0-25 62</inkml:trace>
  <inkml:trace contextRef="#ctx0" brushRef="#br0" timeOffset="6697.17">3436 11754 0,'0'-25'141,"25"0"-141,0-24 15,0 24-15,0-25 16,0 25-16,50-25 15,-75 25 1,25 0-16,24 50 109,-49 0-93,25 75 0,50 24-16,-75-99 15,50 50-15,-50-25 16,0-1-16,0 1 16,0-25-16,0 25 15,0-25 1,0 50-16,0-51 15,0 1 1,25 0 109</inkml:trace>
  <inkml:trace contextRef="#ctx0" brushRef="#br0" timeOffset="11105.25">3835 9115 0,'-50'0'140,"25"0"-124,0 0-16,0 24 16,0 1-1,25 25 1,-24-25-1,24 0 1,0 0 0,0 25-1,0-25 1,0-1-16,0 1 16,0 0-16,24 0 15,-24 0 1,25-25-1,0 25 1,0 0-16,0-25 16,0 0-1,0 0 1,0 50 0,0-50-16,0 0 15,0 0-15,-1 0 16,1 0-16,0 0 31,0-25-15,0-25-1,-25 25 1,0-25 0,0 25-1,0 0 1,0 1 15,0-1-15,0 0-1,0 0 1,0 0-16,0 0 16,-25 25-1,0-25-15,0 0 47,0 25-16</inkml:trace>
  <inkml:trace contextRef="#ctx0" brushRef="#br0" timeOffset="12360.17">3810 10111 0,'-25'0'15,"0"0"1,0 0 0,0 0-16,-24 0 15,24 0 1,0 0 0,0 0-16,0 0 15,0 0 1,0 25-16,25-1 15,-25-24-15,25 25 16,-25-25-16,-24 25 16,49 0-1,0 0 1,0 0 0,0 25-16,0-25 15,0 0 1,0-1-16,24 1 15,1 0-15,0 0 32,0-25-32,-25 50 15,25-25 1,0 0 15,0-25-15,25 0-1,-25 0 1,-1 0 0,26 0-16,-25 0 31,0 0-31,0 0 16,0 0-16,0 0 15,-25-25 1,0 0-1,0 0 1,0 0-16,25-25 0,-25 25 31,0 1-31,0-1 0,0 0 16,0 0-16,0 0 31,0 0-15,0 0 46,-25 0-62</inkml:trace>
  <inkml:trace contextRef="#ctx0" brushRef="#br0" timeOffset="14199.11">4457 7745 0,'25'0'78,"25"0"-62,25 25 0,-50-25-16,49 0 0,26 0 15,-25 25 1,-1-25-16,1 0 15,-25 0-15,-25 0 16,0 0 0,-25 25 109,0 0-125,0 24 15,0 1 1,0 25-16,0-25 16,0 24-16,0-24 15,0 50-15,0-50 16,0 24-16,0 1 0,0 0 15,0 24 1,0 1-16,0-25 16,0 24-16,0 1 15,0-50-15,0-1 16,0 1-16,0-25 16,0 25-16,0 0 15,0 0-15,0 24 16,0 1-1,0 0 1,0 24-16,0-74 0,0 50 16,0 49-16,0-74 15,0-25 1,0 25-16,0-25 0,0 74 16,0-49-1,0 50-15,0 24 16,0-74-16,0 50 15,0-1-15,0 1 16,0-50-16,0 24 16,0 1-16,0-25 15,0 25-15,0-50 16,0 24-16,0 1 16,0 0-16,0 0 15,0 0-15,0-1 16,0 1-16,0 0 15,0 25-15,0-50 16,0 0-16,0-1 16,0 26-1,0-25-15,0 25 16,0-25 0,0 0-1,0 0 1,0 0 15,0-1-15,0 1-1,-25 0 1,0 25 0,0-25-1,0 0 1,0-25-1,0 25-15,0-25 16,1 25-16,-26-25 16,0 0-1,50 25-15,-25-25 16,0 0 0,0 0-1,0 0 16,0 0-15,1 0 0</inkml:trace>
  <inkml:trace contextRef="#ctx0" brushRef="#br0" timeOffset="25987.27">6225 8990 0,'-24'0'78,"-26"0"-78,25 0 15,-25 0-15,25 0 16,0 0-16,-25 0 16,26 0-16,-26 0 15,25 0 32,0 0 62,25 25-93,0 25-16,0-25 16,0 24-16,0 1 15,0-25-15,0 25 16,0 25 0,0-1-16,0-49 15,0 75-15,0 24 16,0-49-16,0 0 15,0 49-15,0-24 0,0-25 16,0 24 0,0-49-16,0 50 15,50-100-15,-50 25 16,0 49-16,0 1 16,0 25-16,0-26 15,0 26-15,0 24 16,0-49-16,0 0 15,0 0-15,0 24 16,0-24-16,0-25 16,0 49-16,0-24 15,0 0-15,0-1 16,0 26-16,0 0 16,0-26-16,0 51 15,0-26 1,0-24-16,0 25 15,0-26-15,0 1 16,0 0-16,0 0 16,0-26-16,0 1 15,0 50-15,0-1 16,0-24-16,0 50 16,0-26-16,-25 1 15,0-50-15,25 49 16,0-49-16,-25 25 15,25-25-15,-25-1 16,25 26-16,-25 0 16,25-1-16,-25 1 15,0 25 1,25-75-16,-24 24 16,24 1-16,-25-25 15,25 25-15,0-25 16,0 25-16,0-25 15,0 49 1,0-24-16,-25-25 16,0 25-16,25-25 15,0 0-15,0 49 16,-25-49-16,25 50 16,-25-50-16,25 25 15,-25 24-15,0-49 16,25 25-16,-25-25 15,0 25-15,25-25 16,-24 74-16,24-74 16,-25 25-1,0 25-15,25-50 0,0 49 16,0-24-16,0-25 16,0 25-1,0 0-15,0 49 16,0-74-16,0 0 15,0 25-15,0 0 16,0-26-16,0 1 0,0 0 16,0 0-1,0 0-15,0 0 16,0 0 0,0 0 109,25 0-94,74 25-16,-74-50-15,25 0 16,0 24-16,0-24 16,-1 25-16,1-25 15,0 0-15,-25 0 16,25 25-16,-25-25 16,24 0-16,-24 0 15,0 0 1,0 0-1,0 0 1</inkml:trace>
  <inkml:trace contextRef="#ctx0" brushRef="#br0" timeOffset="31151.22">6674 9090 0,'0'-25'47,"25"0"-32,-25 0 1,25 25-16,-1-50 16,51 0-1,-50 25-15,0-24 16,0-1-16,0 0 15,-25 25-15,25-25 16,0 25 0,-25 1-1,24 98 110,-24-24-125,25 25 16,-25-25-16,0-1 16,25 1-16,-25-25 15,0 0-15,0 0 16,0 0-1,0 0-15,0 0 0,0-1 16,0 1 0</inkml:trace>
  <inkml:trace contextRef="#ctx0" brushRef="#br0" timeOffset="33481.8">6674 16087 0,'0'-25'93,"50"-25"-93,-26 1 16,1 24-16,25 0 16,0-25-16,-25 50 15,0-25-15,-25 0 16,25 25 46,-25 50-46,0 25-16,25-1 16,-25 1-1,0 0-15,0 0 16,0-26-16,0 1 16,0 0-16,0-25 0</inkml:trace>
  <inkml:trace contextRef="#ctx0" brushRef="#br0" timeOffset="37108.42">7894 8965 0,'50'0'141,"0"50"-126,-26-50-15,1 0 31,0 0-31,-25 25 16,50-25 0,-25 25 62,0 49-63,-25-49-15,0 0 16,0 75-16,25-25 16,-25 24-16,0-74 15,0 50-15,25 74 16,0-24-16,-1 24 16,-24 1-16,0 24 15,0-25 1,0 26-16,0-26 15,0 0-15,25 26 16,-25-26-16,0 1 16,0-26-16,0 25 15,0-24-15,0-1 16,0 26-16,0-26 16,0 26-16,25-1 15,-25 26-15,0-26 16,0 25-16,0 1 15,0-51-15,0 1 16,0-51-16,0 26 16,0 49-16,0-49 15,0 24-15,25 26 16,0-26 0,-25 26-16,0-26 15,0 26-15,0-1 0,0-49 16,0 49-1,0-49-15,0-1 16,0 26-16,0-26 16,0 1-16,0 25 15,0-76-15,0 26 16,0 25-16,0-51 16,0 1-16,0 0 15,0 0-15,0 25 16,0-26-16,0-24 15,0 0-15,0 0 16,0 0 78,-25-25-94,0 0 15,-49 0-15,-1 0 0,25 0 16,0 0 0,0 0-16,-49 0 15,49-50-15</inkml:trace>
  <inkml:trace contextRef="#ctx0" brushRef="#br0" timeOffset="38061.25">6798 9961 0,'-25'0'141,"-24"25"-141,49 75 15,0-75 1,-25 99-16,25-99 0,0 75 16,0-26-16,0-49 15,0 0 1,0 0-1,25 0 1,-1-25-16,1 0 16,0 0-16,25 0 15,-25 0-15,50 0 16,-50-50 0,-25 0-1,0 25-15,0 1 16,0-51-16,0 50 15,0-25-15,0 0 16,0 25-16,0-24 16,0 24-1,0 0 1,0 0 0</inkml:trace>
  <inkml:trace contextRef="#ctx0" brushRef="#br0" timeOffset="38631.44">7022 11107 0,'-25'0'63,"-24"-25"-48,24 25-15,0 0 16,-25 0-16,25 0 15,-25 50 1,50-1-16,0 26 16,-25-25-1,25 0-15,0-25 16,0 24-16,0 1 16,50-50-1,0 0 1,-25 0-1,0 0-15,0 0 16,0 0-16,0-50 16,-25 1-16,0 24 15,0-50-15,0 25 16,0 0-16</inkml:trace>
  <inkml:trace contextRef="#ctx0" brushRef="#br0" timeOffset="38955.18">6973 11953 0,'-25'0'31,"0"0"-16</inkml:trace>
  <inkml:trace contextRef="#ctx0" brushRef="#br0" timeOffset="39150.32">6923 12153 0,'0'0'15,"25"49"-15,0-24 16,-25 0 0,0 0-1,0 0 1,0 0-16,-25 99 16,-25-74-1</inkml:trace>
  <inkml:trace contextRef="#ctx0" brushRef="#br0" timeOffset="39308.44">6873 12626 0,'0'0'0,"0"50"32,0-1-32,0 1 15,0-25 1,0 0-16,0 25 15</inkml:trace>
  <inkml:trace contextRef="#ctx0" brushRef="#br0" timeOffset="39498.68">6798 13174 0,'0'24'15,"25"-24"1,-25 25-16,0 0 15,0 0-15,0 25 16,0 0-16,0 0 16,0-26-16,0 1 15,0 0 1</inkml:trace>
  <inkml:trace contextRef="#ctx0" brushRef="#br0" timeOffset="39699.44">6923 13871 0,'0'0'0,"0"25"15,0 0 1,0 0-16,0-1 16,0 1-16,0 0 15,0 0-15,0 0 16,0 0-16,0 0 15,0 0 1</inkml:trace>
  <inkml:trace contextRef="#ctx0" brushRef="#br0" timeOffset="39876.21">6923 14244 0,'0'25'16,"0"0"-1,25 25 1,-25 0 0,0-25 15</inkml:trace>
  <inkml:trace contextRef="#ctx0" brushRef="#br0" timeOffset="41262.65">7022 14867 0,'-49'-25'31,"24"25"-31,0 0 16,0 0 15,0 0 0,0 25 1,0 0-17,0 25 1,0-1 0,25-24-1,0 0-15,-25 0 16,25 0-1,0 25 32,0-25-15,0 0-17,0 0 1,0-1-1,25-24-15,0 25 0,0 0 16,0 0 0,0-25-1,25 50 17,0-25-17,-26-25 1,1 0-16,0 0 15,0 0 1,50 0 0,-50 0-16,0 0 31,0-25-15,-1 0-1,1 0 16,-25 0-15,0 0 0,0 0-1,0 1-15,0-26 32,0 25-32,0-25 15,0 25 16,0 0-31,0 0 16,0 0 0,0 1-16,-25-1 15,25 0 17,0 0-17,0 0 1,-24 0-16,24 0 15,0 0-15,-25-25 16,25 25 15,-25 25-15,0-24 0</inkml:trace>
  <inkml:trace contextRef="#ctx0" brushRef="#br0" timeOffset="162679.66">23333 10534 0</inkml:trace>
  <inkml:trace contextRef="#ctx0" brushRef="#br0" timeOffset="162882.04">23308 10534 0</inkml:trace>
  <inkml:trace contextRef="#ctx0" brushRef="#br0" timeOffset="164076.67">23981 10086 0,'-25'-50'93,"0"50"-93,0-25 16,0 0 0,0 0-16,0-25 15,0 26 1,25-1-16,0 0 15,0 0-15,0 0 16,0 0-16,50 25 16,-25 0-16,25 0 15,-25 0 1,0 0-16,-1 0 16,26 50-16,-25-25 15,-25 0-15,25 24 16,-25-24-16,25 0 15,-25 25-15,0 0 16,0 0-16,0-1 16,0 1-16,-50 0 15,0 25 1,1-25-16,-1-26 16,0 1-16,25 0 0,-50 0 15,50-25-15,1 0 16,-1 0-1,0 0-15,0 0 47,25-25-31,0 0-16,0 0 16,25 1-16,0 24 15,0-25-15,24 25 16,1 0-16,0 0 15,0 25-15,-25-1 16,99 51-16,-74-50 16,0 0-16,0 0 15,-1-25-15,-24 0 16,0 0 15,0 0-15,0 0-16</inkml:trace>
  <inkml:trace contextRef="#ctx0" brushRef="#br0" timeOffset="166142.43">18378 13323 0,'-25'0'47,"0"-25"-31,0 25-16,0 0 16,0 0-16,0 0 15,0 0-15,0 0 16,1 0-1,-1 25-15,25 0 16,-50 25-16,25-25 16,25-1-16,0 26 15,-25-25-15,25 25 16,0-25 0,0 0-16,0 25 15,0-1 1,25-49-1,0 50-15,0-50 32,-25 25-17,25-25 1,0 0-16,-1 0 16,1 0-16,0 0 15,25 0 1,-25 0-1,0 0 1,25 0 0,-25-25-1,-1 0-15,-24 0 16,0 1-16,0-26 16,0 0-1,0 0 1,0 25-1,-24 0 32,-1 25-15</inkml:trace>
  <inkml:trace contextRef="#ctx0" brushRef="#br0" timeOffset="166447.96">18751 14045 0,'0'-25'93,"0"0"-77,0-24-16</inkml:trace>
  <inkml:trace contextRef="#ctx0" brushRef="#br0" timeOffset="167083.5">19150 13423 0,'0'-25'0,"-25"25"32,-75-25-17,50 25-15,-49-25 0,-1 25 16,25 0-16,50 0 15,-24 0 1,49 75 31,49-1-31,1-24-16,0-25 15,50 25-15,-75-25 0,49 0 16,-24 0-1,0-1 1,-25-24 0,-25 25 15,0 0-31,0 0 16,-25-25-16,0 25 15,0 0-15,-25-25 16,25 25-1,0-25-15,1 0 32,-1 0-17,25-50 1,0 0 0,0 25-16,0-49 15,25 24-15,-25 25 16,24-50-16,26 25 15,-50 25-15,25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1-06T08:52:52.5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3436 6923 0,'25'0'141,"50"0"-141,0 0 16,-1 0-16,26 0 0,0 0 15,-1 0 1,1 0-16,-25 0 16,24 25-16,-74-25 15,25 0-15,0 0 16,0 0-16,24 0 15,-49 0-15,50 0 16,0 0-16,-1 0 16,26 0-16,-1 0 15,-24 0 1,-25 0-16,25 0 0,-50 0 31,0 0-15,-1 0-16,1 0 15,50 0 1,-50 0-16,25 0 16,0 0-16,-26 0 15,1 0 17,0 0-17,0 25 32,0-25-16,0 0-31,25 25 16,24 0 0,-24-25-1,0 0-15,25 25 16,-50 0-16,74-25 0,-74 24 15,50-24-15,-50 25 16,0-25 47,0 0-1,24 0-46,1 0-1,0 0-15,-25 0 16,50 0-16,-26 0 16,26 0-16,25 0 15,-75 0-15,49 0 16,-49 0-1,0 0 1,0 0 31,0 0-31,0 0-16,25 0 15,-1 0-15,1 0 16,0 0-16,25 0 15,-25 0-15,-1 25 16,1-25-16,-25 0 16,0 0-1,0 0 17,0 0-1,0 0-16,0 0-15,-1 0 32,1 0-32,0 0 15,0 0-15,0 0 16,0 0-16,25 0 16,-25 0-16,25 0 15,-26 0-15,1 0 16,25 0-16,-50 25 15,100-25-15,-50 25 16,-26-25-16,26 0 16,0 0-16,0 0 15,0 0-15,-1 0 16,-24 0-16,25 0 16,25 0-16,0 25 15,-51-25 1,26 0-16,25 0 15,-25 0-15,-25 0 0,24 0 16,1 0 0,-25 0-16,0 0 0,25 0 15,-25 25 1,0-25-16,0 0 16,0 0-16,-1 0 15,1 0 1,0 0-16,0 0 15,0 0-15,0 0 16,0 0-16,0 0 16,0 0 31</inkml:trace>
  <inkml:trace contextRef="#ctx0" brushRef="#br0" timeOffset="3000.82">5379 5653 0,'0'-25'78,"25"25"-63,0 0-15,0 0 16,24 0-16,1-25 16,0 25-16,0 0 15,0 0-15,24 0 16,-24 0-16,0 0 15,25 0-15,-1 0 16,1 0-16,-25 0 16,24 0-1,-49 0-15,25 0 16,-25 0-16,50 0 16,-50 0-16,0 0 0,24 25 15,1-25 1,25 0-1,-50 0-15,50 0 16,-51 0-16,26 0 16,0 0-16,-25 0 15,50 0-15,-50 0 16,-1 0 0,1 0-16,0 0 15,0 0 1,0 0-16,0 0 15,0 0 1,0 0 15,25 0 157,-26 0-173,1 0 1,25 0 0,-25 0-16,0 0 156,0 0-140,0 0-1,0 25 1,24 0-16,-49 0 187,50-25-187,-25 0 16,25 0 0,0 0-16,-25 0 15,0 0-15,0 0 16,-1 0 140,1 0-140,25 0-1,0-25-15,-25 25 16,0 0-16,0 0 16,0 0-16,-1 0 156,1 0-156,0 0 15,50 0-15,-50 0 16,25 0-16,-25 0 16,-1 0-16,1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EB8C2-3568-4F40-B531-F0365F880567}" type="datetimeFigureOut">
              <a:rPr lang="vi-VN" smtClean="0"/>
              <a:t>10/11/2021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53955-1A47-457F-9A5C-97730E41E25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545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3646DAF-3D98-47A7-B20C-B2736EAA1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8D1C73E-957B-4B29-9D50-A1F480769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B5BB31C-B16A-4A58-AE89-CE70EA0A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E74-E118-49E4-BE85-FE55A40B1BAB}" type="datetime1">
              <a:rPr lang="vi-VN" smtClean="0"/>
              <a:t>10/11/2021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6C87F4C-F012-453C-92C8-1D5E109F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E6C7F85-1693-4335-8A8A-7C5C9AFC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ABF9-4187-459E-A5AE-F5BCFA234C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927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DC5A520-4C61-4990-93A3-7544A474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CB669ED6-4A30-4377-A800-418C760C7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FA2FCD5-A9AF-4DBF-A9E2-50D4D3DD3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20F2-62F3-4650-84FB-94EE1A75AD86}" type="datetime1">
              <a:rPr lang="vi-VN" smtClean="0"/>
              <a:t>10/11/2021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7492C87-9CD1-4196-88B9-2A425EC19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DBB6E81-98BD-4CD4-8D93-2FEEBA28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ABF9-4187-459E-A5AE-F5BCFA234C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041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9C04D27C-C158-44A6-B8A7-E8A9DE80C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B7FC608B-A74A-4AAF-AC7A-3BE6F95D3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479AC41-32DE-4790-9B05-CBC0E4C7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AE72-7E5D-4397-9F54-1891BEFB062F}" type="datetime1">
              <a:rPr lang="vi-VN" smtClean="0"/>
              <a:t>10/11/2021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43A9CF6-DE6C-4C5E-AF77-1E4E0F76F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7688AF9-FA6D-49D0-B260-5C9F0318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ABF9-4187-459E-A5AE-F5BCFA234C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899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1AE9AEA-AEF9-4D89-ABCD-D40886DA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B506D39-BD3C-4652-953F-58C74C6AC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C093F6F-4815-4743-91E2-7CE1CC2E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996C-93B4-4901-988B-E172B3B3F07A}" type="datetime1">
              <a:rPr lang="vi-VN" smtClean="0"/>
              <a:t>10/11/2021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1C55BA9-9A5E-450A-AC46-429D65D6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27D1AB5-7BA2-48D8-85E1-A186C960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ABF9-4187-459E-A5AE-F5BCFA234C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675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EAE58AC-3F0E-4F99-B473-C2A0437CF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5D3BB89-2DB7-412D-A7B6-1D98BE4E0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DEDBCA6-8474-4908-94BE-16FD5306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35B2-FE78-4AA1-B5F3-7429BF195777}" type="datetime1">
              <a:rPr lang="vi-VN" smtClean="0"/>
              <a:t>10/11/2021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DA6A8C3-F7CF-4078-B383-254748D3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C02424C-A6D7-4E32-AB1F-BBA26CB2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ABF9-4187-459E-A5AE-F5BCFA234C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100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945219-F1D1-4DE8-B951-DBE96B48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721F100-6B80-4E36-9751-98E9F1BE4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8FCE6E2-E254-4C52-9646-2DD4FCE9D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CA775E2-5D14-4D1E-9AE0-08712D05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E66D-453A-404B-BF3B-E211C293D473}" type="datetime1">
              <a:rPr lang="vi-VN" smtClean="0"/>
              <a:t>10/11/2021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E0A76E8-5688-4E77-A5DA-F8F093CF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BAB0AB9-1B90-4367-A0C5-82886E5A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ABF9-4187-459E-A5AE-F5BCFA234C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909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8958EED-40FB-4EE6-86F6-5DA5A6C0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14E4F26-E952-4F36-B2FD-C0DCDB68C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59F0000-B5AE-4D2D-8E81-21A722EE9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264B7D5-18F9-471F-8D9F-5E223DEA2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F667F56C-54FC-43B9-94B1-4CC7DED1C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2675E2F1-ACBC-4367-98FB-5E6BE3B67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752D-17ED-40F0-AD34-1A5649B3D732}" type="datetime1">
              <a:rPr lang="vi-VN" smtClean="0"/>
              <a:t>10/11/2021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79EAF644-85EE-4611-B042-AD7C8307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7EB9BBD-70F5-468F-A267-D61AC0BC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ABF9-4187-459E-A5AE-F5BCFA234C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381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58F5C9D-1EC2-4580-B185-9883FC95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14F3B0F4-2134-4933-85D0-563A590F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F262-A1F0-4176-8FE1-0A96E1431577}" type="datetime1">
              <a:rPr lang="vi-VN" smtClean="0"/>
              <a:t>10/11/2021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6A59938C-862F-46D0-A353-314976FE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11BFB84-52E4-47C0-8686-B74EAA57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ABF9-4187-459E-A5AE-F5BCFA234C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996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A1ED4924-818A-4120-9FB5-7DDF2FE5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E1C1-5349-4006-AB96-E1EB72644580}" type="datetime1">
              <a:rPr lang="vi-VN" smtClean="0"/>
              <a:t>10/11/2021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58D5B23B-C853-4AD2-AAAF-9C6878F8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CAF084D-97D1-4191-B7DA-503FF256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ABF9-4187-459E-A5AE-F5BCFA234C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641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65893B-650D-47B0-A2FE-963A21210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B01D35A-2495-4DC6-B40F-64AFF2895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764778A-4D44-4CB9-85BB-02A1D8F5D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3FBB04A-0C48-4F15-9FAE-0FF4A210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C8D0-BD79-4624-B343-5F9E4A2420D6}" type="datetime1">
              <a:rPr lang="vi-VN" smtClean="0"/>
              <a:t>10/11/2021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C1BDD46-767E-429D-822E-0D888971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4CF3EC9-5F66-4725-8B32-A8CEE93B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ABF9-4187-459E-A5AE-F5BCFA234C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65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D213711-946B-41B5-AB7C-557F173B8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F644B0F5-C219-4844-88CF-781643E26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FE51BC8-BEE3-4CD7-834E-7B624EB0C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941AA61-0B90-4AF6-98FE-7B83D1FC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2209-25F1-448B-AB26-F652658254DD}" type="datetime1">
              <a:rPr lang="vi-VN" smtClean="0"/>
              <a:t>10/11/2021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5F26A1D-141F-4391-863A-98CB02DE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1C3B1B1-2FFF-4ED3-A2DF-E18BE2E7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ABF9-4187-459E-A5AE-F5BCFA234C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121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D84351AE-94B8-483B-82CB-B6AA6FF9C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D5CC011-D8C0-406E-9F62-A5336526A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342BDF1-B87B-4E37-B222-9F2C20E6E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4701-8164-47F8-BB43-67F246AB85F9}" type="datetime1">
              <a:rPr lang="vi-VN" smtClean="0"/>
              <a:t>10/11/2021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DB14F65-0332-46D0-BD7E-076D971E8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47BB11B-E4F4-4292-8316-199796B84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1ABF9-4187-459E-A5AE-F5BCFA234C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595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7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60.png"/><Relationship Id="rId5" Type="http://schemas.openxmlformats.org/officeDocument/2006/relationships/image" Target="../media/image14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E09E7C3-C9EF-4425-840D-CCFD118DBD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Quantum state tomography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F00FA31-19CB-4209-84C2-6CB9D3531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/>
              <a:t>29/10/2021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FDEE92F-C968-4F8F-99C0-29D87792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ABF9-4187-459E-A5AE-F5BCFA234C50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7456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695ADB0-AE84-4C09-AAC8-AB9B5742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5EF6334-ABB9-4AA4-B257-A49EC7733C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/>
                  <a:t>We compute density matrixs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acc>
                  </m:oMath>
                </a14:m>
                <a:r>
                  <a:rPr lang="en-US"/>
                  <a:t>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and: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⟩⟨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Then: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𝑓𝑖𝑑𝑒𝑙𝑖𝑡𝑦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𝑇𝑟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rad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rad>
                                    </m:e>
                                  </m:ra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5EF6334-ABB9-4AA4-B257-A49EC7733C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9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7E1C40F-F33E-4A1B-AD49-E53A6BFF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ABF9-4187-459E-A5AE-F5BCFA234C50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5895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D433FE8-0405-42DD-A7FD-5DC49AA8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31A2C9C-884A-4519-8579-3E6220F197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With higher qubit and more complicated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sub>
                    </m:sSub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31A2C9C-884A-4519-8579-3E6220F197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132C1AF-FEDF-4D0E-8682-830BB804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ABF9-4187-459E-A5AE-F5BCFA234C50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1416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B296178-8186-494B-B1BF-E592EF6FB2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Quantum tomography: GHZ state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D018EBC-FB25-43C5-94B1-5689643E3D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6/11/2021</a:t>
            </a:r>
          </a:p>
          <a:p>
            <a:endParaRPr lang="en-US"/>
          </a:p>
          <a:p>
            <a:r>
              <a:rPr lang="vi-VN"/>
              <a:t>https://github.com/vutuanhai237/QuantumTomographyProject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91287C7-6746-4C9A-8AFA-6B1A2CAD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CB14-2DE9-4FDA-94F4-E5E070CFF0EF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1555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E1221A-E9CE-4BAF-BDC3-9684197B6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𝐺𝐻𝑍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0…1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+|1…0⟩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𝐺𝐻𝑍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𝐺𝐻𝑍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E1221A-E9CE-4BAF-BDC3-9684197B6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D8C5B5B-CD2A-4DE9-B243-6E43C8B2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CB14-2DE9-4FDA-94F4-E5E070CFF0EF}" type="slidenum">
              <a:rPr lang="vi-VN" smtClean="0"/>
              <a:t>13</a:t>
            </a:fld>
            <a:endParaRPr lang="vi-VN"/>
          </a:p>
        </p:txBody>
      </p:sp>
      <p:sp>
        <p:nvSpPr>
          <p:cNvPr id="5" name="Tiêu đề 1">
            <a:extLst>
              <a:ext uri="{FF2B5EF4-FFF2-40B4-BE49-F238E27FC236}">
                <a16:creationId xmlns:a16="http://schemas.microsoft.com/office/drawing/2014/main" id="{8AADC2B9-C954-454B-BDF0-59E1E3E05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GHZ state</a:t>
            </a:r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Viết tay 5">
                <a:extLst>
                  <a:ext uri="{FF2B5EF4-FFF2-40B4-BE49-F238E27FC236}">
                    <a16:creationId xmlns:a16="http://schemas.microsoft.com/office/drawing/2014/main" id="{0B274105-AC9B-4238-AA07-3A950B00D343}"/>
                  </a:ext>
                </a:extLst>
              </p14:cNvPr>
              <p14:cNvContentPartPr/>
              <p14:nvPr/>
            </p14:nvContentPartPr>
            <p14:xfrm>
              <a:off x="887400" y="2707560"/>
              <a:ext cx="7889400" cy="3200760"/>
            </p14:xfrm>
          </p:contentPart>
        </mc:Choice>
        <mc:Fallback xmlns="">
          <p:pic>
            <p:nvPicPr>
              <p:cNvPr id="6" name="Viết tay 5">
                <a:extLst>
                  <a:ext uri="{FF2B5EF4-FFF2-40B4-BE49-F238E27FC236}">
                    <a16:creationId xmlns:a16="http://schemas.microsoft.com/office/drawing/2014/main" id="{0B274105-AC9B-4238-AA07-3A950B00D3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8040" y="2698200"/>
                <a:ext cx="7908120" cy="321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0238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hỗ dành sẵn cho Nội dung 4" descr="Ảnh có chứa văn bản, đồng hồ&#10;&#10;Mô tả được tạo tự động">
            <a:extLst>
              <a:ext uri="{FF2B5EF4-FFF2-40B4-BE49-F238E27FC236}">
                <a16:creationId xmlns:a16="http://schemas.microsoft.com/office/drawing/2014/main" id="{E6C939DB-08ED-4F3C-AD60-26218B41A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332" y="2156172"/>
            <a:ext cx="4232612" cy="4200178"/>
          </a:xfrm>
        </p:spPr>
      </p:pic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6C680A1-2121-4985-BEB4-C954F6A6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CB14-2DE9-4FDA-94F4-E5E070CFF0EF}" type="slidenum">
              <a:rPr lang="vi-VN" smtClean="0"/>
              <a:t>14</a:t>
            </a:fld>
            <a:endParaRPr lang="vi-VN"/>
          </a:p>
        </p:txBody>
      </p:sp>
      <p:sp>
        <p:nvSpPr>
          <p:cNvPr id="7" name="Tiêu đề 1">
            <a:extLst>
              <a:ext uri="{FF2B5EF4-FFF2-40B4-BE49-F238E27FC236}">
                <a16:creationId xmlns:a16="http://schemas.microsoft.com/office/drawing/2014/main" id="{407D412E-CA4F-44A2-B754-06EA050AE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GHZ circuit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7953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81B37E26-BDDF-4514-81C2-425F48105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12" y="1665786"/>
            <a:ext cx="10721288" cy="4690564"/>
          </a:xfrm>
        </p:spPr>
      </p:pic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3C0A99C-BBF8-4FC2-8133-D9C9BC61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CB14-2DE9-4FDA-94F4-E5E070CFF0EF}" type="slidenum">
              <a:rPr lang="vi-VN" smtClean="0"/>
              <a:t>15</a:t>
            </a:fld>
            <a:endParaRPr lang="vi-VN"/>
          </a:p>
        </p:txBody>
      </p:sp>
      <p:sp>
        <p:nvSpPr>
          <p:cNvPr id="7" name="Tiêu đề 1">
            <a:extLst>
              <a:ext uri="{FF2B5EF4-FFF2-40B4-BE49-F238E27FC236}">
                <a16:creationId xmlns:a16="http://schemas.microsoft.com/office/drawing/2014/main" id="{D19EAC92-EE8E-4583-974F-8E296D761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Reconstructed circuit</a:t>
            </a:r>
            <a:endParaRPr lang="vi-VN"/>
          </a:p>
        </p:txBody>
      </p:sp>
      <p:cxnSp>
        <p:nvCxnSpPr>
          <p:cNvPr id="4" name="Đường nối Thẳng 3">
            <a:extLst>
              <a:ext uri="{FF2B5EF4-FFF2-40B4-BE49-F238E27FC236}">
                <a16:creationId xmlns:a16="http://schemas.microsoft.com/office/drawing/2014/main" id="{3627EFD4-57F9-4492-B3F4-1B875E6E6581}"/>
              </a:ext>
            </a:extLst>
          </p:cNvPr>
          <p:cNvCxnSpPr/>
          <p:nvPr/>
        </p:nvCxnSpPr>
        <p:spPr>
          <a:xfrm>
            <a:off x="2809875" y="1790700"/>
            <a:ext cx="0" cy="201930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B5BD509F-E5AB-4BC7-A61C-45521E5CC8E0}"/>
              </a:ext>
            </a:extLst>
          </p:cNvPr>
          <p:cNvCxnSpPr/>
          <p:nvPr/>
        </p:nvCxnSpPr>
        <p:spPr>
          <a:xfrm>
            <a:off x="5953125" y="1790700"/>
            <a:ext cx="0" cy="201930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B7D774A7-A212-4773-AAAD-81C984420D7E}"/>
              </a:ext>
            </a:extLst>
          </p:cNvPr>
          <p:cNvCxnSpPr/>
          <p:nvPr/>
        </p:nvCxnSpPr>
        <p:spPr>
          <a:xfrm>
            <a:off x="9677400" y="1866900"/>
            <a:ext cx="0" cy="201930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221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A362E47-ED2E-4367-BA4E-89AB4561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value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D1F085C4-0A32-4E6F-8723-72BF4EF91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208" y="1796359"/>
            <a:ext cx="5979585" cy="4058682"/>
          </a:xfr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DC8DF2C-F68A-4A2D-AA9D-1E6CCA554004}"/>
              </a:ext>
            </a:extLst>
          </p:cNvPr>
          <p:cNvSpPr txBox="1"/>
          <p:nvPr/>
        </p:nvSpPr>
        <p:spPr>
          <a:xfrm>
            <a:off x="838200" y="1690688"/>
            <a:ext cx="4595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0" i="0">
                <a:effectLst/>
                <a:latin typeface="Consolas" panose="020B0609020204030204" pitchFamily="49" charset="0"/>
              </a:rPr>
              <a:t>Trace: 0.0030113198158163226 Fidelity: (0.9999909319529681+2.8362017324545102e-15j)</a:t>
            </a:r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D808FEC-B1C5-4E69-A77D-89FD3BD2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CB14-2DE9-4FDA-94F4-E5E070CFF0EF}" type="slidenum">
              <a:rPr lang="vi-VN" smtClean="0"/>
              <a:t>16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Viết tay 7">
                <a:extLst>
                  <a:ext uri="{FF2B5EF4-FFF2-40B4-BE49-F238E27FC236}">
                    <a16:creationId xmlns:a16="http://schemas.microsoft.com/office/drawing/2014/main" id="{C11A8952-E08E-4011-8CE2-BA146A18AFDE}"/>
                  </a:ext>
                </a:extLst>
              </p14:cNvPr>
              <p14:cNvContentPartPr/>
              <p14:nvPr/>
            </p14:nvContentPartPr>
            <p14:xfrm>
              <a:off x="1236960" y="2017080"/>
              <a:ext cx="2089440" cy="592200"/>
            </p14:xfrm>
          </p:contentPart>
        </mc:Choice>
        <mc:Fallback xmlns="">
          <p:pic>
            <p:nvPicPr>
              <p:cNvPr id="8" name="Viết tay 7">
                <a:extLst>
                  <a:ext uri="{FF2B5EF4-FFF2-40B4-BE49-F238E27FC236}">
                    <a16:creationId xmlns:a16="http://schemas.microsoft.com/office/drawing/2014/main" id="{C11A8952-E08E-4011-8CE2-BA146A18AF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7600" y="2007720"/>
                <a:ext cx="2108160" cy="61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3067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1955CF-5EF8-4D06-9C25-B8413435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GHZ state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4BF91336-4A37-4868-AE19-7C8B000F6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9"/>
          <a:stretch/>
        </p:blipFill>
        <p:spPr>
          <a:xfrm>
            <a:off x="838200" y="1260077"/>
            <a:ext cx="10986054" cy="4906041"/>
          </a:xfrm>
        </p:spPr>
      </p:pic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7E8CB68-C40D-49B1-A802-6D0F5E49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CB14-2DE9-4FDA-94F4-E5E070CFF0EF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2638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1955CF-5EF8-4D06-9C25-B8413435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Constructed state</a:t>
            </a:r>
            <a:endParaRPr lang="vi-VN"/>
          </a:p>
        </p:txBody>
      </p:sp>
      <p:pic>
        <p:nvPicPr>
          <p:cNvPr id="7" name="Chỗ dành sẵn cho Nội dung 6" descr="Ảnh có chứa văn bản, lồng&#10;&#10;Mô tả được tạo tự động">
            <a:extLst>
              <a:ext uri="{FF2B5EF4-FFF2-40B4-BE49-F238E27FC236}">
                <a16:creationId xmlns:a16="http://schemas.microsoft.com/office/drawing/2014/main" id="{E27F55DD-B34F-4001-8DF1-4FA0BA208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68" y="1825625"/>
            <a:ext cx="9741063" cy="4351338"/>
          </a:xfrm>
        </p:spPr>
      </p:pic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BA736C3C-4198-46A6-A9E5-48E87A796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CB14-2DE9-4FDA-94F4-E5E070CFF0EF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523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8DFAF12-0EDE-4A02-9983-76350E1E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CC85F4F8-CF88-413F-8F75-FD7E893A0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334" t="24214" r="12793" b="16554"/>
          <a:stretch/>
        </p:blipFill>
        <p:spPr>
          <a:xfrm>
            <a:off x="6944138" y="1375406"/>
            <a:ext cx="3299792" cy="4107187"/>
          </a:xfrm>
        </p:spPr>
      </p:pic>
      <p:pic>
        <p:nvPicPr>
          <p:cNvPr id="1026" name="Picture 2" descr="Thầy bói xem voi [Truyện vui dân gian] - Thế giới cổ tích">
            <a:extLst>
              <a:ext uri="{FF2B5EF4-FFF2-40B4-BE49-F238E27FC236}">
                <a16:creationId xmlns:a16="http://schemas.microsoft.com/office/drawing/2014/main" id="{19DEF8ED-447A-4B59-8CBC-29F0AFE39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97050"/>
            <a:ext cx="5797336" cy="32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1CF4570-D6CF-4F00-9659-45955747B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ABF9-4187-459E-A5AE-F5BCFA234C50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164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D7590A0-CED2-4EFF-85D7-3B4D5697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state tomography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57AD9E04-4023-49C6-ACC2-48EFC0668C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920409" cy="48283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/>
                  <a:t>Hidden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/>
                  <a:t> as black-box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Reconstructed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57AD9E04-4023-49C6-ACC2-48EFC0668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920409" cy="4828393"/>
              </a:xfrm>
              <a:blipFill>
                <a:blip r:embed="rId2"/>
                <a:stretch>
                  <a:fillRect l="-216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CEE1F9A-0831-475A-8A45-72CE7453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ABF9-4187-459E-A5AE-F5BCFA234C50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3466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5DE870F-036C-4342-BE50-BCD9CD17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with 1 qubit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A8C1D4C-6726-420E-B46E-8AEB6E6B2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3172A2D-866B-4D2A-9DD5-67C23C90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ABF9-4187-459E-A5AE-F5BCFA234C50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152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D7590A0-CED2-4EFF-85D7-3B4D5697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Hình chữ nhật 5">
                <a:extLst>
                  <a:ext uri="{FF2B5EF4-FFF2-40B4-BE49-F238E27FC236}">
                    <a16:creationId xmlns:a16="http://schemas.microsoft.com/office/drawing/2014/main" id="{6E0E235E-A6DD-45A1-A564-D6318872F99A}"/>
                  </a:ext>
                </a:extLst>
              </p:cNvPr>
              <p:cNvSpPr/>
              <p:nvPr/>
            </p:nvSpPr>
            <p:spPr>
              <a:xfrm>
                <a:off x="2358888" y="1987826"/>
                <a:ext cx="1086677" cy="1166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Hình chữ nhật 5">
                <a:extLst>
                  <a:ext uri="{FF2B5EF4-FFF2-40B4-BE49-F238E27FC236}">
                    <a16:creationId xmlns:a16="http://schemas.microsoft.com/office/drawing/2014/main" id="{6E0E235E-A6DD-45A1-A564-D6318872F9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888" y="1987826"/>
                <a:ext cx="1086677" cy="11661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98A0656F-8327-408E-B624-DE90D892D34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457739" y="2570922"/>
            <a:ext cx="901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32AB964E-C705-4A5F-B8A1-EA2259EA037C}"/>
                  </a:ext>
                </a:extLst>
              </p:cNvPr>
              <p:cNvSpPr txBox="1"/>
              <p:nvPr/>
            </p:nvSpPr>
            <p:spPr>
              <a:xfrm>
                <a:off x="1020417" y="2385391"/>
                <a:ext cx="437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32AB964E-C705-4A5F-B8A1-EA2259EA0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17" y="2385391"/>
                <a:ext cx="437322" cy="369332"/>
              </a:xfrm>
              <a:prstGeom prst="rect">
                <a:avLst/>
              </a:prstGeom>
              <a:blipFill>
                <a:blip r:embed="rId3"/>
                <a:stretch>
                  <a:fillRect l="-4167" r="-11111"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DE77266C-2F93-4FF8-8AD5-0434B5F1DEFD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3445565" y="2570922"/>
            <a:ext cx="1106558" cy="6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Hình chữ nhật 14">
                <a:extLst>
                  <a:ext uri="{FF2B5EF4-FFF2-40B4-BE49-F238E27FC236}">
                    <a16:creationId xmlns:a16="http://schemas.microsoft.com/office/drawing/2014/main" id="{DA952F7F-9A70-4E89-BE15-813C36A9E645}"/>
                  </a:ext>
                </a:extLst>
              </p:cNvPr>
              <p:cNvSpPr/>
              <p:nvPr/>
            </p:nvSpPr>
            <p:spPr>
              <a:xfrm>
                <a:off x="4552123" y="1994451"/>
                <a:ext cx="1086677" cy="1166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vi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Hình chữ nhật 14">
                <a:extLst>
                  <a:ext uri="{FF2B5EF4-FFF2-40B4-BE49-F238E27FC236}">
                    <a16:creationId xmlns:a16="http://schemas.microsoft.com/office/drawing/2014/main" id="{DA952F7F-9A70-4E89-BE15-813C36A9E6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123" y="1994451"/>
                <a:ext cx="1086677" cy="11661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Hình chữ nhật 16">
                <a:extLst>
                  <a:ext uri="{FF2B5EF4-FFF2-40B4-BE49-F238E27FC236}">
                    <a16:creationId xmlns:a16="http://schemas.microsoft.com/office/drawing/2014/main" id="{1C9E9100-CD73-4ADE-B560-F28128DBE7F8}"/>
                  </a:ext>
                </a:extLst>
              </p:cNvPr>
              <p:cNvSpPr/>
              <p:nvPr/>
            </p:nvSpPr>
            <p:spPr>
              <a:xfrm>
                <a:off x="5857462" y="1986961"/>
                <a:ext cx="1086677" cy="1166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Hình chữ nhật 16">
                <a:extLst>
                  <a:ext uri="{FF2B5EF4-FFF2-40B4-BE49-F238E27FC236}">
                    <a16:creationId xmlns:a16="http://schemas.microsoft.com/office/drawing/2014/main" id="{1C9E9100-CD73-4ADE-B560-F28128DBE7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462" y="1986961"/>
                <a:ext cx="1086677" cy="11661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Hình chữ nhật 17">
                <a:extLst>
                  <a:ext uri="{FF2B5EF4-FFF2-40B4-BE49-F238E27FC236}">
                    <a16:creationId xmlns:a16="http://schemas.microsoft.com/office/drawing/2014/main" id="{F1CBB3C4-066C-4B32-ADFA-1C771E7A70DF}"/>
                  </a:ext>
                </a:extLst>
              </p:cNvPr>
              <p:cNvSpPr/>
              <p:nvPr/>
            </p:nvSpPr>
            <p:spPr>
              <a:xfrm>
                <a:off x="7123046" y="1994450"/>
                <a:ext cx="1086677" cy="1166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vi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Hình chữ nhật 17">
                <a:extLst>
                  <a:ext uri="{FF2B5EF4-FFF2-40B4-BE49-F238E27FC236}">
                    <a16:creationId xmlns:a16="http://schemas.microsoft.com/office/drawing/2014/main" id="{F1CBB3C4-066C-4B32-ADFA-1C771E7A7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046" y="1994450"/>
                <a:ext cx="1086677" cy="11661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Hình chữ nhật 18">
                <a:extLst>
                  <a:ext uri="{FF2B5EF4-FFF2-40B4-BE49-F238E27FC236}">
                    <a16:creationId xmlns:a16="http://schemas.microsoft.com/office/drawing/2014/main" id="{30616DD5-BFC7-4DC6-B4EE-39E6FD3CA509}"/>
                  </a:ext>
                </a:extLst>
              </p:cNvPr>
              <p:cNvSpPr/>
              <p:nvPr/>
            </p:nvSpPr>
            <p:spPr>
              <a:xfrm>
                <a:off x="9336261" y="2193665"/>
                <a:ext cx="715415" cy="7677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vi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Hình chữ nhật 18">
                <a:extLst>
                  <a:ext uri="{FF2B5EF4-FFF2-40B4-BE49-F238E27FC236}">
                    <a16:creationId xmlns:a16="http://schemas.microsoft.com/office/drawing/2014/main" id="{30616DD5-BFC7-4DC6-B4EE-39E6FD3CA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261" y="2193665"/>
                <a:ext cx="715415" cy="7677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Đường nối Thẳng 19">
            <a:extLst>
              <a:ext uri="{FF2B5EF4-FFF2-40B4-BE49-F238E27FC236}">
                <a16:creationId xmlns:a16="http://schemas.microsoft.com/office/drawing/2014/main" id="{73242B4E-D70C-496B-9346-6D06AEE56F9A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8209723" y="2577546"/>
            <a:ext cx="112653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Đường nối Thẳng 22">
            <a:extLst>
              <a:ext uri="{FF2B5EF4-FFF2-40B4-BE49-F238E27FC236}">
                <a16:creationId xmlns:a16="http://schemas.microsoft.com/office/drawing/2014/main" id="{EC837876-DD08-42CA-AA92-F0DA667BCCCB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6944139" y="2570057"/>
            <a:ext cx="178907" cy="7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Đường nối Thẳng 25">
            <a:extLst>
              <a:ext uri="{FF2B5EF4-FFF2-40B4-BE49-F238E27FC236}">
                <a16:creationId xmlns:a16="http://schemas.microsoft.com/office/drawing/2014/main" id="{DDF17B0B-7EC2-43D1-8C7E-72735293098F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5638800" y="2570057"/>
            <a:ext cx="218662" cy="74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Đường nối Thẳng 29">
            <a:extLst>
              <a:ext uri="{FF2B5EF4-FFF2-40B4-BE49-F238E27FC236}">
                <a16:creationId xmlns:a16="http://schemas.microsoft.com/office/drawing/2014/main" id="{08114FD2-712D-46F5-981B-2FBB6641BD2F}"/>
              </a:ext>
            </a:extLst>
          </p:cNvPr>
          <p:cNvCxnSpPr/>
          <p:nvPr/>
        </p:nvCxnSpPr>
        <p:spPr>
          <a:xfrm>
            <a:off x="3998844" y="1815548"/>
            <a:ext cx="0" cy="219986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Đường nối Thẳng 30">
            <a:extLst>
              <a:ext uri="{FF2B5EF4-FFF2-40B4-BE49-F238E27FC236}">
                <a16:creationId xmlns:a16="http://schemas.microsoft.com/office/drawing/2014/main" id="{335FDEFE-935D-4311-928E-838D18F17590}"/>
              </a:ext>
            </a:extLst>
          </p:cNvPr>
          <p:cNvCxnSpPr/>
          <p:nvPr/>
        </p:nvCxnSpPr>
        <p:spPr>
          <a:xfrm>
            <a:off x="8776306" y="1690688"/>
            <a:ext cx="0" cy="219986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Hộp Văn bản 31">
                <a:extLst>
                  <a:ext uri="{FF2B5EF4-FFF2-40B4-BE49-F238E27FC236}">
                    <a16:creationId xmlns:a16="http://schemas.microsoft.com/office/drawing/2014/main" id="{E7B0E832-F16C-4460-81C8-2B4D588F0D29}"/>
                  </a:ext>
                </a:extLst>
              </p:cNvPr>
              <p:cNvSpPr txBox="1"/>
              <p:nvPr/>
            </p:nvSpPr>
            <p:spPr>
              <a:xfrm>
                <a:off x="3269975" y="4127881"/>
                <a:ext cx="14577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2" name="Hộp Văn bản 31">
                <a:extLst>
                  <a:ext uri="{FF2B5EF4-FFF2-40B4-BE49-F238E27FC236}">
                    <a16:creationId xmlns:a16="http://schemas.microsoft.com/office/drawing/2014/main" id="{E7B0E832-F16C-4460-81C8-2B4D588F0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975" y="4127881"/>
                <a:ext cx="1457737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Ngoặc móc Trái 32">
            <a:extLst>
              <a:ext uri="{FF2B5EF4-FFF2-40B4-BE49-F238E27FC236}">
                <a16:creationId xmlns:a16="http://schemas.microsoft.com/office/drawing/2014/main" id="{8F01A9C3-ED49-4EC7-81B1-41B2485C2085}"/>
              </a:ext>
            </a:extLst>
          </p:cNvPr>
          <p:cNvSpPr/>
          <p:nvPr/>
        </p:nvSpPr>
        <p:spPr>
          <a:xfrm rot="16200000">
            <a:off x="6195461" y="1862459"/>
            <a:ext cx="354357" cy="3289855"/>
          </a:xfrm>
          <a:prstGeom prst="leftBrace">
            <a:avLst>
              <a:gd name="adj1" fmla="val 131767"/>
              <a:gd name="adj2" fmla="val 5084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Hộp Văn bản 33">
                <a:extLst>
                  <a:ext uri="{FF2B5EF4-FFF2-40B4-BE49-F238E27FC236}">
                    <a16:creationId xmlns:a16="http://schemas.microsoft.com/office/drawing/2014/main" id="{70CCA6FB-7DE1-4280-A865-0DF71CA9860B}"/>
                  </a:ext>
                </a:extLst>
              </p:cNvPr>
              <p:cNvSpPr txBox="1"/>
              <p:nvPr/>
            </p:nvSpPr>
            <p:spPr>
              <a:xfrm>
                <a:off x="5665309" y="4127881"/>
                <a:ext cx="1457737" cy="399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4" name="Hộp Văn bản 33">
                <a:extLst>
                  <a:ext uri="{FF2B5EF4-FFF2-40B4-BE49-F238E27FC236}">
                    <a16:creationId xmlns:a16="http://schemas.microsoft.com/office/drawing/2014/main" id="{70CCA6FB-7DE1-4280-A865-0DF71CA98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309" y="4127881"/>
                <a:ext cx="1457737" cy="399661"/>
              </a:xfrm>
              <a:prstGeom prst="rect">
                <a:avLst/>
              </a:prstGeom>
              <a:blipFill>
                <a:blip r:embed="rId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Hộp Văn bản 34">
                <a:extLst>
                  <a:ext uri="{FF2B5EF4-FFF2-40B4-BE49-F238E27FC236}">
                    <a16:creationId xmlns:a16="http://schemas.microsoft.com/office/drawing/2014/main" id="{7614EF98-DF57-4D7F-81D9-5DA0441D1BEC}"/>
                  </a:ext>
                </a:extLst>
              </p:cNvPr>
              <p:cNvSpPr txBox="1"/>
              <p:nvPr/>
            </p:nvSpPr>
            <p:spPr>
              <a:xfrm>
                <a:off x="8001009" y="4127710"/>
                <a:ext cx="1951373" cy="399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5" name="Hộp Văn bản 34">
                <a:extLst>
                  <a:ext uri="{FF2B5EF4-FFF2-40B4-BE49-F238E27FC236}">
                    <a16:creationId xmlns:a16="http://schemas.microsoft.com/office/drawing/2014/main" id="{7614EF98-DF57-4D7F-81D9-5DA0441D1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9" y="4127710"/>
                <a:ext cx="1951373" cy="399661"/>
              </a:xfrm>
              <a:prstGeom prst="rect">
                <a:avLst/>
              </a:prstGeom>
              <a:blipFill>
                <a:blip r:embed="rId1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Hộp Văn bản 35">
                <a:extLst>
                  <a:ext uri="{FF2B5EF4-FFF2-40B4-BE49-F238E27FC236}">
                    <a16:creationId xmlns:a16="http://schemas.microsoft.com/office/drawing/2014/main" id="{CFC474D0-3398-4AB9-B60C-2C0D2B5F4708}"/>
                  </a:ext>
                </a:extLst>
              </p:cNvPr>
              <p:cNvSpPr txBox="1"/>
              <p:nvPr/>
            </p:nvSpPr>
            <p:spPr>
              <a:xfrm>
                <a:off x="1020416" y="5035826"/>
                <a:ext cx="10515599" cy="12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/>
                  <a:t>When measuring in z-basis (1, 0):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sub>
                              </m:sSub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acc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vi-VN" sz="3200"/>
              </a:p>
            </p:txBody>
          </p:sp>
        </mc:Choice>
        <mc:Fallback xmlns="">
          <p:sp>
            <p:nvSpPr>
              <p:cNvPr id="36" name="Hộp Văn bản 35">
                <a:extLst>
                  <a:ext uri="{FF2B5EF4-FFF2-40B4-BE49-F238E27FC236}">
                    <a16:creationId xmlns:a16="http://schemas.microsoft.com/office/drawing/2014/main" id="{CFC474D0-3398-4AB9-B60C-2C0D2B5F4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16" y="5035826"/>
                <a:ext cx="10515599" cy="1263103"/>
              </a:xfrm>
              <a:prstGeom prst="rect">
                <a:avLst/>
              </a:prstGeom>
              <a:blipFill>
                <a:blip r:embed="rId11"/>
                <a:stretch>
                  <a:fillRect l="-1449" t="-628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hỗ dành sẵn cho Số hiệu Bản chiếu 36">
            <a:extLst>
              <a:ext uri="{FF2B5EF4-FFF2-40B4-BE49-F238E27FC236}">
                <a16:creationId xmlns:a16="http://schemas.microsoft.com/office/drawing/2014/main" id="{4AD066C1-E3C0-4CC6-A367-7453E365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ABF9-4187-459E-A5AE-F5BCFA234C50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223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D7590A0-CED2-4EFF-85D7-3B4D5697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Hình chữ nhật 5">
                <a:extLst>
                  <a:ext uri="{FF2B5EF4-FFF2-40B4-BE49-F238E27FC236}">
                    <a16:creationId xmlns:a16="http://schemas.microsoft.com/office/drawing/2014/main" id="{6E0E235E-A6DD-45A1-A564-D6318872F99A}"/>
                  </a:ext>
                </a:extLst>
              </p:cNvPr>
              <p:cNvSpPr/>
              <p:nvPr/>
            </p:nvSpPr>
            <p:spPr>
              <a:xfrm>
                <a:off x="2358888" y="1987826"/>
                <a:ext cx="1086677" cy="1166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Hình chữ nhật 5">
                <a:extLst>
                  <a:ext uri="{FF2B5EF4-FFF2-40B4-BE49-F238E27FC236}">
                    <a16:creationId xmlns:a16="http://schemas.microsoft.com/office/drawing/2014/main" id="{6E0E235E-A6DD-45A1-A564-D6318872F9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888" y="1987826"/>
                <a:ext cx="1086677" cy="11661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98A0656F-8327-408E-B624-DE90D892D34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457739" y="2570922"/>
            <a:ext cx="901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32AB964E-C705-4A5F-B8A1-EA2259EA037C}"/>
                  </a:ext>
                </a:extLst>
              </p:cNvPr>
              <p:cNvSpPr txBox="1"/>
              <p:nvPr/>
            </p:nvSpPr>
            <p:spPr>
              <a:xfrm>
                <a:off x="1020417" y="2385391"/>
                <a:ext cx="437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32AB964E-C705-4A5F-B8A1-EA2259EA0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17" y="2385391"/>
                <a:ext cx="437322" cy="369332"/>
              </a:xfrm>
              <a:prstGeom prst="rect">
                <a:avLst/>
              </a:prstGeom>
              <a:blipFill>
                <a:blip r:embed="rId3"/>
                <a:stretch>
                  <a:fillRect l="-4167" r="-11111"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DE77266C-2F93-4FF8-8AD5-0434B5F1DEFD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3445565" y="2570922"/>
            <a:ext cx="1106558" cy="6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Hình chữ nhật 14">
                <a:extLst>
                  <a:ext uri="{FF2B5EF4-FFF2-40B4-BE49-F238E27FC236}">
                    <a16:creationId xmlns:a16="http://schemas.microsoft.com/office/drawing/2014/main" id="{DA952F7F-9A70-4E89-BE15-813C36A9E645}"/>
                  </a:ext>
                </a:extLst>
              </p:cNvPr>
              <p:cNvSpPr/>
              <p:nvPr/>
            </p:nvSpPr>
            <p:spPr>
              <a:xfrm>
                <a:off x="4552123" y="1994451"/>
                <a:ext cx="1086677" cy="1166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vi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Hình chữ nhật 14">
                <a:extLst>
                  <a:ext uri="{FF2B5EF4-FFF2-40B4-BE49-F238E27FC236}">
                    <a16:creationId xmlns:a16="http://schemas.microsoft.com/office/drawing/2014/main" id="{DA952F7F-9A70-4E89-BE15-813C36A9E6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123" y="1994451"/>
                <a:ext cx="1086677" cy="11661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Hình chữ nhật 16">
                <a:extLst>
                  <a:ext uri="{FF2B5EF4-FFF2-40B4-BE49-F238E27FC236}">
                    <a16:creationId xmlns:a16="http://schemas.microsoft.com/office/drawing/2014/main" id="{1C9E9100-CD73-4ADE-B560-F28128DBE7F8}"/>
                  </a:ext>
                </a:extLst>
              </p:cNvPr>
              <p:cNvSpPr/>
              <p:nvPr/>
            </p:nvSpPr>
            <p:spPr>
              <a:xfrm>
                <a:off x="5857462" y="1986961"/>
                <a:ext cx="1086677" cy="1166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Hình chữ nhật 16">
                <a:extLst>
                  <a:ext uri="{FF2B5EF4-FFF2-40B4-BE49-F238E27FC236}">
                    <a16:creationId xmlns:a16="http://schemas.microsoft.com/office/drawing/2014/main" id="{1C9E9100-CD73-4ADE-B560-F28128DBE7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462" y="1986961"/>
                <a:ext cx="1086677" cy="11661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Hình chữ nhật 17">
                <a:extLst>
                  <a:ext uri="{FF2B5EF4-FFF2-40B4-BE49-F238E27FC236}">
                    <a16:creationId xmlns:a16="http://schemas.microsoft.com/office/drawing/2014/main" id="{F1CBB3C4-066C-4B32-ADFA-1C771E7A70DF}"/>
                  </a:ext>
                </a:extLst>
              </p:cNvPr>
              <p:cNvSpPr/>
              <p:nvPr/>
            </p:nvSpPr>
            <p:spPr>
              <a:xfrm>
                <a:off x="7123046" y="1994450"/>
                <a:ext cx="1086677" cy="1166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vi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Hình chữ nhật 17">
                <a:extLst>
                  <a:ext uri="{FF2B5EF4-FFF2-40B4-BE49-F238E27FC236}">
                    <a16:creationId xmlns:a16="http://schemas.microsoft.com/office/drawing/2014/main" id="{F1CBB3C4-066C-4B32-ADFA-1C771E7A7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046" y="1994450"/>
                <a:ext cx="1086677" cy="11661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Hình chữ nhật 18">
                <a:extLst>
                  <a:ext uri="{FF2B5EF4-FFF2-40B4-BE49-F238E27FC236}">
                    <a16:creationId xmlns:a16="http://schemas.microsoft.com/office/drawing/2014/main" id="{30616DD5-BFC7-4DC6-B4EE-39E6FD3CA509}"/>
                  </a:ext>
                </a:extLst>
              </p:cNvPr>
              <p:cNvSpPr/>
              <p:nvPr/>
            </p:nvSpPr>
            <p:spPr>
              <a:xfrm>
                <a:off x="9336261" y="2193665"/>
                <a:ext cx="715415" cy="7677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vi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Hình chữ nhật 18">
                <a:extLst>
                  <a:ext uri="{FF2B5EF4-FFF2-40B4-BE49-F238E27FC236}">
                    <a16:creationId xmlns:a16="http://schemas.microsoft.com/office/drawing/2014/main" id="{30616DD5-BFC7-4DC6-B4EE-39E6FD3CA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261" y="2193665"/>
                <a:ext cx="715415" cy="7677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Đường nối Thẳng 19">
            <a:extLst>
              <a:ext uri="{FF2B5EF4-FFF2-40B4-BE49-F238E27FC236}">
                <a16:creationId xmlns:a16="http://schemas.microsoft.com/office/drawing/2014/main" id="{73242B4E-D70C-496B-9346-6D06AEE56F9A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8209723" y="2577546"/>
            <a:ext cx="112653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Đường nối Thẳng 22">
            <a:extLst>
              <a:ext uri="{FF2B5EF4-FFF2-40B4-BE49-F238E27FC236}">
                <a16:creationId xmlns:a16="http://schemas.microsoft.com/office/drawing/2014/main" id="{EC837876-DD08-42CA-AA92-F0DA667BCCCB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6944139" y="2570057"/>
            <a:ext cx="178907" cy="7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Đường nối Thẳng 25">
            <a:extLst>
              <a:ext uri="{FF2B5EF4-FFF2-40B4-BE49-F238E27FC236}">
                <a16:creationId xmlns:a16="http://schemas.microsoft.com/office/drawing/2014/main" id="{DDF17B0B-7EC2-43D1-8C7E-72735293098F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5638800" y="2570057"/>
            <a:ext cx="218662" cy="74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Đường nối Thẳng 29">
            <a:extLst>
              <a:ext uri="{FF2B5EF4-FFF2-40B4-BE49-F238E27FC236}">
                <a16:creationId xmlns:a16="http://schemas.microsoft.com/office/drawing/2014/main" id="{08114FD2-712D-46F5-981B-2FBB6641BD2F}"/>
              </a:ext>
            </a:extLst>
          </p:cNvPr>
          <p:cNvCxnSpPr/>
          <p:nvPr/>
        </p:nvCxnSpPr>
        <p:spPr>
          <a:xfrm>
            <a:off x="3998844" y="1815548"/>
            <a:ext cx="0" cy="219986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Đường nối Thẳng 30">
            <a:extLst>
              <a:ext uri="{FF2B5EF4-FFF2-40B4-BE49-F238E27FC236}">
                <a16:creationId xmlns:a16="http://schemas.microsoft.com/office/drawing/2014/main" id="{335FDEFE-935D-4311-928E-838D18F17590}"/>
              </a:ext>
            </a:extLst>
          </p:cNvPr>
          <p:cNvCxnSpPr/>
          <p:nvPr/>
        </p:nvCxnSpPr>
        <p:spPr>
          <a:xfrm>
            <a:off x="8776306" y="1690688"/>
            <a:ext cx="0" cy="219986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Hộp Văn bản 31">
                <a:extLst>
                  <a:ext uri="{FF2B5EF4-FFF2-40B4-BE49-F238E27FC236}">
                    <a16:creationId xmlns:a16="http://schemas.microsoft.com/office/drawing/2014/main" id="{E7B0E832-F16C-4460-81C8-2B4D588F0D29}"/>
                  </a:ext>
                </a:extLst>
              </p:cNvPr>
              <p:cNvSpPr txBox="1"/>
              <p:nvPr/>
            </p:nvSpPr>
            <p:spPr>
              <a:xfrm>
                <a:off x="3269975" y="4127881"/>
                <a:ext cx="14577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2" name="Hộp Văn bản 31">
                <a:extLst>
                  <a:ext uri="{FF2B5EF4-FFF2-40B4-BE49-F238E27FC236}">
                    <a16:creationId xmlns:a16="http://schemas.microsoft.com/office/drawing/2014/main" id="{E7B0E832-F16C-4460-81C8-2B4D588F0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975" y="4127881"/>
                <a:ext cx="1457737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Ngoặc móc Trái 32">
            <a:extLst>
              <a:ext uri="{FF2B5EF4-FFF2-40B4-BE49-F238E27FC236}">
                <a16:creationId xmlns:a16="http://schemas.microsoft.com/office/drawing/2014/main" id="{8F01A9C3-ED49-4EC7-81B1-41B2485C2085}"/>
              </a:ext>
            </a:extLst>
          </p:cNvPr>
          <p:cNvSpPr/>
          <p:nvPr/>
        </p:nvSpPr>
        <p:spPr>
          <a:xfrm rot="16200000">
            <a:off x="6195461" y="1862459"/>
            <a:ext cx="354357" cy="3289855"/>
          </a:xfrm>
          <a:prstGeom prst="leftBrace">
            <a:avLst>
              <a:gd name="adj1" fmla="val 131767"/>
              <a:gd name="adj2" fmla="val 5084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Hộp Văn bản 33">
                <a:extLst>
                  <a:ext uri="{FF2B5EF4-FFF2-40B4-BE49-F238E27FC236}">
                    <a16:creationId xmlns:a16="http://schemas.microsoft.com/office/drawing/2014/main" id="{70CCA6FB-7DE1-4280-A865-0DF71CA9860B}"/>
                  </a:ext>
                </a:extLst>
              </p:cNvPr>
              <p:cNvSpPr txBox="1"/>
              <p:nvPr/>
            </p:nvSpPr>
            <p:spPr>
              <a:xfrm>
                <a:off x="5665309" y="4127881"/>
                <a:ext cx="1457737" cy="399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4" name="Hộp Văn bản 33">
                <a:extLst>
                  <a:ext uri="{FF2B5EF4-FFF2-40B4-BE49-F238E27FC236}">
                    <a16:creationId xmlns:a16="http://schemas.microsoft.com/office/drawing/2014/main" id="{70CCA6FB-7DE1-4280-A865-0DF71CA98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309" y="4127881"/>
                <a:ext cx="1457737" cy="399661"/>
              </a:xfrm>
              <a:prstGeom prst="rect">
                <a:avLst/>
              </a:prstGeom>
              <a:blipFill>
                <a:blip r:embed="rId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Hộp Văn bản 34">
                <a:extLst>
                  <a:ext uri="{FF2B5EF4-FFF2-40B4-BE49-F238E27FC236}">
                    <a16:creationId xmlns:a16="http://schemas.microsoft.com/office/drawing/2014/main" id="{7614EF98-DF57-4D7F-81D9-5DA0441D1BEC}"/>
                  </a:ext>
                </a:extLst>
              </p:cNvPr>
              <p:cNvSpPr txBox="1"/>
              <p:nvPr/>
            </p:nvSpPr>
            <p:spPr>
              <a:xfrm>
                <a:off x="8001009" y="4127710"/>
                <a:ext cx="1951373" cy="399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5" name="Hộp Văn bản 34">
                <a:extLst>
                  <a:ext uri="{FF2B5EF4-FFF2-40B4-BE49-F238E27FC236}">
                    <a16:creationId xmlns:a16="http://schemas.microsoft.com/office/drawing/2014/main" id="{7614EF98-DF57-4D7F-81D9-5DA0441D1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9" y="4127710"/>
                <a:ext cx="1951373" cy="399661"/>
              </a:xfrm>
              <a:prstGeom prst="rect">
                <a:avLst/>
              </a:prstGeom>
              <a:blipFill>
                <a:blip r:embed="rId1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Hộp Văn bản 35">
                <a:extLst>
                  <a:ext uri="{FF2B5EF4-FFF2-40B4-BE49-F238E27FC236}">
                    <a16:creationId xmlns:a16="http://schemas.microsoft.com/office/drawing/2014/main" id="{CFC474D0-3398-4AB9-B60C-2C0D2B5F4708}"/>
                  </a:ext>
                </a:extLst>
              </p:cNvPr>
              <p:cNvSpPr txBox="1"/>
              <p:nvPr/>
            </p:nvSpPr>
            <p:spPr>
              <a:xfrm>
                <a:off x="838200" y="5035826"/>
                <a:ext cx="10697815" cy="1294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vi-VN" sz="2000"/>
              </a:p>
            </p:txBody>
          </p:sp>
        </mc:Choice>
        <mc:Fallback xmlns="">
          <p:sp>
            <p:nvSpPr>
              <p:cNvPr id="36" name="Hộp Văn bản 35">
                <a:extLst>
                  <a:ext uri="{FF2B5EF4-FFF2-40B4-BE49-F238E27FC236}">
                    <a16:creationId xmlns:a16="http://schemas.microsoft.com/office/drawing/2014/main" id="{CFC474D0-3398-4AB9-B60C-2C0D2B5F4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35826"/>
                <a:ext cx="10697815" cy="129413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hỗ dành sẵn cho Số hiệu Bản chiếu 36">
            <a:extLst>
              <a:ext uri="{FF2B5EF4-FFF2-40B4-BE49-F238E27FC236}">
                <a16:creationId xmlns:a16="http://schemas.microsoft.com/office/drawing/2014/main" id="{4AD066C1-E3C0-4CC6-A367-7453E365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ABF9-4187-459E-A5AE-F5BCFA234C50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536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4F50BB9-0433-40D7-9000-0380C0BA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function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33459CBD-6D34-4B01-A686-B9C1A42785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1973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Parameter shift rule (because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/>
                  <a:t> is a linear combination of Pauli gate,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/>
                  <a:t>):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SGD: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𝑙𝑒𝑎𝑟𝑛𝑖𝑛𝑔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33459CBD-6D34-4B01-A686-B9C1A4278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19732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970871F-45CC-469E-8E26-E000D9579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ABF9-4187-459E-A5AE-F5BCFA234C50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692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8278F31-8B20-455D-B0A4-B581459B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Hình chữ nhật 3">
                <a:extLst>
                  <a:ext uri="{FF2B5EF4-FFF2-40B4-BE49-F238E27FC236}">
                    <a16:creationId xmlns:a16="http://schemas.microsoft.com/office/drawing/2014/main" id="{9EF014EC-09E6-4C1B-A9AF-3434A5BD4887}"/>
                  </a:ext>
                </a:extLst>
              </p:cNvPr>
              <p:cNvSpPr/>
              <p:nvPr/>
            </p:nvSpPr>
            <p:spPr>
              <a:xfrm>
                <a:off x="2358888" y="1987826"/>
                <a:ext cx="1086677" cy="1166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Hình chữ nhật 3">
                <a:extLst>
                  <a:ext uri="{FF2B5EF4-FFF2-40B4-BE49-F238E27FC236}">
                    <a16:creationId xmlns:a16="http://schemas.microsoft.com/office/drawing/2014/main" id="{9EF014EC-09E6-4C1B-A9AF-3434A5BD4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888" y="1987826"/>
                <a:ext cx="1086677" cy="11661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D82403C8-5619-40E1-9752-F7811D91E89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457739" y="2570922"/>
            <a:ext cx="901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99EF9F0A-6C7D-4877-9A36-513424ABC0A5}"/>
                  </a:ext>
                </a:extLst>
              </p:cNvPr>
              <p:cNvSpPr txBox="1"/>
              <p:nvPr/>
            </p:nvSpPr>
            <p:spPr>
              <a:xfrm>
                <a:off x="1020417" y="2385391"/>
                <a:ext cx="437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99EF9F0A-6C7D-4877-9A36-513424ABC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17" y="2385391"/>
                <a:ext cx="437322" cy="369332"/>
              </a:xfrm>
              <a:prstGeom prst="rect">
                <a:avLst/>
              </a:prstGeom>
              <a:blipFill>
                <a:blip r:embed="rId3"/>
                <a:stretch>
                  <a:fillRect l="-4167" r="-11111"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Đường nối Thẳng 6">
            <a:extLst>
              <a:ext uri="{FF2B5EF4-FFF2-40B4-BE49-F238E27FC236}">
                <a16:creationId xmlns:a16="http://schemas.microsoft.com/office/drawing/2014/main" id="{F71E01AC-D95F-464E-B313-64A5DCEE1C4F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3445565" y="2570922"/>
            <a:ext cx="1106558" cy="6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Hình chữ nhật 7">
                <a:extLst>
                  <a:ext uri="{FF2B5EF4-FFF2-40B4-BE49-F238E27FC236}">
                    <a16:creationId xmlns:a16="http://schemas.microsoft.com/office/drawing/2014/main" id="{D97C6E82-47FD-48FF-8467-C747ED658EF7}"/>
                  </a:ext>
                </a:extLst>
              </p:cNvPr>
              <p:cNvSpPr/>
              <p:nvPr/>
            </p:nvSpPr>
            <p:spPr>
              <a:xfrm>
                <a:off x="4552123" y="1994451"/>
                <a:ext cx="1086677" cy="1166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vi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Hình chữ nhật 7">
                <a:extLst>
                  <a:ext uri="{FF2B5EF4-FFF2-40B4-BE49-F238E27FC236}">
                    <a16:creationId xmlns:a16="http://schemas.microsoft.com/office/drawing/2014/main" id="{D97C6E82-47FD-48FF-8467-C747ED658E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123" y="1994451"/>
                <a:ext cx="1086677" cy="11661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Hình chữ nhật 8">
                <a:extLst>
                  <a:ext uri="{FF2B5EF4-FFF2-40B4-BE49-F238E27FC236}">
                    <a16:creationId xmlns:a16="http://schemas.microsoft.com/office/drawing/2014/main" id="{36C1C9B6-F011-45BB-8FC6-52B979A9309E}"/>
                  </a:ext>
                </a:extLst>
              </p:cNvPr>
              <p:cNvSpPr/>
              <p:nvPr/>
            </p:nvSpPr>
            <p:spPr>
              <a:xfrm>
                <a:off x="5857462" y="1986961"/>
                <a:ext cx="1086677" cy="1166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Hình chữ nhật 8">
                <a:extLst>
                  <a:ext uri="{FF2B5EF4-FFF2-40B4-BE49-F238E27FC236}">
                    <a16:creationId xmlns:a16="http://schemas.microsoft.com/office/drawing/2014/main" id="{36C1C9B6-F011-45BB-8FC6-52B979A930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462" y="1986961"/>
                <a:ext cx="1086677" cy="11661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ình chữ nhật 9">
                <a:extLst>
                  <a:ext uri="{FF2B5EF4-FFF2-40B4-BE49-F238E27FC236}">
                    <a16:creationId xmlns:a16="http://schemas.microsoft.com/office/drawing/2014/main" id="{2E369ABC-3496-44C0-A246-4D5944523133}"/>
                  </a:ext>
                </a:extLst>
              </p:cNvPr>
              <p:cNvSpPr/>
              <p:nvPr/>
            </p:nvSpPr>
            <p:spPr>
              <a:xfrm>
                <a:off x="7123046" y="1994450"/>
                <a:ext cx="1086677" cy="1166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vi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Hình chữ nhật 9">
                <a:extLst>
                  <a:ext uri="{FF2B5EF4-FFF2-40B4-BE49-F238E27FC236}">
                    <a16:creationId xmlns:a16="http://schemas.microsoft.com/office/drawing/2014/main" id="{2E369ABC-3496-44C0-A246-4D59445231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046" y="1994450"/>
                <a:ext cx="1086677" cy="11661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ình chữ nhật 10">
                <a:extLst>
                  <a:ext uri="{FF2B5EF4-FFF2-40B4-BE49-F238E27FC236}">
                    <a16:creationId xmlns:a16="http://schemas.microsoft.com/office/drawing/2014/main" id="{B255D09E-C8DA-4310-B6DA-8002D23138D4}"/>
                  </a:ext>
                </a:extLst>
              </p:cNvPr>
              <p:cNvSpPr/>
              <p:nvPr/>
            </p:nvSpPr>
            <p:spPr>
              <a:xfrm>
                <a:off x="9336261" y="2193665"/>
                <a:ext cx="715415" cy="7677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vi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Hình chữ nhật 10">
                <a:extLst>
                  <a:ext uri="{FF2B5EF4-FFF2-40B4-BE49-F238E27FC236}">
                    <a16:creationId xmlns:a16="http://schemas.microsoft.com/office/drawing/2014/main" id="{B255D09E-C8DA-4310-B6DA-8002D23138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261" y="2193665"/>
                <a:ext cx="715415" cy="7677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6B52B032-758C-486C-A30E-B2AECE7C1A7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8209723" y="2577546"/>
            <a:ext cx="112653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B28BFAFF-6477-41E1-A0E4-A1D06D2A68A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944139" y="2570057"/>
            <a:ext cx="178907" cy="7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E56DA40D-F12D-4BCB-8AA1-16660588835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5638800" y="2570057"/>
            <a:ext cx="218662" cy="74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Đường nối Thẳng 14">
            <a:extLst>
              <a:ext uri="{FF2B5EF4-FFF2-40B4-BE49-F238E27FC236}">
                <a16:creationId xmlns:a16="http://schemas.microsoft.com/office/drawing/2014/main" id="{E257E3F6-4DAB-4AC8-9B61-E07F5FAAA31E}"/>
              </a:ext>
            </a:extLst>
          </p:cNvPr>
          <p:cNvCxnSpPr/>
          <p:nvPr/>
        </p:nvCxnSpPr>
        <p:spPr>
          <a:xfrm>
            <a:off x="3998844" y="1815548"/>
            <a:ext cx="0" cy="219986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2327DE81-E2EE-4F55-877C-588699274479}"/>
              </a:ext>
            </a:extLst>
          </p:cNvPr>
          <p:cNvCxnSpPr/>
          <p:nvPr/>
        </p:nvCxnSpPr>
        <p:spPr>
          <a:xfrm>
            <a:off x="8776306" y="1690688"/>
            <a:ext cx="0" cy="219986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7499B288-FD57-414F-B176-50443C8826C0}"/>
                  </a:ext>
                </a:extLst>
              </p:cNvPr>
              <p:cNvSpPr txBox="1"/>
              <p:nvPr/>
            </p:nvSpPr>
            <p:spPr>
              <a:xfrm>
                <a:off x="3269975" y="4127881"/>
                <a:ext cx="14577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7499B288-FD57-414F-B176-50443C882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975" y="4127881"/>
                <a:ext cx="1457737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Ngoặc móc Trái 17">
            <a:extLst>
              <a:ext uri="{FF2B5EF4-FFF2-40B4-BE49-F238E27FC236}">
                <a16:creationId xmlns:a16="http://schemas.microsoft.com/office/drawing/2014/main" id="{E690E60A-C3FF-4196-927A-6B1EA285F597}"/>
              </a:ext>
            </a:extLst>
          </p:cNvPr>
          <p:cNvSpPr/>
          <p:nvPr/>
        </p:nvSpPr>
        <p:spPr>
          <a:xfrm rot="16200000" flipH="1">
            <a:off x="6184193" y="28282"/>
            <a:ext cx="318141" cy="3289855"/>
          </a:xfrm>
          <a:prstGeom prst="leftBrace">
            <a:avLst>
              <a:gd name="adj1" fmla="val 131767"/>
              <a:gd name="adj2" fmla="val 5084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Hộp Văn bản 18">
                <a:extLst>
                  <a:ext uri="{FF2B5EF4-FFF2-40B4-BE49-F238E27FC236}">
                    <a16:creationId xmlns:a16="http://schemas.microsoft.com/office/drawing/2014/main" id="{C3BAEECB-402E-4591-B730-122958D507A9}"/>
                  </a:ext>
                </a:extLst>
              </p:cNvPr>
              <p:cNvSpPr txBox="1"/>
              <p:nvPr/>
            </p:nvSpPr>
            <p:spPr>
              <a:xfrm>
                <a:off x="5641193" y="1016075"/>
                <a:ext cx="1457737" cy="411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9" name="Hộp Văn bản 18">
                <a:extLst>
                  <a:ext uri="{FF2B5EF4-FFF2-40B4-BE49-F238E27FC236}">
                    <a16:creationId xmlns:a16="http://schemas.microsoft.com/office/drawing/2014/main" id="{C3BAEECB-402E-4591-B730-122958D50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193" y="1016075"/>
                <a:ext cx="1457737" cy="411203"/>
              </a:xfrm>
              <a:prstGeom prst="rect">
                <a:avLst/>
              </a:prstGeom>
              <a:blipFill>
                <a:blip r:embed="rId9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Hộp Văn bản 19">
                <a:extLst>
                  <a:ext uri="{FF2B5EF4-FFF2-40B4-BE49-F238E27FC236}">
                    <a16:creationId xmlns:a16="http://schemas.microsoft.com/office/drawing/2014/main" id="{E845E92F-8B60-44A4-BA82-003462A072B0}"/>
                  </a:ext>
                </a:extLst>
              </p:cNvPr>
              <p:cNvSpPr txBox="1"/>
              <p:nvPr/>
            </p:nvSpPr>
            <p:spPr>
              <a:xfrm>
                <a:off x="8001009" y="4127710"/>
                <a:ext cx="1951373" cy="399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20" name="Hộp Văn bản 19">
                <a:extLst>
                  <a:ext uri="{FF2B5EF4-FFF2-40B4-BE49-F238E27FC236}">
                    <a16:creationId xmlns:a16="http://schemas.microsoft.com/office/drawing/2014/main" id="{E845E92F-8B60-44A4-BA82-003462A07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9" y="4127710"/>
                <a:ext cx="1951373" cy="399661"/>
              </a:xfrm>
              <a:prstGeom prst="rect">
                <a:avLst/>
              </a:prstGeom>
              <a:blipFill>
                <a:blip r:embed="rId1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Đường kết nối: Mũi tên Gấp khúc 21">
            <a:extLst>
              <a:ext uri="{FF2B5EF4-FFF2-40B4-BE49-F238E27FC236}">
                <a16:creationId xmlns:a16="http://schemas.microsoft.com/office/drawing/2014/main" id="{28D8B156-946B-45F4-9167-2AF771328DBF}"/>
              </a:ext>
            </a:extLst>
          </p:cNvPr>
          <p:cNvCxnSpPr>
            <a:cxnSpLocks/>
            <a:stCxn id="11" idx="3"/>
            <a:endCxn id="23" idx="0"/>
          </p:cNvCxnSpPr>
          <p:nvPr/>
        </p:nvCxnSpPr>
        <p:spPr>
          <a:xfrm>
            <a:off x="10051676" y="2577547"/>
            <a:ext cx="828358" cy="24198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Hộp Văn bản 22">
                <a:extLst>
                  <a:ext uri="{FF2B5EF4-FFF2-40B4-BE49-F238E27FC236}">
                    <a16:creationId xmlns:a16="http://schemas.microsoft.com/office/drawing/2014/main" id="{71E79678-A4F4-448D-92FD-822E8DF9F288}"/>
                  </a:ext>
                </a:extLst>
              </p:cNvPr>
              <p:cNvSpPr txBox="1"/>
              <p:nvPr/>
            </p:nvSpPr>
            <p:spPr>
              <a:xfrm>
                <a:off x="9952382" y="4997367"/>
                <a:ext cx="1855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23" name="Hộp Văn bản 22">
                <a:extLst>
                  <a:ext uri="{FF2B5EF4-FFF2-40B4-BE49-F238E27FC236}">
                    <a16:creationId xmlns:a16="http://schemas.microsoft.com/office/drawing/2014/main" id="{71E79678-A4F4-448D-92FD-822E8DF9F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382" y="4997367"/>
                <a:ext cx="1855303" cy="369332"/>
              </a:xfrm>
              <a:prstGeom prst="rect">
                <a:avLst/>
              </a:prstGeom>
              <a:blipFill>
                <a:blip r:embed="rId11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Đường kết nối: Mũi tên Gấp khúc 23">
            <a:extLst>
              <a:ext uri="{FF2B5EF4-FFF2-40B4-BE49-F238E27FC236}">
                <a16:creationId xmlns:a16="http://schemas.microsoft.com/office/drawing/2014/main" id="{848090A5-2964-4951-A783-4E1EE6D5FBF2}"/>
              </a:ext>
            </a:extLst>
          </p:cNvPr>
          <p:cNvCxnSpPr>
            <a:cxnSpLocks/>
            <a:stCxn id="23" idx="2"/>
            <a:endCxn id="28" idx="2"/>
          </p:cNvCxnSpPr>
          <p:nvPr/>
        </p:nvCxnSpPr>
        <p:spPr>
          <a:xfrm rot="5400000" flipH="1">
            <a:off x="7889262" y="2375928"/>
            <a:ext cx="1502311" cy="4479233"/>
          </a:xfrm>
          <a:prstGeom prst="bentConnector3">
            <a:avLst>
              <a:gd name="adj1" fmla="val -152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Hộp Văn bản 27">
                <a:extLst>
                  <a:ext uri="{FF2B5EF4-FFF2-40B4-BE49-F238E27FC236}">
                    <a16:creationId xmlns:a16="http://schemas.microsoft.com/office/drawing/2014/main" id="{4F7EB968-5A4E-47B3-A493-0EEEA87DE170}"/>
                  </a:ext>
                </a:extLst>
              </p:cNvPr>
              <p:cNvSpPr txBox="1"/>
              <p:nvPr/>
            </p:nvSpPr>
            <p:spPr>
              <a:xfrm>
                <a:off x="5857462" y="3495056"/>
                <a:ext cx="1086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28" name="Hộp Văn bản 27">
                <a:extLst>
                  <a:ext uri="{FF2B5EF4-FFF2-40B4-BE49-F238E27FC236}">
                    <a16:creationId xmlns:a16="http://schemas.microsoft.com/office/drawing/2014/main" id="{4F7EB968-5A4E-47B3-A493-0EEEA87DE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462" y="3495056"/>
                <a:ext cx="1086677" cy="369332"/>
              </a:xfrm>
              <a:prstGeom prst="rect">
                <a:avLst/>
              </a:prstGeom>
              <a:blipFill>
                <a:blip r:embed="rId12"/>
                <a:stretch>
                  <a:fillRect l="-5056" t="-8197" b="-2459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hỗ dành sẵn cho Số hiệu Bản chiếu 40">
            <a:extLst>
              <a:ext uri="{FF2B5EF4-FFF2-40B4-BE49-F238E27FC236}">
                <a16:creationId xmlns:a16="http://schemas.microsoft.com/office/drawing/2014/main" id="{4DDF9606-050A-4A7D-B041-47AB3EC6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ABF9-4187-459E-A5AE-F5BCFA234C50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4132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61E59C-9DD6-4BD2-A1DF-638E9515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1487697-71E6-4DA8-A12D-541D13A749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acc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acc>
                      </m:e>
                    </m:d>
                  </m:oMath>
                </a14:m>
                <a:r>
                  <a:rPr lang="en-US"/>
                  <a:t> looks like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We have: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1487697-71E6-4DA8-A12D-541D13A749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5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3789F7D-5B2C-40C0-8008-8FED8191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ABF9-4187-459E-A5AE-F5BCFA234C50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49364328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338</Words>
  <Application>Microsoft Office PowerPoint</Application>
  <PresentationFormat>Màn hình rộng</PresentationFormat>
  <Paragraphs>101</Paragraphs>
  <Slides>18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Consolas</vt:lpstr>
      <vt:lpstr>Times New Roman</vt:lpstr>
      <vt:lpstr>Chủ đề Office</vt:lpstr>
      <vt:lpstr>Quantum state tomography</vt:lpstr>
      <vt:lpstr>Intro</vt:lpstr>
      <vt:lpstr>Quantum state tomography</vt:lpstr>
      <vt:lpstr>Example with 1 qubit</vt:lpstr>
      <vt:lpstr>Method</vt:lpstr>
      <vt:lpstr>Method</vt:lpstr>
      <vt:lpstr>Loss function</vt:lpstr>
      <vt:lpstr>Training</vt:lpstr>
      <vt:lpstr>Training</vt:lpstr>
      <vt:lpstr>Evaluate</vt:lpstr>
      <vt:lpstr>Experiments</vt:lpstr>
      <vt:lpstr>Quantum tomography: GHZ state</vt:lpstr>
      <vt:lpstr>GHZ state</vt:lpstr>
      <vt:lpstr>GHZ circuit</vt:lpstr>
      <vt:lpstr>Reconstructed circuit</vt:lpstr>
      <vt:lpstr>Loss value</vt:lpstr>
      <vt:lpstr>GHZ state</vt:lpstr>
      <vt:lpstr>Constructed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Tuan Hai</dc:creator>
  <cp:lastModifiedBy>Tuan Hai</cp:lastModifiedBy>
  <cp:revision>32</cp:revision>
  <dcterms:created xsi:type="dcterms:W3CDTF">2021-09-25T09:46:09Z</dcterms:created>
  <dcterms:modified xsi:type="dcterms:W3CDTF">2021-11-10T08:30:14Z</dcterms:modified>
</cp:coreProperties>
</file>