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9" r:id="rId3"/>
    <p:sldId id="258" r:id="rId4"/>
    <p:sldId id="261" r:id="rId5"/>
    <p:sldId id="281" r:id="rId6"/>
    <p:sldId id="283" r:id="rId7"/>
    <p:sldId id="282" r:id="rId8"/>
    <p:sldId id="278" r:id="rId9"/>
    <p:sldId id="263" r:id="rId10"/>
    <p:sldId id="264" r:id="rId11"/>
    <p:sldId id="267" r:id="rId12"/>
    <p:sldId id="268" r:id="rId13"/>
    <p:sldId id="269" r:id="rId14"/>
    <p:sldId id="288" r:id="rId15"/>
    <p:sldId id="291" r:id="rId16"/>
    <p:sldId id="270" r:id="rId17"/>
    <p:sldId id="289" r:id="rId18"/>
    <p:sldId id="290" r:id="rId19"/>
    <p:sldId id="284" r:id="rId20"/>
    <p:sldId id="285" r:id="rId21"/>
    <p:sldId id="286" r:id="rId22"/>
    <p:sldId id="287" r:id="rId23"/>
    <p:sldId id="271" r:id="rId24"/>
    <p:sldId id="292" r:id="rId25"/>
    <p:sldId id="272" r:id="rId26"/>
    <p:sldId id="273" r:id="rId27"/>
    <p:sldId id="293" r:id="rId28"/>
    <p:sldId id="274" r:id="rId29"/>
    <p:sldId id="275" r:id="rId30"/>
    <p:sldId id="276" r:id="rId31"/>
    <p:sldId id="277" r:id="rId32"/>
    <p:sldId id="265" r:id="rId33"/>
    <p:sldId id="266" r:id="rId3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15T08:07:48.18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23034 8542 0,'0'-25'31,"0"0"-31,0 0 15,0 0 1,0 0 0,-25 0-1,25 0-15,-24 1 16,24-1 0,-25 0-16,0 0 15,0 0-15,0 25 0,0-25 16,-25 0-16,25 0 15,-25 25-15,1-25 16,24 0 0,-25 25-16,-25 0 15,50 0-15,-24 0 16,-1 0-16,0 0 16,-25 0-16,50 0 15,-49 0-15,24-24 16,25 24-16,-50 0 15,50 0-15,0 0 16,-24 0-16,-1 0 16,25 0-16,-50 0 15,25 0-15,26 0 16,-26 0-16,0 0 16,0 0-16,0 0 15,25 0 1,-24 0-16,24 0 15,0 0-15,-50 0 16,50 0-16,-25 0 16,25 0-16,1 24 15,-1-24-15,25 25 16,-50-25-16,25 0 16,0 25-16,0-25 15,0 0-15,0 0 16,0 25-1,1 0 1,-26-25-16,25 25 16,0 0-1,0 0 1,-25 49-16,25-74 16,25 25-16,-25 0 15,25 0-15,-24 0 16,-1 25-1,25-25 1,-25 0-16,25 0 16,-25 24-16,25-24 15,0 0-15,0 25 16,-25 0-16,25 0 16,-25-1-16,25 1 15,0 0-15,0 0 16,0 0-16,0-25 15,0 24 1,0 1-16,0 0 16,0 0-16,0-25 15,0 24-15,0 1 16,0 0-16,0 0 16,0 0-1,0-25 1,0 24-16,0-24 15,0 0-15,25 25 16,-25-25-16,0 25 16,25-25-16,0 0 15,0 24-15,0-24 16,-25 0-16,24 25 16,1-25-1,0 0 1,-25 0-1,25-25-15,-25 25 16,25-1-16,0 26 16,0-50-1,-25 25-15,25 0 16,0 0-16,-25 0 0,25-25 16,24 25-16,-24 25 15,25-26-15,0 1 16,-25-25-1,25 25-15,-26 0 16,1-25-16,25 25 16,-25-25-16,25 25 15,-25-25-15,0 0 16,0 0-16,-1 0 16,1 25-16,0-25 15,0 0-15,25 0 16,-25 0-16,0 0 15,0 0-15,0 0 16,24 0-16,-24 0 16,50 0-16,-25 0 15,-25 0-15,49 0 16,1 0 0,-25 0-16,-25 0 15,25 0-15,-25 0 16,24 0-16,26-25 15,-50 25-15,0 0 16,25-25-16,-25 25 16,-1-25-16,26 0 15,-25 0-15,0 25 16,0-25 0,-25 1-16,25-1 15,0 25 1,0-25-16,0 0 15,24 0 1,-24 25 0,-25-25-1,25 0 1,0 0-16,0 25 16,-25-25-1,25 0 1,-25 1-1,25-1-15,0 0 16,0 0 0,-25-25-1,25 50 1,-25-25 0,24-25-16,-24 25 15,0 1 1,25-26-1,-25 25-15,0 0 16,25 25 0,-25-25-1,0 0 1,50-25 0,-50 25-1,0 0-15,0 1 16,0-26-16,0 25 31,0 0-31,0 0 16,0 0-16,0 0 15,0 0-15,0 0 16,0 1-16,0-1 16,0 0-1,0 0-15,0 0 16,0 0-1,0 0 1,0 0-16,0 0 31,0 0-31,0 1 16,-25-1 15,25 0-31,0 0 31,0 0 1,-25 25-32,25-50 15,0 25 17,0 0-17,0 0 63,0 1-31,0-1 0,-25 0-31,25-25 15,-25 25 31,1 0-46,24 0 15,0 0-31,0 0 47,-25 1-31,25-1 15,0 0-31,0 0 16,-25 0 15,25 0-15,0 0 30</inkml:trace>
  <inkml:trace contextRef="#ctx0" brushRef="#br0" timeOffset="10037.25">24454 14120 0,'25'0'63,"24"0"-48,-24 0-15,25 0 16,25 0-16,-50 0 16,74 0-1,1 0-15,-25 0 16,49 0-16,-24 0 0,-50 0 16,49 0-16,1 0 15,-25 0-15,74 0 16,-49 0-1,-26 0-15,51 0 16,-51 0-16,-24 0 16,25 0-16,-25 0 15,-25 0-15,24 0 16,1 0-16,-25 0 16,0 0-16,0 0 15,25 0-15,0 0 16,-1 0-16,1 0 15,0 0-15,25 0 16,-25 0-16,-1 0 16,1 0-16,-25 0 15,50 0-15,-50 0 16,0 0 0,-1 0-16,1 0 15,0 0-15,0 0 16,25 0-1,-25 0-15,0 0 16,0 0-16</inkml:trace>
  <inkml:trace contextRef="#ctx0" brushRef="#br0" timeOffset="10759.22">26919 13647 0,'0'25'31,"25"0"-15,0-1-16,25 26 15,-25-25 1,24 0-16,-24-25 16,50 50-16,-50-25 15,0 0-15,0 0 125,-25-1-125,-25 26 16,0-25-16,-25 25 15,50 0-15,-50 24 16,0 26-16,26-75 16,-1 75-16,-25-1 15,-25 1-15,50 24 16,0-49-16,25-50 16,0 0-1</inkml:trace>
  <inkml:trace contextRef="#ctx0" brushRef="#br0" timeOffset="48347.82">19548 15265 0,'0'25'109,"0"0"-109,0 25 0,0 0 16,0 0 0,0 24-16,-25 1 15,25-25-15,0 0 16,0-1-16,0 1 16,0 25-16,0-25 15,0-1-15,0-24 16,0 25-16,0 0 15,0-25-15,0 0 16,-25 25 0,25-25-16,0-1 15,0 1-15,0 0 0,0 0 16,0 0 0,-25 0-16,25-100 93</inkml:trace>
  <inkml:trace contextRef="#ctx0" brushRef="#br0" timeOffset="49124.73">19573 15191 0,'25'0'16,"0"0"-16,0 0 15,0 0-15,-1-25 16,1 0-16,0 25 15,25 0 1,-25 0-16,0 0 16,0 0 15,0 50 0,0-25-31,-25 24 16,0-24-1,0 0-15,0 0 16,0 0-16,0 0 16,0 0-16,0 0 31,-25 0-31,0-25 16,25 24-1,-50-24-15,0 50 16,25-50-1,-25 0 1,26 0-16,-1 0 16,-25 0-1,25 0 1,0 0 15,0 0-15,0 0-1,25-25 64</inkml:trace>
  <inkml:trace contextRef="#ctx0" brushRef="#br0" timeOffset="51626.54">20469 14643 0,'0'25'32,"-24"0"-17,-1-1-15,0 1 0,0 25 16,-25-25-1,25 25 1,25 0-16,-25 24 16,25 26-1,-50 0-15,50-26 16,0 26-16,0 0 16,0-26-16,0 26 15,0-25-15,0-51 16,0 1-16,25 25 15,0-25-15,0 0 16,0-25 31</inkml:trace>
  <inkml:trace contextRef="#ctx0" brushRef="#br0" timeOffset="52058.42">20644 15216 0,'0'24'31,"0"26"-15,0-25-16,0 50 15,50-25-15,-50-25 16,0 24 0,0 1-16,24-25 15,-24 0-15,0-75 94</inkml:trace>
  <inkml:trace contextRef="#ctx0" brushRef="#br0" timeOffset="52390.73">20694 15166 0,'24'25'0,"26"24"15,0-24 1,25 50-16,-1-75 16,26 50-16,0-25 15,-51 0-15,26 0 16,0-25-16,49 24 15,-49 1-15,-50-25 16,0 0-16,-50 0 78</inkml:trace>
  <inkml:trace contextRef="#ctx0" brushRef="#br0" timeOffset="52787.44">21366 14942 0,'0'25'16,"0"-1"-16,0 1 15,25 75-15,25-25 16,-50-26-16,24 1 16,1 50-1,-25-50-15,25-1 16,-25-24-16,0 0 0,0 0 15,25 0-15,-25 0 16,0 0 0</inkml:trace>
  <inkml:trace contextRef="#ctx0" brushRef="#br0" timeOffset="53914.71">22013 15390 0,'-25'0'63,"1"0"-63,-1 0 15,0 0 1,0 0-1,0 0 1,0 0-16,0 0 31,25 25-31,0 25 16,0 24-16,0-24 16,0-25-16,0 0 15,0 25-15,0-25 16,25-25-1,0 0 1,0 0-16,0 0 16,0 0-1,0 0 1,-25-25-16,24-75 16,-24 75-16,25 0 15,0 0-15,0-24 0,-25 24 16,0 99 78,0 26-94,25 0 15,0 24-15,0-74 16,-25 25-16,25-1 15,-25 26-15,50-25 16,-50-50 0,0-1-16,0-48 78,-25-76-63</inkml:trace>
  <inkml:trace contextRef="#ctx0" brushRef="#br0" timeOffset="54558.07">22213 15489 0,'24'0'15,"1"25"16,-25 0-31,25 25 16,0 0-16,0-25 16,0 0-1,0-25 1,25 0 15,-25 0-15,-1-25-16,1-25 15,0-25 1,-25 50-16,0 0 16,0-49-16,0 49 31,25 25 31,-25 50-46,25-25-16,0-1 16,0 26-16,0-25 15,-25 0-15,0 25 16,0-25-16,25-25 62,-25-50-46</inkml:trace>
  <inkml:trace contextRef="#ctx0" brushRef="#br0" timeOffset="55188.46">22760 15016 0,'0'25'15,"25"0"1,-25 50-16,25 24 0,-25-24 15,0 0-15,0 0 16,0-51-16,0 26 16,25 0-16,-25-25 15,0 0 1,25-25-16,25-25 78,-50 0-62,0 0-16,50 0 15,-25-49-15,-1 49 16,1 0-16,0 0 16,25 25 30,-25 25-30,0 49-16,-25-49 16,0 0-1,0 0 32</inkml:trace>
  <inkml:trace contextRef="#ctx0" brushRef="#br0" timeOffset="55512.11">23358 15290 0,'0'50'16,"0"-25"0,0 0-16,0 50 15,0-26-15,0-24 0,0 0 16,25 25-1,-25-25-15,25-25 63,-25-25-63,25 0 16,-25-50-16,0-24 15</inkml:trace>
  <inkml:trace contextRef="#ctx0" brushRef="#br0" timeOffset="55796.67">23532 15166 0,'25'50'0,"-25"24"16,0-49-16,0 0 15,0 50-15,0-50 16,0 24-16,0-24 16,0 0-16,0 0 15,-25-50 48,0 0-63,25-24 15</inkml:trace>
  <inkml:trace contextRef="#ctx0" brushRef="#br0" timeOffset="56532.74">23756 14867 0,'75'0'16,"-50"25"-1,0-25-15,0 25 16,0 25-1,25-26 1,-26 26-16,1-25 16,25 0-16,-25 25 0,0-25 15,0 49 1,0-24-16,-25 0 0,0 0 16,25-25-1,0 74-15,-25-74 16,0 50-16,0-25 15,0 24-15,0-24 16,0-25-16,0 0 16,-25 0-16,0 0 15</inkml:trace>
  <inkml:trace contextRef="#ctx0" brushRef="#br0" timeOffset="56965.51">24777 15614 0,'0'25'109,"0"0"-93,0 25-16</inkml:trace>
  <inkml:trace contextRef="#ctx0" brushRef="#br0" timeOffset="57171.28">24777 15738 0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3:37:48.31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24575,'2'39'0,"2"1"0,8 39 0,6 52 0,-13-78 0,15 65 0,-9-60 0,-10-53 0,0 1 0,0-1 0,0 0 0,1 0 0,0 0 0,0-1 0,0 1 0,0 0 0,1-1 0,0 1 0,0-1 0,0 0 0,0 0 0,1 0 0,0 0 0,5 4 0,-4-5 0,1 0 0,0 0 0,0-1 0,0 1 0,0-1 0,0-1 0,0 1 0,1-1 0,-1 0 0,0 0 0,1-1 0,12 0 0,117-12 0,0-5 1,152-41-1,-66 12-1366,-182 39-5460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3:37:49.4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 6183 24575,'0'1'0,"0"-1"0,0 0 0,1 0 0,-1 1 0,0-1 0,0 0 0,1 0 0,-1 1 0,0-1 0,1 0 0,-1 0 0,0 0 0,0 0 0,1 1 0,-1-1 0,0 0 0,1 0 0,-1 0 0,1 0 0,-1 0 0,0 0 0,1 0 0,-1 0 0,0 0 0,1 0 0,-1 0 0,0 0 0,1 0 0,-1 0 0,0 0 0,1-1 0,-1 1 0,0 0 0,1 0 0,-1 0 0,0 0 0,1-1 0,7-15 0,1-24 0,-3-44 0,-3-1 0,-4 1 0,-13-87 0,0-12 0,3-715 0,11 675 0,3 64 0,6 1 0,41-218 0,-28 270 0,5 1 0,5 2 0,4 1 0,71-141 0,-17 80 0,8 3 0,6 5 0,168-190 0,430-370 0,-500 532 0,8 10 0,7 9 0,277-158 0,-213 170-341,7 11 0,6 14-1,356-103 1,-587 211-6485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3:37:51.34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24575,'7'0'0,"7"0"0,9 0 0,5 0 0,6 6 0,2 8 0,-4 9 0,-2 5 0,1-1 0,-6 7 0,0-2 0,2-6 0,2-15 0,2-15 0,3-12 0,2-11 0,-6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3:37:57.11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24575,'106'0'0,"458"21"0,554 178 0,-1006-169 0,-2 5 0,-1 4 0,-2 5 0,142 82 0,-210-101 0,-1 2 0,64 59 0,23 17 0,59 21 0,58 42 0,-173-110 0,123 126 0,41 84 0,-7-7 0,-198-229 0,230 225 0,-170-177 0,-4 4 0,84 106 0,298 339 0,-433-491-195,-2 2 0,-1 1 0,-3 1 0,0 1 0,-3 1 0,30 73 0,-43-90-6631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15T08:40:09.45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18975 8542 0,'-25'0'78</inkml:trace>
  <inkml:trace contextRef="#ctx0" brushRef="#br0" timeOffset="425.39">18079 7720 0,'-25'0'110,"0"0"-110</inkml:trace>
  <inkml:trace contextRef="#ctx0" brushRef="#br0" timeOffset="715.87">15937 7496 0,'-74'50'79</inkml:trace>
  <inkml:trace contextRef="#ctx0" brushRef="#br0" timeOffset="957.73">14966 8069 0</inkml:trace>
  <inkml:trace contextRef="#ctx0" brushRef="#br0" timeOffset="1261.56">14269 9936 0,'0'25'15,"-25"25"17,0-25-17,0 0 1,0 50-16</inkml:trace>
  <inkml:trace contextRef="#ctx0" brushRef="#br0" timeOffset="1458.45">13821 11032 0</inkml:trace>
  <inkml:trace contextRef="#ctx0" brushRef="#br0" timeOffset="1832.24">16510 13198 0,'0'25'94,"0"0"-94</inkml:trace>
  <inkml:trace contextRef="#ctx0" brushRef="#br0" timeOffset="2058.21">16311 14145 0,'50'25'78,"-1"-25"-78</inkml:trace>
  <inkml:trace contextRef="#ctx0" brushRef="#br0" timeOffset="2319.98">18701 14369 0,'25'0'47,"50"0"-47</inkml:trace>
  <inkml:trace contextRef="#ctx0" brushRef="#br0" timeOffset="2579.23">20121 13149 0,'0'-25'63</inkml:trace>
  <inkml:trace contextRef="#ctx0" brushRef="#br0" timeOffset="2845.46">20718 12202 0</inkml:trace>
  <inkml:trace contextRef="#ctx0" brushRef="#br0" timeOffset="3238.41">19922 10584 0</inkml:trace>
  <inkml:trace contextRef="#ctx0" brushRef="#br0" timeOffset="3501.09">18253 10907 0</inkml:trace>
  <inkml:trace contextRef="#ctx0" brushRef="#br0" timeOffset="18001.36">23557 11107 0,'100'0'94,"24"-25"-78,-49 25-1,-25 0-15,49 0 0,26 0 16,49 0-16,-24 0 16,24 0-16,50 0 15,-25 0-15,1 0 16,-26 0 0,25 0-16,-49 0 15,49 0-15,-75-25 16,26 25-16,-26 0 15,-49 0-15,49 0 16,-49 0-16,0 0 16,49 0-16,-49 0 15,0 0-15,24 0 16,-24 0-16,0 0 16,24-25-16,-24 25 15,-25 0-15,25-25 16,-26 25-16</inkml:trace>
  <inkml:trace contextRef="#ctx0" brushRef="#br0" timeOffset="20598.18">23532 11256 0,'-25'0'78,"25"25"-62,0 25-16,0 25 16,-24-1-16,24-24 15,0 25-15,-25-25 0,0 49 16,25 1-1,0-50-15,0 74 16,0-49-16,0-1 16,0-24-16,0 25 15,0 25-15,0-1 16,0-24-16,0 0 16,0 24-16,0 1 15,0-25-15,0 49 16,0-49-1,0 24-15,0 26 0,0-26 16,0-24-16,0 75 16,0-51-1,0 26-15,0-1 0,0 1 16,0 24 0,0-49-16,0-1 15,0 51-15,0-51 16,0 26-16,0 24 15,0-49-15,0 0 16,0 24-16,0-24 16,0-26-16,0 51 15,0-50-15,0 24 16,0 1-16,0-50 16,0 24-16,0 1 15,0 0-15,0-25 16,0 24-16,0-24 15,0 0-15,0 25 16,0-26 0,0 1-16,0 0 15,0 0-15,0-25 125,50-25-109,49 0 0,1 0-16,-50 0 15,24 0-15,76 0 16,-1 0-1,1 0-15,24 0 0,-25 0 16,1 0-16,-1 0 16,-24 0-16,24 0 15,0 0 1,26 0-16,-26 25 16,1-25-16,-1 0 15,-49 0-15,24 0 16,1 0-16,-26 0 15,1 0-15,-26 0 16,26 24-16,-25-24 16,24 0-16,26 0 15,-50 0-15,-1 0 16,26 0-16,0 0 16,-51 0-16,51 0 15,-50 0-15,0 25 16,-1-25-16,-24 0 15,0 25 1,25-25-16,0 25 16,-25 0-1,-25-50 126,0 0-141,25 0 16,-25 0-1,24 1-15,-24-26 16,0 25-16,0-50 0,25 25 15,-25 1-15,0-1 16,0-50-16,0 50 16,0-24-1,0-1-15,0-25 16,0 50-16,0-24 16,0-51-16,0 75 15,0-24-15,0-1 16,0 25-16,0-24 15,0-51-15,0 25 16,0 1-16,0-26 16,0 26-16,0 24 15,0-50-15,0 26 16,0 24-16,0-24 16,0 24-16,0 0 15,0-24-15,0 24 16,0 25-1,0-25-15,0 26 16,0-26-16,0 0 16,0 25-16,0 1 0,0-26 15,0 25-15,0 25 16,0-50 0,0 50-16,0-24 15,0-1-15,0 0 16,0-25-16,0 1 15,0-1-15,0 25 16,0-49-16,0 49 16,0 0-16,0-25 15,0 25-15,0-24 16,0 24-16,0 25 16,0-25-1,0-49-15,0 74 0,0-25 16,0 0-16,0 25 15,0-74-15,0 24 16,0 50 0,0-25-16,0-25 15,0 26-15,0-1 16,0 0-16,0-25 16,0 1-16,0 49 15,0-25-15,0-25 16,0 25-16,0 1 15,0 24-15,0 0 16,0 0-16,0 0 16</inkml:trace>
  <inkml:trace contextRef="#ctx0" brushRef="#br0" timeOffset="22667.62">26296 13497 0,'-24'0'47,"24"-25"-31,-25 0-1,0 1 16,25-1-15,0 0 0,-25 0-1,25 0 1,-25 0-16,0 25 16,25-25-1,-25 25-15,0-25 16,0 25-1,0 0-15,25-25 16,-24 25-16,-26 0 16,25 0-16,0-25 0,-25 25 15,0 0 1,25 0-16,-24 0 16,24 0-1,-25 0-15,0 0 16,0 0-16,25 0 15,1 0-15,-1 0 16,0 0 0,0 0-1,0 0-15,0 0 16,0 0 0,0 0-16,0 0 15,0 25 1,0-25-16,25 25 0,-24-25 15,-1 25 1,0-25 0,0 50-1,0-25-15,0 0 16,0-25-16,0 25 16,-25 24-1,50-24-15,-24-25 16,24 25-16,-25 50 15,0-50-15,25 0 32,0 0-32,0 0 0,0 24 15,0 26-15,0-50 16,0 25-16,0 0 16,0-25-16,0-1 15,0 26 1,0-25-16,0 0 15,0 0-15,0 25 32,0-25-32,0 0 15,0 49 1,0-49 0,0 0-16,25-25 15,-25 25-15,25-25 16,-1 0-16,26 25 15,-50 0-15,25-25 16,25 0-16,25 25 16,-75 0-16,49-25 15,-24 0 1,0 24-16,0-24 16,0 0-16,0 0 31,0 0-31,0 0 15,0 0 1,0 0 0,0 0-16,-1 0 15,1 0-15,50 0 16,-25 0-16,0 0 16,24-24-16,-49 24 15,25-25-15,-25 25 16,0 0-16,0-25 15,0 25 1,0-25-16,-1 0 16,1 25-1,0-25 1,0 25-16,0-25 16,0 0-1,0 0 1,0 0-16,0 1 15,-25-1 1,25 25-16,24-50 0,-24 0 31,-25 25-31,25 0 16,-25 0 0,25-24-16,-25-1 15,0 0 1,0 0-16,0 0 15,0 25-15,0-24 16,0-1-16,0 0 16,0 0-1,0 25-15,0 0 32,0 0-32,-50 1 0,50-1 15,-25 25-15,0-50 31,1 50-15,-1 0 0</inkml:trace>
  <inkml:trace contextRef="#ctx0" brushRef="#br0" timeOffset="23847.49">25549 13796 0,'-24'25'46,"-1"-25"-30,25 25 0,-25-25 46,25 25-31,0 0-15,0 0 15,0 0-15,25-1-16,0 1 16,-1 0-1,1-25 1,0 25-16,0-25 0,0 0 15,0 0 1,0 0 78,0 0-63,-25-25-15,0 0-1,0 0 1,0 1 0,0-1-1,0 0 1,0 0 31,-25 25-47,25-25 15,-25 25 1,0 0-16,0 0 16,0-25-16,0 25 15,0 0 1,1-25-16,-1 25 31</inkml:trace>
  <inkml:trace contextRef="#ctx0" brushRef="#br0" timeOffset="24662.6">26097 13273 0,'0'-25'15,"0"0"1,25-24-1,-25 24-15,50-25 32,-50 25-32,25 0 15,0 0-15,0 0 16,0 25 0,-1 0-1,1 0 1,25 0-16,-25 0 15,0 0 1,0 0-16,25 0 16,24 50-1,-49-25 1,-25 0-16,0 0 16,0 0-1,0 24-15,0-24 16,25 0-16,-25 0 15,0 0-15,0 0 16,0 0 0,0 25-1,-25-25 1,0-1 0,-24 26-1,24-50-15,0 25 16,0-25-1,0 0 1,0 0-16</inkml:trace>
  <inkml:trace contextRef="#ctx0" brushRef="#br0" timeOffset="25517.26">25051 13373 0,'0'0'0,"-25"-25"0,1 25 15,-26-25 1,25 0 0,0 25-1,0 0 1,0 0 0,-25 0-1,1 0 1,-1 0-1,25 0 1,-25 0 0,0 50-16,50-25 15,0 25 1,0-26 0,0 26-16,0-25 15,0 25-15,0-25 16,0 25-16,0-25 15,0 0-15,0-1 16,0 1 0,25-25-16,0 0 15,0 0 1,25 0-16,-25 0 16,0 0-1,-1 0-15,1 0 16,25 0-1</inkml:trace>
  <inkml:trace contextRef="#ctx0" brushRef="#br0" timeOffset="26568.1">25300 14493 0,'-49'0'47,"24"0"-47,0 0 16,0 25-16,25 0 15,-50 0-15,25 25 16,-25-50-16,-24 50 16,-26 24-16,75-49 15,-25 25-15,25-25 16,-24 0-16,24-25 16,0 25-1,-25 0-15,50 0 0,-25 0 31,25-1-31,0 1 0,-25 0 16,25 50-16,0-50 16,0 74-1,-25-74-15,25 50 16,0-25-16,0 25 16,0-1-16,0-24 15,0 25-15,0-50 16,0 74-16,0-49 15,0 0-15,0 0 16,0 24-16,0 1 16,0-25-1,0 0-15,0-25 0,0 0 16,0-1 15,-25-24 47</inkml:trace>
  <inkml:trace contextRef="#ctx0" brushRef="#br0" timeOffset="27419.42">26247 14319 0,'0'0'0,"25"0"0,24 0 15,-24 25 17,-25 0-17,50 50-15,0-1 16,-50-49-16,50 50 15,-50 24-15,74-24 16,-49 50-16,0-75 16,0 49-16,-25-24 15,75 49-15,-50-49 16,0 25-16,0-26 16,-1 51-16,-24-75 15,0-1-15,0 1 16,50 0-16,-50-25 15,0 25 1,0 0-16,0-1 16,0-24-16,0 50 15,0-50-15,0 0 16,0 0 0,-25-25 62</inkml:trace>
  <inkml:trace contextRef="#ctx0" brushRef="#br0" timeOffset="28011.89">25699 15116 0,'0'25'32,"0"50"-17,0-26-15,0 1 16,0 25-16,0 24 16,0 1-16,0-50 15,25 25-15,-25 24 16,0-24-16,0 0 15,0-1-15,0-24 16,0-25 0,0 0-1,0 0 1</inkml:trace>
  <inkml:trace contextRef="#ctx0" brushRef="#br0" timeOffset="28866.18">25176 15365 0,'0'50'31,"0"24"-15,0 26-16,0-50 16,0 25-16,0 24 15,0-49-15,0 0 16,0 74-16,50-49 16,-50-50-16,0 25 15,0-25 1,-25-25 93,0 0-93,0 0-1,0 0 1,0 0 0,0 0-1,-49 25-15,49-1 16,25 51-16,-25-75 16,25 25-16,0 0 15,0 0-15,0 0 16,0 25-16,0-26 15,0 1 1,0 0-16,0 0 16,25-25 15,0 25-15,-1-25-1,26 0 1,-25 0-16,50 0 15,0 0-15,-51 0 16,51 0-16,-50 50 16,25-50-16,0 0 15,-25 0-15</inkml:trace>
  <inkml:trace contextRef="#ctx0" brushRef="#br0" timeOffset="29718.89">26097 15315 0,'0'25'15,"0"25"-15,0 25 16,0-26-16,0 26 15,0-25-15,0 25 0,0-26 16,0 26 0,0-50-16,0 25 15,0 0-15,0-26 16,0 1 0,0 0-16,25 0 78,25-25-63,-25 0-15,50 0 16,-51 0-16,26 25 0,-25-25 16,0 0-16,25 25 15,-25 0 1,0 0-16,0 0 15,-25 0-15,24 0 16,1-1 0,-25 1-16,0 0 15,0 25-15,0-25 16,0 25-16,0-25 16,0 0-16,0-1 15,0 26-15,0-25 16,-49 25-16,24-50 15,0 0-15,-25 0 16,25 0 0,0 0-16,-25 0 15,25 0 1,-24-50-16,24 25 16,0 25-16</inkml:trace>
  <inkml:trace contextRef="#ctx0" brushRef="#br0" timeOffset="30560.65">24753 16212 0,'-25'0'15,"0"25"16,0-25-15,0 0-16,-25 0 16,25 0-1,0 0-15,0 0 16,1 24-16,-1 1 16,0 0-1,-25-25 1,50 25-1,0 0-15,0 0 16,0 25 0,0-25-1,0 49-15,0-49 0,0 0 16,0 0 0,0 0-1,25-25 63</inkml:trace>
  <inkml:trace contextRef="#ctx0" brushRef="#br0" timeOffset="31431.56">26819 16112 0,'25'0'15,"0"0"17,0 0-32,25 0 15,-25 0 1,0 0 0,25 0-16,-26 0 31,26 25-31,-25 0 15,0-25 1,0 25-16,0 25 0,0-26 31,0-24-15,0 50 0,-25-25-1,0 0 1,0 0-16,0 25 15,0-25-15,0 0 16,-25-1-16,0 1 16,0 0-1,-25-25 1,0 25-16,25-25 31,-24 0-31,24 0 16,0 0-16</inkml:trace>
  <inkml:trace contextRef="#ctx0" brushRef="#br0" timeOffset="56781.34">26919 13099 0,'0'-25'62,"-25"25"-46,0-25-16,25 0 16,-25 25-16,25-50 15,-25 50 1,25-25 0,-24 1-1,-1-1 16,-25 0-15,25 0 15,0 25-15,0 0 0,0 0-16,25-25 15,-25 25-15,0 0 16,0 0-1,25-25-15,-24 0 16,-1 25-16,0 0 16,-25-25-16,25 0 15,0 25 1,0 0 0,0 0-1,0 0 1,1 0-1,-26 0 1,25 0 0,0 0-16,0 0 15,-25 0-15,25 0 16,-24 0 0,-1 0-16,25 0 15,-25 0-15,25 0 16,0 0-16,0 0 15,-49 0-15,24 0 16,25 0 0,0 0-16,0 0 15,0 0 1,-25 0-16,26 0 16,-1 0-1,0 25-15,0 0 16,0-25-16,0 0 15,0 0-15,0 0 16,0 0 0,0 0-16,0 0 15,1 0 1,-1 0-16,-25 25 0,0-25 16,25 0-16,0 0 15,0 25 1,0-25-16,1 0 15,-26 0-15,0 0 16,25 0 0,0 0-1,0 0 1,0 0 0,0 25-16,1-25 15,-1 0 1,25 25-1,-25-25-15,0 25 16,0-25 0,0 25-1,0-1 1,0 1-16,25 0 16,-25 0-1,25 0-15,-25 0 0,-24 50 16,49-26 15,0 1-31,-25 0 16,25-25-16,0 25 15,0-25-15,-25 24 16,0-24-16,25 0 16,0 0-1,0 0 1,0 0-1,-25 0 1,25 25-16,0-25 16,0 0-16,0 24 15,0-24-15,0 25 16,0 25-16,0-50 16,0 0-1,0-1-15,0 26 16,0-25-16,0 0 15,0 25-15,0 0 16,0-25-16,0-1 16,0 1-16,0 0 15,0 0-15,0 0 16,0 25-16,0-25 16,0 0-16,-25 0 15,25-1-15,0 26 16,0-25-16,-25 25 15,25 0 1,-25 0-16,0-26 16,25 26-1,-24 0-15,24 0 16,-50 0-16,50-25 16,0 0-16,-25-1 15,25 51-15,0-50 0,0 25 16,-25 0-1,25-1-15,0 26 16,0-25-16,0 25 16,0-26-16,0 1 15,0 50-15,0-75 16,0 49-16,0-24 16,0 0-16,25 0 15,-25 0 1,25-25-1,0-1-15,-25 26 0,0 0 16,0-25 0,25 0-16,-25 0 15,0 0-15,0 0 32,0 0-17,0 24 1,0 26-1,0-50 1,24 25-16,-24-25 16,25 0-16,0-1 15,-25 26 1,25-50-16,0 50 16,0-25-1,25-25-15,-25 25 16,0 25-16,-1-25 15,1-1-15,0-24 16,0 50 0,0-25-16,0-25 0,25 25 15,-25 0 1,24-25-16,-24 0 16,0 25-16,0 0 0,0-25 15,25 0 1,-25 0-16,25 0 15,-26 0 1,26 0-16,25 0 16,-25 0-16,0 0 15,24 0-15,-49 0 16,50 0-16,-50 0 16,25 0-16,-1 0 31,-24 0-31,0 0 0,25 0 15,0 0-15,0 0 16,-1 0-16,1 0 16,-25 0-16,0 0 15,0 0 1,0 0 0,0 0-1,0 0 1,0-25-1,-1 0 1,1 25 0,0-25-16,0 25 15,0 0 1,0-25-16,0 0 16,0-25-1,0 50-15,24-24 16,1-1-16,-25 25 15,0-25 1,0 25-16,0-25 16,25 0-16,-25 25 15,24-50 1,-24 50-16,25-25 16,0-25-1,-25 50 1,0 0-1,-25-24-15,50 24 16,-50-25 0,24 25-1,1-25-15,0-25 16,-25 25 0,0-25-1,0 0 1,50 26-16,-50-26 0,0 0 15,0 0-15,0 0 16,0 0-16,25 1 16,-25 24-1,0 0-15,0-50 16,0 25-16,0 25 16,0-24-16,0-1 15,0-25-15,0 50 16,0 0-16,0-24 15,0 24-15,0 0 16,0-25-16,0 25 16,0 0-16,0 0 15,0-25-15,0 1 16,0 24-16,0-25 16,0-25-16,0 50 15,0 0-15,0 1 16,0-26-1,0 25-15,0 0 16,0 0-16,0-25 0,0 25 31,0 0-31,0 0 0,0 1 16,0-1 0,0 0-16,0 0 15,0 0-15,0 0 16,0 0-1,0 0-15,0 0 16,0-49-16,-25 24 16,25 25-1,0 0 1,0 0 0,0 0-1,-25-25-15,25 26 16,0-1-1,-25 0 1,25 0 0,0 0-1,0 0 1,0 0 0,0 0-1,0 0-15,0 0 16,0 1-16,0-1 15,0 0 1,0 0 0,0 0-1,0-25-15,0 25 16,0 0 0,0 0-16,0 1 15,0-26 1,0 25 15,0 0-31,0 0 16,0 0-1,0 0 1,0 0-16,0 0 31,0 0 32,0 1-48,0-1-15,0 0 16,0 0 0,0 0-1,0 0 1,0 0-1,0 0 1,0-49 0,0 49-16,0-25 15,0 0 1,0 25-16,0-25 16,0 1-16,0 24 15</inkml:trace>
  <inkml:trace contextRef="#ctx0" brushRef="#br0" timeOffset="64600.54">23981 16461 0,'-25'25'32,"-75"-1"-32,50 1 15,0 0 1,-24 25-16,24-25 15,-25-25-15,50 0 16,0 0-16,1 0 78,24-50-62,0 25-16,0 0 15,0-49-15,0 24 16,0 0-16,0 0 16,0 25-16,49-49 15,-24-26 1,0 75-16,25-25 0,-25 25 16,-25 0-1,25-24-15,-75 49 94,-25 49-94,50-49 16,0 0-16,1 0 15,24-49 32,0-26-47,49-25 16,1 51-16,25-26 15,-25 0-15,-50 25 16,0 1-16,0 24 31,0-25-31,0 25 16,0 0-16,0 0 31,0 0-31,-50 25 0,0-25 31,25 25-15,0-25-16,0 1 16,25-26-1,0-25-15,0 0 16,25 26-16,25-1 15,0-50-15,-50 75 16,50 0-16,-75 25 78,0 0-78,0 0 0,-25 50 16,0-50-1,25 0 32,25-50-47,25-24 16,25-1 0,0 25-16,0-25 15,-50 50-15,25-24 16,-50 49 62,0 0-62,-25 0-16,25 0 15,0 0 1,0-25-16,25 0 15,0-50-15,25-24 0,25 24 16,0-50 0,0 51-16,-25 24 15,24-50-15,-24 100 16,0-74-16,-25 49 16,-25 25 30,0 0-30,0 0 0,1 0-16,-1 0 0,0 0 15,-25-25 1,50 0-16,-25 0 16,25-75-16,0 26 15,25-1 1,25 0-16,0-49 15,-1 74-15,1-50 16,50-24-16,-75 74 16,-25 0-16,0 25 62,-50 25-62,-50 0 16,1 0-16,49 0 15,-50 0-15,-24 0 16,24 0-16,1-25 16,49 25-16,0-25 15,25 25 1,25-49-16,0-1 0,0 25 16,0-50-16,50 25 15,-25-49 1,25 49-16,49-50 0,-24 26 15,-25 24 1,-1 0-16,26 0 16,50 0-16,-51 1 15,-74 24-15,-49 25 63,-26 0-63,25 0 15,-25 0-15,26 0 16,-26-25-16,50 0 16,25 0-1,0 0 1,0-50-16,100 1 16,24 24-1,-74 25-15,49 0 16,26-25-16,24 25 15,26 1-15,-51 24 16,-24 0-16,-75 0 16,-75 24 31,-75 51-32,51-25-15,-26 74 16,0-49-16,51 0 15,-1-50-15,25 49 16,25-49-16,0 0 16,0 0 15,75-25-15,-50 0-16,74 0 15,26-50-15,99-49 16,0-26-1,25-24-15,25-1 16,-50 26-16,-50 24 16,-49 1-16,-100 99 15,-25-25 17,-75 75-17,25-1-15,-74 76 16,-1 24-16,-24 26 15,-26-1-15,26 0 16,-25 1-16,49-51 16,26-24-16,99-75 62,49-50-62,1-50 16,25 25-16,25-25 15,49-24-15,0-26 16,26 1-16,-1 24 16,-25 1-16,-24-1 15,-1 25-15,-24 26 16,-75 24 0,0 25-16,-25 74 46,-25-49-30,0 50 0,-25 0-16,0 49 15,1 1-15,-1-26 0,25-24 16,0-50-16,25 0 16,0 0-1,75-25 16,24-50-31,26-50 16,-50 75-16,49-99 16,25-1-16,26 1 15,24-26-15,0 26 16,-74 24-16,-26 51 16,-74 49-16,-50 49 46,-49 76-46,24-75 16,-25 24-16,-24 26 16,24 0-16,0-51 15,50 1 1,0-25 0,75-50 15,0 0-16,25 0-15,24 0 16,-24-24-16,0 24 16,-26 0-16,-49 75 47,-24 24-47,-26 1 15,-50 25-15,25-26 16,-24 51-16,49-75 15,0 24 1,50-49-16,0 0 16,100-25-1,-1 0-15,-49 0 16,50 0-16,49-25 16,-49 0-1,-1 0-15,-99 75 63,-49 0-63,-1 0 15,-25 50-15,25-51 16,50-24-16,0 0 16,0 0 15,50-25-31,50 0 15,-50 0-15,74-25 16,-99 25-16,0 0 16,0 0-1,-25 25 17,0 50-17,-100 24-15,50 1 16,1-25-16,24-1 15,0-24-15,25 0 16,74-50 15,-49 0-15,100 0-16,-100 0 16,25-25-16,-26 0 15,1 25-15,-74 75 63,-1-25-63,-25 74 0,75-74 15,-50 25-15,50-50 32,0-1-1,25-24-16,25-24-15,-25 24 16,0-25-16,25 25 16,-50 25 31,-50 49-47,25-49 15,-25 25-15,0 0 16,25-25-1,25 0 32,25-25-31,25-25-16,-25 0 16,-25 50 46,0 25-62,-25 24 16,-25-24-16,25 0 15,25 0-15,-25-50 16,25 25-16,25-25 47,25 0-47,0 0 15,25 0 1,-26-25-16,-24 25 16,-99 74 31,24 1-32,-25 0-15,50-50 16,0 24-16,50-49 62,25 0-62,25 0 16,-50-49-16,24 24 16,-49 50 46,-74 24-46,24 1-16,50 0 15,-25-25-15,25 0 0,0 0 16,25-25 31,75 0-32,-76 0-15,1-25 16,25 25-16,-75 25 63,0 49-48,-24-24-15,24 0 0,0-25 16,0 0-16,25 0 78,25-25-62,-25 25 30,0 24-46,0 1 16,-50 25-16,-25 0 16,75-25-16,-50-1 15,26-24-15,24 0 32,49-50 14,-24 0-30,0 25-16,0 0 16,-50 50 62,0-25-78,0-25 15,25 25 64,25-25-79,25-25 0,-25 25 15,0 0-15,0 0 16,0 0-16,-25 25 47,0 0-32,0 25-15,0-25 16,0-1-16,-25 1 16,25 0 15,25-25 16,24 0-32,-24 25 32,-25 0-31,-25 0-16,-24 25 0,49-25 15,-25 0 1,0-1-16,-25 1 16,75-25 46,25-25-62,0 25 16,-1-24-16,26-26 15,-50 50-15,-75 50 63,25-26-63,0 1 16,-24 0-16,73-25 93,1 0-93,0 0 16,-25 50 31,0 0-32,0-25-15,0 25 16,-25-1-16,0-24 16,25 0 15,25-25-15,50 0-1,-50 0-15,0 0 16,0 0-16,-25 25 62,0 50-62,0-25 16,0-26 0,0 1 46,25-25-46,0 25 15,-25 0-31,0 50 16,0 0-16,-50-1 15,0-24-15,25 25 16,-25-50-1,50 0-15,-25 0 16,50-25 47,25 0-63,-25 0 15,25 0-15,-25 0 16,-25 24-16,0 26 15,0-25 1,0 25-16,-25 25 16,25-50-16,-50 24 15,25 51-15,25-75 32,50-50 46,-25 25-78,0 0 15,-25 25 32,-75 50-31,25-26-16,25-24 15,0 0-15,75-25 79,-25-25-79,0 0 15,0 0 1,0 25 249,49 0-249,-49-24-16,50-1 16,-50 25-16,50-25 15,-25 0-15,-1 0 16,-74 25 93,1 0-93,-1 0 62,0 0-62,0 0-1,25 25 1</inkml:trace>
  <inkml:trace contextRef="#ctx0" brushRef="#br0" timeOffset="90060.9">12451 12825 0,'25'0'94,"0"0"-78,25 0-16,-1 0 15,1 0-15,0 0 16,-25 0-16,25 0 15,0 25 1,-26-25-16,1 25 16,25-25-16,-25 25 15,0-25-15,25 25 0,-25-1 16,0 1 0,-25 0-16,24-25 15,1 25-15,0-25 16,0 25-16,0-25 15,25 0-15,0 25 16,-25-25-16,-25 25 16,49-25-16,-24 25 15,0-25 1,25 0-16,0 50 16,0-26-1,-26-24-15,-24 25 16,25-25-16,0 0 15,0 25 1,0 0-16,25-25 0,0 0 16,-25 25-1,-1-25-15,1 0 16,0 0 0,0 0-1,0 0 1,0 0-16,0 0 62,0 0-46,0 0-16,0 0 16,0 0-16,-1 0 15,1 0 1,0 0 31,-25 25 15,0 25-62,0-25 16,0 24-16,0-24 15,0 0-15,0 0 16,0 25-16,0-25 16,0 50-16,-25-50 15,25 24-15,0 1 16,0-25 0,0 25-16,0-25 15,0 0-15,0 0 16,-25 24-16,25 26 15,0-50 1,0 50 0,0-50-16,0 49 15,0-49-15,0 25 16,-24 0-16,24 0 16,-25-1-1,25-24-15,0 0 16,0 0-16,0 0 15,0 25 1,-25-25 0,25 24-16,0-24 15,-25 25 1,25-25-16,0 0 16,0 0-16,0 0 31,0 0 0,0 0-15,0 0-16,25-50 156,25-25-156,-26 25 0,51-25 16,0-25-16,0 50 15,-1-24-15,26-1 16,-25 50-16,-1-50 15,-49 50 1,50-25-16,-25 0 16,-1 0-16,26-24 15,-50 49-15,50-25 16,-50 0 0,0 0-1,-1 0 1,1 25-16,-25-25 15,0 0 1,25-25 0,-25 25-16,0 1 15,0-1-15,25-25 16,-25 25 0,0 0 15,0 0 0,0 0-31,0-25 31,0 26-31,0-1 16,0 0-16,-25-25 16,0 0-16,25 25 15,-25 0-15,25 0 16,0-24-16,-24-1 15,24 0-15,-25 0 16,25 0-16,-25 1 16,25 24-16,0-25 15,0-25 1,0 50-16,-50-25 0,50 26 16,0-26-16,0-25 15,0 25-15,0 25 16,-25-24-1,25 24-15,0-25 16,0 25-16,0 0 16,-25 0-1,25 0 1,0 0 0,0 0-1,0 1 1,0-1-1,-50 25 110,1 25-109,-26 24-16,0 26 16,-24 25-16,-1-51 15,50-49-15,0 50 16,-49 0-16,-26 0 16,51 25-16,-26-26 15,0 1-15,50 0 16,26-25-1,-26 0 1,25 0 0,25 0-16</inkml:trace>
  <inkml:trace contextRef="#ctx0" brushRef="#br0" timeOffset="91748.96">14966 12651 0,'0'-25'62,"0"0"-46,-25 0 15,-25 0-31,1 0 16,-1-25-1,0 25 1,-25 1-16,50-1 16,-49 25-1,24-25-15,0 0 0,-25 0 16,50 25-16,-24 0 16,-1 0-16,-50-50 15,75 50-15,-24 0 16,24 0-1,0 0 1,0-25 15,25 0-15,-50 0 15,25 0-31,0 1 16,0 24-1,0-25 1,0 0 0,1 0-1,-1 0 1,0 0 0,0 25 15,25-25-31,-25 0 0,0 25 31,25-25-15,-25 25-16,0 0 31,0-25 16,0 25-32,1 0-15,-1 0 16,0 0-16,0 0 16,0 0 15,0 0 31,0 0-46,0 0-16,0 25 16,-24 0-16,-1 0 15,50 0-15,-25-25 16,0 25-16,0-25 16,0 50-16,0-25 15,0-25 1,-24 49-16,24 1 15,-25-25-15,25-25 16,0 25-16,-25 0 16,0 0-16,26-25 15,-26 25 1,50 0-16,-50 0 16,25-25-16,-25 74 15,0-49-15,25 0 0,1 0 16,-1 0-1,0 0 1,0-25 0,25 25-16,-25 0 15,25 0 1,-25-1 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15T08:42:09.69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2889 14419 0,'-25'25'47,"25"-1"-31,0 1-16,0 0 15,0 0 1,0 0-16,0 0 16,0 0-1,0 0-15,-25-25 16,25 25 0,0 0-16,0-50 171,0 0-155,0 0 0,0 0-16,0 0 0,0 0 15,0 0-15,0 0 16,25 0 0,0 1 15,0 24-16,-1 0 17,26-25-1,0 0-15,-25 25 46,0 0 1,0 0-48,-25 25 1,25 0-1,-25-1 1,0 1-16,0 0 16,0 0-1,0 0 1,0 0-16,0 0 31,0 0 16,0 0-31,0 0 15,25-25-15,-1 0 62,1 0-63,0 0 1,0 0 0,0 0-1,-25-25-15,25 0 16,25 0-16,-50 0 15,25-25 1,-25 25-16,25 0 16,-25 0-1,0 1-15,0-1 32</inkml:trace>
  <inkml:trace contextRef="#ctx0" brushRef="#br0" timeOffset="1548.46">2839 14518 0,'0'25'15,"-25"-25"1,25 25-16,0 0 31,0 0-15,-25 25-1,0-1-15,25-24 16,0 0 0,0-75 77,0 1-77,0-1 0,0 25-1,50-25 1,-50 25-1,0 0-15,25 25 16,-25-49 0,25 49-1,25-25 32,-50 0-31,24 25-1,1 0 1,0 0 0,0 0-1,0 0-15,0 0 32,25 0-32,-25 0 15,0 0 1,-1 0 15,-24 25 47,0 0-62,0-1-16,0 1 15,0 0 1,0 0 0,0 0-1,0 0-15,0 0 32,0 0 14,0 0 1,25-25 0,0 0 0,0 0-31,25-25-1,-25 0 1,-25 0-16,25-25 16,-25 0-1,25 50 1,-25-25-1,0 1 1</inkml:trace>
  <inkml:trace contextRef="#ctx0" brushRef="#br0" timeOffset="26881.49">8516 14419 0,'0'25'62,"0"-1"-62,0 1 0,0 0 16,0 0-16,0 0 15,0 0-15,0 0 16,0 0 0,0 0-1,-24 0 1,24-1 0,0-48 109,0-1-94,0 0-31,0 0 15,0 0-15,0-25 16,24 50-16,1-25 16,0 0-1,0 0 1,0 25-16,0 0 16,0-24-1,0 24 1,0 0-16,0 0 15,-1 0 1,1 0 0,0 0-1,0 0 1,0 0 15,-25 24-31,25 1 16,-25 25-1,0-25 1,0 25 0,0-25-16,0 0 15,0 0-15,0-1 16,0 1 0,0-50 155,0 1-155,0-1 0,0 0-16,0 0 15,0 0 1,25 0-16,0 0 16,0 0-16,25 0 15,-26 0-15,1 25 16,0-24-16,0 24 15,0 0 17,0 0 15,0 0-47,-25 24 15,0 1 1,0 25-1,0 0-15,0-25 16,0 0-16,0 0 16,0 0-16,0-1 15,0 1 1,0 25-16,0 0 16,0-25-1,25-25 95,0 0-95,0-25 1,-1-25-1,-24 25-15,25 0 16,-25 0-16,25 1 16,0-1-1,0 0 1,0 0 0</inkml:trace>
  <inkml:trace contextRef="#ctx0" brushRef="#br0" timeOffset="28055.21">10359 14319 0,'0'-25'156,"-25"25"-141,-24 50 1,24-25-16,-25 0 16,25-25-1,25 25 1,-50 0-16,25-25 16,0 24-16,-49 26 15,49-50-15,-25 50 0,25-50 16,0 25-1,50 0 79,0-25-78,50 0-1,-1 25-15,1-25 0,-25 25 16,25-25-16,-26 25 16,-24-1-16,0-24 15,0 0 79</inkml:trace>
  <inkml:trace contextRef="#ctx0" brushRef="#br0" timeOffset="28915.03">10459 14394 0,'-75'50'78,"25"-26"-62,25-24 15,1 50-15,48-50 187,1 0-203,50 0 15,-50 0-15,25 0 16,0 0-16,-1 25 0,-24 0 31,25-25-31,-25 25 16,-25 0-16,25-25 15,0 25 1</inkml:trace>
  <inkml:trace contextRef="#ctx0" brushRef="#br0" timeOffset="30919.56">11081 14419 0,'0'25'63,"0"49"-48,0-49-15,0 0 16,0 0-16,0 25 16,0-25-16,0 0 15,0-1 1,0 1-16,0 0 15,0-50 64,0 0-64,0-24 1,0 24-1,0-25-15,0 0 16,0 0-16,0 25 16,0 1-1,0-26-15,25 25 16,0 25 0,-25-25-16,25 0 15,0 25 1,0 0-1,0-25 1,0 25-16,0 0 47,-1 0-16,1 0-31,0 0 16,0 25-1,-25 0 1,0 0 0,0 0-16,25-25 15,-25 25-15,0 24 32,0-24-32,0 0 15,0 0 1,0 0-16,25 0 15,-25 0 1,0 0 0,25-25-16,-25 25 15,25 0 1,0-1 15,25-24 16,-26 0-31,1 0-16,0 0 31,-25-24-31,25-1 16,-25 0-16,0 0 15,0 0 1,0 0-16,0-25 15,0 0 1</inkml:trace>
  <inkml:trace contextRef="#ctx0" brushRef="#br0" timeOffset="40165">8741 4458 0,'24'0'219,"-24"25"-204,-24 0-15,24 0 16,0 24 0,-25 1-16,25 0 15,0-25-15,0 0 16,0 50-16,0-26 0,0 26 15,-25 25 1,25-75-16,-25 49 16,25-24-16,0-25 15,0 25-15,0-25 16</inkml:trace>
  <inkml:trace contextRef="#ctx0" brushRef="#br0" timeOffset="41097.08">9239 4807 0,'0'0'0,"-25"0"32,0 0-17,0 0-15,0 0 16,0 0 0,0 0-16,-25 0 15,50 24 1,0 1-1,0 0-15,0 50 16,0-50-16,0 0 16,0 0-16,0 24 15,0-24-15,0 0 16,0 0 15,25-25-31,0 0 16,0 0-16,0 0 15,0 0 1,0 0-16,50-50 16,-51 25-16,1-24 15,-25-1 1,25 0-16,-25 25 31,0 75 47,0 0-46,0 0-32,0-1 15,0 26-15,0-50 0,0 0 16,0 0-1</inkml:trace>
  <inkml:trace contextRef="#ctx0" brushRef="#br0" timeOffset="41549.94">9687 4533 0,'0'49'32,"0"26"-17,0 25-15,0-50 16,0 49-16,0-24 15,0 0-15,0-26 16,0-24 0,0 25-16,0-25 0</inkml:trace>
  <inkml:trace contextRef="#ctx0" brushRef="#br0" timeOffset="41871.61">9537 4956 0,'25'0'31,"75"0"-15,-75 0-16,50 0 0,24 0 15,-24 0 1,24-25-16,-24 0 16,-50 25-16,0-25 15</inkml:trace>
  <inkml:trace contextRef="#ctx0" brushRef="#br0" timeOffset="43292.44">10110 5155 0,'25'0'31,"25"0"-15,-25-25-16,0 0 0,0 0 15,-25 1 1,25-1-16,24-25 16,-49 25-1,0-25 17,-25 50-17,-49 0 1,49 0-1,0 0-15,0 0 16,-25 0-16,25 0 16,0 25-16,25 0 15,-25-25 1,25 25-16,0 0 16,0 0-16,0 0 15,0-1 1,0 1-1,0 25-15,25-25 16,0-25-16,0 25 0,25 0 16,-25-25-1,0 0-15,0 0 32,0 0-32,0 0 15,49 0-15,-49 0 16,0-50-1,0 25-15,-25-25 16,25 25 0,0-24-16,-25 24 15,0-50-15,0 50 16,0 0-16,25 25 16,-25-25-1,0 50 79,0 25-78,0 0-16,0-25 15,0 25-15,0-26 16,0 1-16,0 0 15,0 25-15,0-25 32,0 0-17,25-50 79,-1-25-94,-24 25 16,25 0-16,-25 0 15,25 1 1,-25-1 0,25 25-16,-25-25 15,25 25-15,0 0 16,0-25-16,50 25 15,-51 0 32,-24 25-15,0 0-17,0 24-15,0 1 31,0-25-31,0 0 16,25 0 0,0-25-1,0 0 32,0 0-31,0-75-16,-25 50 15,25-24-15</inkml:trace>
  <inkml:trace contextRef="#ctx0" brushRef="#br0" timeOffset="43940.94">11081 4906 0,'0'0'0,"0"25"0,0 50 15,0-1-15,0-24 16,0-25-16,0 25 15,0-25-15,0 0 16,0 0-16,0 24 16,-49-123 93,49 49-93,-25-25-16,25 25 15,0 0-15,0 0 16,0 0 31,0 1-16,25 24-15,24 0-16,-24 0 15,25-25-15,0 25 16,-25-25-16,0 25 16,0 0-1</inkml:trace>
  <inkml:trace contextRef="#ctx0" brushRef="#br0" timeOffset="44758.55">11878 4782 0,'-25'25'0,"-99"49"0,49-24 16,25-50-16,25 25 15,1 0 1,-26-25-16,50 25 78,50-25-78,-26 0 16,51 25-16,-25-25 15,-25 25-15,0-25 16,25 49-16,-50-24 16,24-25-16,-24 25 15,0 0 1,0 0 15,0 0-31,0 0 16,0 0-1,-24-25 32,-1 0-31,-25 0-16,25 0 16,0 0-1</inkml:trace>
  <inkml:trace contextRef="#ctx0" brushRef="#br0" timeOffset="45610.53">12102 4831 0,'0'25'31,"0"25"-16,0 0-15,0 25 16,0-1-16,0-24 16,25 25-16,0 0 15,0 49-15,-25-49 16,0-25 0,0 24-16,25-24 0,-25-25 15,0-50 63,0-25-78,0 0 16,0 1-16,0-1 16,0-50-16,0 26 15,0-1-15,0-25 16,0 26-16,0 24 15,0-50-15,0 25 16,0 26 0,0 24-16,0 0 0,0 0 15,25 0 17,0 25-1,0 0-16,0 0-15,-1 25 16,-24 0 0,25 25-16,-25-25 15,0-1 1,0 1-16,0 0 16,0 25-1,0-25-15,-25 50 16,1-50-16,-1 49 15,-25-24-15,0-25 16,25 0-16,0 0 16,0-25 31</inkml:trace>
  <inkml:trace contextRef="#ctx0" brushRef="#br0" timeOffset="46574.02">12775 4782 0,'-25'0'78,"-25"0"-63,50 25-15,-25-1 16,-25 26 0,25-25-1,25 25-15,0-25 0,0 0 16,0 0 0,0 0-1,0-1 16,0 1-31,25-25 16,0 0 0,0 0-1,0 0-15,0 0 16,25 0-16,-25 0 16,0-25-1,-1 1-15,-24-26 16,25-25-16,-25 0 31,0 50 0,0 75 79,0 0-110,0 0 15,0 0-15,0-25 16,0-1-16,25 1 16</inkml:trace>
  <inkml:trace contextRef="#ctx0" brushRef="#br0" timeOffset="47471.43">13173 4757 0,'-25'0'78,"0"25"-62,0-25-16,1 25 15,-1-1-15,0 26 16,25-25-1,0 25-15,0-25 16,0 0 0,0 0-1,0 0-15,0-1 16,0 1-16,0 0 16,25-25-1,0 0-15,-1 0 16,26 0-1,-25 0 1,0 0 0,0 0-16,0 0 15,0-50-15,0 26 16,-25-1-16,25 0 16,-25 0-1,24 0-15,1 25 16,-25-25-16,0 0 15,25 0-15,-25 0 16,0 0-16,0 1 78,-25 24-62,0 0-1,1 0-15,-1 49 16,25-24 0,0 25-1,0-25-15,0 25 16,0 49 0,25-49-16,-1-25 15,26-25-15,-25 25 0,0-25 16,25 0-1,-25 0-15,0 0 16,0 0-16,-1 0 16,1-25-16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15T08:45:21.89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21490 6400 0,'25'0'125,"25"0"-125,25 0 15,24 0 1,-49 0-16,25 0 15,0 0-15,24 0 16,-24 0-16,0 0 16,24 0-16,-24-25 15,0 25-15,24 0 16,-24 0-16,-25 0 16,24 0-16,1 0 15,-25 0 1,0 0-16,0 0 0,-1 0 15,51 0-15,-75 0 16,25 0-16,0 0 16,-1 0-16,1 0 15,0 0 1,-25 0-16,0 0 16,0 0-16,0 0 15,49 0-15,-24 0 16,-25 0-16,0 0 15,0 0-15,0 0 16,49 0-16,-49 0 16,0 0-16,0 0 15,0 0-15,25 0 16,-25 0-16,24 0 16,-24 0-16,0 0 15,0 0 1,0 0-1,0 0 1,0 0 0,0 0-16,25 0 15,-25 0 1</inkml:trace>
  <inkml:trace contextRef="#ctx0" brushRef="#br0" timeOffset="6713.63">9239 6674 0,'-25'-50'62,"25"25"-46,-25 25-16,25-24 15,-25-1-15,25 0 16,0 0-16,-25 0 16,25-50-16,-25 50 15,0 0-15,0 1 16,0-1-16,-24 0 15,24 0-15,0-25 16,0 25-16,-50-25 16,50 25-1,-25 1-15,-24-26 16,24 25-16,-25 0 16,50 0-16,-74-25 15,49 25-15,-50 25 16,75-25-16,-74 25 15,24-25-15,0 25 16,1 0-16,-51-49 16,75 49-16,1 0 15,-51 0-15,25-25 16,25 25-16,-24 0 16,-26-25-16,75 25 15,-49 0-15,24 0 16,-25 0-1,25 0-15,0 0 16,26 0-16,-26-25 0,25 0 16,-25 25-16,0 0 15,25-25 17,0 0-17,1 25 1,24-25-16,-25 0 15,0 1 1,-25-26-16,25 50 16,0-25-16,0 0 15,25 0-15,-25-25 16,0 25-16,25 0 16,-49 1-1,24 24-15,0-25 0,0 0 16,0 0-1,25 0-15,0 0 32,-25 25-17,0 0 173,0 25-173,0-25 1,0 25-16,-24 0 16,24 0-1,0-25 1,0 0 0,0 25-1,0-25-15,0 0 16,-25 0-16,-24 24 15,49-24-15,0 0 16,-25 0-16,0 0 16,1 0-16,-26 0 15,50 0-15,-25 0 16,25 0-16,-25 0 16,1 0-16,-1 0 15,0 0-15,25 0 16,-25 0-1,1 0 1,24 0-16,-25 0 16,25 0-1,0 0 1,0 0-16,0 0 16,0 0-16,0 0 15,-49-24 1,49 24-16,0 0 15,-50 0-15,25 0 16,25 0-16,-24 0 16,-1 0-16,0 0 15,0 0-15,25 0 16,0 0-16,1 0 16,-1 0-1,0 0-15,0 0 16,-25 0-16,25 0 15,0 0-15,0 0 16,0 0 0,1 0-1,-1 0-15,-25 0 16,25 0 0,0 0 15,0 0 0,0 24-15,0 1-1</inkml:trace>
  <inkml:trace contextRef="#ctx0" brushRef="#br0" timeOffset="38504.39">12526 17357 0,'25'25'63,"-75"0"-16,25 0-32,0-25-15,25 25 16,0 0-16,-25 0 16,25-1-16,0 1 15,-25 25-15,25-25 16,0 0-16,0 0 15,0 0-15,0 0 16,0 0 0,0-1-1,0 1 1,0 0 0,25-25 30,25 0-30,-50-25 0,25 25-16,-25-25 15,25 1-15,-25-1 16,25 25-16,-25-25 16,24 0-1,-24 0 1,0-25-1,25 25 1,-25 0-16,0 0 16,25 1-16,-25-1 15,0 0 32,0 0-31,0 0 15,0 0-15,-25 25 15,0 0-31,1 0 16,24-25-16,-25 0 15,0 0 1</inkml:trace>
  <inkml:trace contextRef="#ctx0" brushRef="#br0" timeOffset="39128.68">12351 17606 0,'25'0'109,"0"0"-109,0 0 16,25 0-16,-25 0 15,0 0 1,0 0-16,-1 0 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3:12:31.30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1775 593 24575,'1'-21'0,"-1"-1"0,-1 1 0,-1 0 0,-1 0 0,-1 0 0,-1 1 0,0-1 0,-14-31 0,7 26 0,-1 0 0,-1 1 0,-1 1 0,-1 0 0,-1 1 0,-2 1 0,0 0 0,-1 2 0,-38-31 0,38 37 0,1 1 0,-2 1 0,0 1 0,0 0 0,-1 2 0,0 1 0,-1 0 0,0 2 0,0 0 0,0 2 0,-1 1 0,-26-1 0,-276 4 0,135 2 0,160 1 0,0 1 0,0 2 0,0 1 0,1 1 0,0 2 0,-51 24 0,16-8 0,44-17 0,0 1 0,1 1 0,0 1 0,1 1 0,0 1 0,-32 30 0,15-7 0,1 1 0,-29 43 0,55-68 0,1 1 0,0 0 0,1 0 0,1 0 0,0 1 0,1 0 0,0 0 0,1 0 0,1 1 0,-1 19 0,1 17 0,6 94 0,1-42 0,-3-87 0,1 0 0,0 1 0,1-1 0,1-1 0,1 1 0,0 0 0,1-1 0,9 16 0,12 20 0,36 49 0,-33-55 0,-23-33 0,1-2 0,1 1 0,0-1 0,1-1 0,0 1 0,0-2 0,1 1 0,0-2 0,1 1 0,0-2 0,0 1 0,1-2 0,0 1 0,0-2 0,1 0 0,23 6 0,201 42 0,-221-50 0,48 5 0,1-2 0,130-6 0,-82-2 0,-89 1 0,0-1 0,0-1 0,0-2 0,0 0 0,-1-1 0,0-2 0,0 0 0,-1-2 0,0 0 0,-1-1 0,25-18 0,18-17 0,-2-3 0,68-68 0,64-51 0,-186 161 0,1-2 0,-1 0 0,0 0 0,-1 0 0,0-1 0,-1 0 0,0-1 0,0 1 0,-1-1 0,-1-1 0,0 1 0,0-1 0,-1 0 0,-1 0 0,4-20 0,-1-13 0,-2 0 0,-4-90 0,-1 101 0,0 18 0,-1 1 0,0 0 0,0-1 0,-2 1 0,0 1 0,-1-1 0,0 0 0,-9-15 0,-2 1 0,-1 1 0,-37-46 0,49 68-72,0 2 1,-1-1-1,0 0 0,1 1 0,-1 0 0,-1 1 0,1-1 0,-1 1 1,1 0-1,-1 1 0,0 0 0,0 0 0,0 0 0,0 1 0,0 0 1,0 0-1,-1 1 0,-9 0 0,-13 0-6754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3:12:34.60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1 959 24575,'1'-27'0,"1"-1"0,2 1 0,0 0 0,14-44 0,46-103 0,-36 106 0,-11 30 0,3 0 0,1 1 0,2 1 0,1 2 0,58-64 0,-60 75 0,1 1 0,1 1 0,1 1 0,1 1 0,0 1 0,2 2 0,0 0 0,0 2 0,57-19 0,-38 19 0,1 2 0,0 2 0,1 2 0,0 3 0,83 0 0,-59 6-1365,-42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3:12:35.81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39 1 24575,'-2'0'0,"0"1"0,1 0 0,-1-1 0,1 1 0,-1 0 0,1 0 0,-1 0 0,1 0 0,-1 0 0,1 0 0,0 0 0,0 1 0,0-1 0,-1 0 0,1 1 0,0-1 0,1 1 0,-1-1 0,0 1 0,0-1 0,1 1 0,-1 0 0,1-1 0,-1 1 0,1 0 0,0-1 0,-1 4 0,-6 56 0,7-55 0,-1-1 0,1 0 0,0 0 0,0 0 0,0 0 0,0 0 0,1 0 0,0 0 0,0 0 0,1 0 0,-1 0 0,1 0 0,0-1 0,0 1 0,0-1 0,1 1 0,3 3 0,-3-4 0,1-1 0,0 0 0,0 0 0,0 0 0,1 0 0,-1-1 0,1 0 0,-1 0 0,1 0 0,0 0 0,0-1 0,0 0 0,0 0 0,0 0 0,0 0 0,6-1 0,58-1 0,-56-1 0,0 1 0,1 1 0,-1 0 0,0 1 0,0 0 0,20 6 0,-30-6 0,0 0 0,0 1 0,0-1 0,0 1 0,0 0 0,-1 0 0,1 0 0,-1 0 0,0 1 0,1-1 0,-1 1 0,0-1 0,0 1 0,-1 0 0,1-1 0,0 1 0,-1 0 0,0 0 0,0 0 0,0 1 0,0-1 0,0 0 0,0 0 0,-1 0 0,0 1 0,0-1 0,0 0 0,0 0 0,-1 6 0,-1 9 0,0 1 0,-2-1 0,-10 34 0,11-44 0,-6 26-92,-1-1-545,-18 43 1,13-44-6190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15T08:12:28.44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3212 12476 0,'25'0'156,"0"0"-156,0 0 15,0 0-15,50 0 16,-50 0-16,24 0 16,26 0-16,-25 0 15,0 0-15,24 0 16,26 0-16,-50 0 16,25 0-16,24 0 15,1 0-15,24 0 16,-24-25-16,24 25 15,-24 0-15,0 0 16,24-24-16,-49-1 16,24 25-1,-24-25-15,-50 25 16,0 0-16,0 0 16,25 0 249,-25 0-249,-1 0-16,1 0 15,0 0-15,25 0 16,-25 0 0,0 0-16,0 0 125,0 0-110,0 0 1,-1 0 15,1 0-15,0 0-1</inkml:trace>
  <inkml:trace contextRef="#ctx0" brushRef="#br0" timeOffset="45867.58">2316 5479 0,'-25'0'15,"0"0"17,-25 0-17,0 50 1,26-1 0,24 1-16,-25 0 15,0-25-15,25 25 16,0 0-1,0 24-15,0-24 16,0 0-16,0 0 16,0-25-16,0 24 15,0 26-15,0-25 0,0 0 16,0 24 0,0 1-16,0 0 15,0-50-15,0 0 16,0 24-16,0-24 15,0 0-15,0 0 16,0 0-16,0 25 16,0-25-16,0 0 15,0 49-15,-25-49 16,0-25 0,25 25-16,-50 0 0,25 0 62,25 0 16,0 25-62,25-50-16,0 49 15,0-24-15,25 25 16,-25-25-16,24 25 16,-24-25-16,25 0 15,-25 25-15,-25-1 16,50-24-16,-50 0 16,0 0-16,25 25 15,-25 25 1,50-26-16,-50-24 15,0 0-15,0 25 0,0 25 16,24-50 0,-24 24-16,0-24 0,0 25 15,0 0 1,0 0-16,25-1 16,-25-24-16,0 0 15,25 25-15,0-25 16,-25 0-16</inkml:trace>
  <inkml:trace contextRef="#ctx0" brushRef="#br0" timeOffset="75382.86">3237 7222 0,'0'0'15,"150"0"1,-101 0 0,51 0-16,-25-50 15,-25 50-15,24 0 0,76 0 16,-1 0-16,50 0 15,25-25 1,25 25-16,-24 0 16,24 0-16,0 0 15,25 0-15,24 0 16,-24 0-16,0 0 16,0 0-16,0 0 15,-25 0-15,-25 0 16,25 0-16,-25 0 15,0 0-15,-49 0 16,24 0-16,-25 0 16,-24 0-16,24 0 15,-25 0-15,1 0 16,-26 0-16,-24 0 16,0 0-1,-51 0-15,26 0 16,0 0-16,-50 0 15,0 0-15,-1 0 16,1 0-16,0 0 16,0 0-1,50 0-15,-75 25 16,50-25-16,-25 0 16,24 25-16,-24-25 15,50 0-15,-50 25 16,0-25-16,0 0 15,25 0-15,-26 0 16,1 0 15</inkml:trace>
  <inkml:trace contextRef="#ctx0" brushRef="#br0" timeOffset="76601.09">28264 6126 0,'50'0'94,"24"0"-78,-24 0-1,50 0-15,-51 0 16,26 0-16,50 0 15,-26 0-15,26 0 16,24 0-16,-49 0 16,-1 0-16,26 0 15,-75 0-15,24 0 16,-49 0 0</inkml:trace>
  <inkml:trace contextRef="#ctx0" brushRef="#br0" timeOffset="128984.47">17406 12999 0,'-24'0'63,"-1"0"-32,-25 0 0,25 0-31,-25 0 16,0 0-16,25 0 15,-49 0-15,49 0 16,-25 0-16,25 0 16,0 0-16,0 0 15,0 0-15,-24 0 16,24 0-1,0 0 17,0 0-17,0 0 63,0 25-62,25 0 0,0 0-16,0 50 15,-25-26-15,25 51 16,0-50-16,-25 49 16,25 1-1,0-50-15,0 25 16,-25-26-16,25 1 0,0 50 15,-24-1-15,24-24 16,0 75-16,0-51 16,0 1-1,0-1-15,-25 1 16,25 0-16,0 24 16,0-49-16,0 24 15,0 1-15,0-25 0,0 24 16,0 26-1,0-1-15,0 1 16,-25-1-16,25 26 16,-25-1-16,0 1 15,25-26-15,0-24 16,0 24-16,0 1 16,0-26-16,0 26 15,0-26-15,0-24 16,0 0-1,0-50-15,0 0 16,0 0-16,0-1 16,25-24 109,50-49-110,24 24-15,-49 25 16,74-25-16,76 0 16</inkml:trace>
  <inkml:trace contextRef="#ctx0" brushRef="#br0" timeOffset="130562.57">23981 12925 0,'24'0'93,"1"0"-93,0 0 16,0 0-16,50 0 16,-50 0-1,25 0-15,-25 0 16,-1 0-16,1 49 94,-25-24-79,0 25-15,0 0 16,0 0-16,0 49 16,0 76-16,0-26 15,0 25-15,0-24 16,0 24-1,0 50-15,0-50 16,0 26-16,0-26 16,0 0-16,0-49 0,0 24 15,0-49 1,0-1-16,0 1 16,0 0-16,0-26 15,-25 1-15,25-25 16,0 25-16,0 24 15,0-49-15,0 0 16,0 25-16,-24-1 16,-1-24-16,25 0 15,-25 0-15,25 24 16,0-49-16,-25 0 16,25 0-16,-25 0 15,25 0-15,-25 0 16,25 25-16,-25-1 15,25-24 1,-25 25 0,0-25-16,0 25 15,0 24-15,1-49 16,24 0-16,-25 0 16,25 0-1,-25 0-15,0-25 16,25 25-16,-25-25 31,-25 0 0,25 0-15,-25 0 0,26 0-16,-26 0 15,0 0 1,25 0-16,-25 0 15,25 0-15,0 0 16,1 0 0</inkml:trace>
  <inkml:trace contextRef="#ctx0" brushRef="#br0" timeOffset="131705.1">25425 12626 0,'0'-25'78,"-25"25"-47,0 0-31,-25 0 16,25 0-16,-24 25 16,49 0-1,-25 0-15,-25-1 16,25 26-1,0 0 1,25 75-16,0-76 16,0 51-16,0 74 15,0 1-15,0-1 16,0 25-16,0 25 16,0-25-16,-25 26 15,25-26-15,-25 75 16,0-25-1,0-50-15,25 0 0,-24 0 16,24-24-16,0-51 16,-25 51-16,25-51 15,0 1-15,0 24 16,-25-49 0,25 24-16,-25-49 0,25-1 15,0 1 1,0-25-16,0 0 0,0 0 15,0-26-15,0 1 16,0 0 0,0 0-1,50-25 95,24 0-110,51 0 15</inkml:trace>
  <inkml:trace contextRef="#ctx0" brushRef="#br0" timeOffset="132872.73">31576 12327 0,'0'-25'109,"25"25"-109,-1 0 16,26 0-16,0 0 15,-25 0-15,25 0 16,-25 0-16,-25 25 63,0 25-63,0 0 15,0-26-15,0 76 16,0-50-16,0 25 15,0 49-15,0-49 16,0-25-16,0 74 16,0 75-1,0-24-15,0 49 0,0 0 16,0 25-16,0-25 16,0 25-16,0-50 15,0 25-15,0-49 16,0 24-1,0-75-15,0 51 16,0-51-16,0-24 16,0 24-16,0-49 15,0-25-15,-25 25 16,25-51-16,0 26 16,0 25-16,0-25 15,0 24-15,0-49 16,0 0-16,0 50 15,-25 0-15,25-26 16,0-24 0,0 0 93,-50-25-93,-25 0-16,1 0 15,-1 0-15,25 0 16,-25 0-16,26 0 16,-26 0-16,-74 0 15</inkml:trace>
  <inkml:trace contextRef="#ctx0" brushRef="#br0" timeOffset="135847.79">19922 17681 0,'24'-25'16,"-24"75"62,0-25-62,50 49-1,-50 26-15,0-75 0,25 74 16,-25-74-16,25 75 15,-25-75-15,0 0 16,0 25-16,0-26 16,25 1-1,-25 0 1,25-25 562,0-25-547,25 0 1,-1-24-32,-24 24 15,25-25-15,0 25 16,-25-25-16,0 25 15,0 0 1,24 1-16,-24-1 16,0 0-16,0 0 0,-25 0 15,25-25 17</inkml:trace>
  <inkml:trace contextRef="#ctx0" brushRef="#br0" timeOffset="136398.76">20245 17656 0,'-25'25'32,"25"0"-17,0 25 1,0-26-16,0 26 0,0 25 15,0-25-15,0 0 16,-25 49-16,25 1 16,-24 24-16,24-49 15,-25 49 1,0-74-16,25 0 16,-25 25-16,0 0 15,25-51-15,-25 1 78,0-25-46,25-49-1</inkml:trace>
  <inkml:trace contextRef="#ctx0" brushRef="#br0" timeOffset="138131.5">18178 13896 0,'0'-25'47,"75"-25"-32,0-25-15,-25 26 16,-1-1-16,1-50 16,25 50-1,-50 50-15,0-25 16,-25 50 62,0 50-62,0 0-16,0-25 15,0-26-15,0 1 16,0 25-16,0-25 15,0 0 1,25 0 0,-25 0-16,0 0 15,0 0-15,0-1 16,0 1 15</inkml:trace>
  <inkml:trace contextRef="#ctx0" brushRef="#br0" timeOffset="138752.66">19424 13497 0,'0'25'62,"-25"0"-46,0 75-16,0-26 15,25 1-15,0 0 16,0-50-16,0 25 16,0-26-16,0 1 15,0 50-15,50-75 16,-1 0-16,51 0 16,-25 0-16,-25 0 15,49-25 1,-49 0-16,0-25 15,24 1-15,-74-1 16,0-50-16,0 50 16,0 26-16,0-1 15,0 0-15,0 0 16,0 0 0,-24 25-1</inkml:trace>
  <inkml:trace contextRef="#ctx0" brushRef="#br0" timeOffset="139354.66">20843 13472 0,'0'-25'31,"-25"25"-15,0 0 0,-50 0-16,1 50 15,49 50-15,-25-25 16,50-1-1,0 26-15,0-25 16,0-1-16,0-49 16,0 0-16,50 25 15,0-50-15,49 0 16,-49 0-16,0 0 16,74-50-16,-99 25 15,75-25-15,-50 26 16,-25-1-16,-25 0 15,0-50-15,0 50 16,0 0 0,0 0-1,0 0-15,0 1 32</inkml:trace>
  <inkml:trace contextRef="#ctx0" brushRef="#br0" timeOffset="139920.96">22437 13497 0,'0'-25'16,"0"-24"-1,-50 49 1,0 0-16,-25 0 16,1 0-16,24 0 15,0 0-15,0 0 16,0 0-16,26 74 16,24 1-16,-25 0 15,25-25-15,0-1 16,0 26-16,25-25 15,-25-25-15,24 0 16,51 0-16,-50-25 16,50 0-16,-25 0 15,-1 0 1,1-25-16,25-75 16,0 25-16,24 26 15,-99-51-15,25 25 0,-25 25 16,0 1-16,0 24 15,0-25 1</inkml:trace>
  <inkml:trace contextRef="#ctx0" brushRef="#br0" timeOffset="140725.24">18552 14842 0,'0'0'0,"-50"0"31,25 0 0,0 50-15,25 25-16,0-1 16,0 26-16,0-25 15,0-1-15,0-24 16,0-25-16,0 0 15,0 0-15,25 0 16,25 0-16,0-1 16,-25-24-16,49 0 15,-24 0-15,25 0 16,-25 0 0,-25 0-16,49 0 15,1-24-15,-25-26 16,0-25-16,-25 50 15,-25-50-15,0 26 16,0-1-16,0 0 16,0 25-16,0-25 15,0 25-15,0 1 16</inkml:trace>
  <inkml:trace contextRef="#ctx0" brushRef="#br0" timeOffset="143448.81">19822 15290 0,'0'-25'47,"50"-24"-32,24-1-15,-24 0 16,75-75-16,-100 101 16,49-76-16,-49 50 15,0 0-15,-25 25 16,0 100 62,0 25-78,0-75 16,0 74-1,0-24-15,0 25 16,0 24-16,0-74 16,0-25-16</inkml:trace>
  <inkml:trace contextRef="#ctx0" brushRef="#br0" timeOffset="144253.07">21167 14792 0,'0'25'62,"-25"-25"-62,-25 50 16,25 25-16,0-26 16,0 26-16,0 50 15,-24-1 1,24 1-16,25-51 15,0 1-15,0-50 0,0 0 16,25-25-16,24 25 16,1-25-16,50 0 15,-75 0 1,24 0-16,-24 0 16,25-50-16,25 0 15,-25 0-15,-50 25 16,25-24-16,-1-1 15,-24 25-15,0-50 16,0 25-16,0 26 16,0-1-16,0 0 15,0 0-15,0-25 16,0 25-16,-24 0 16,-1 0-16,25 0 15</inkml:trace>
  <inkml:trace contextRef="#ctx0" brushRef="#br0" timeOffset="144955.16">22486 14643 0,'0'-25'47,"0"75"-47,-49-1 16,24 1-16,0 25 15,-25 25-15,25-26 16,-25 51-16,25-26 16,1-49-16,24 0 15,0-25-15,0 0 16,0 0 0,49-25-1,-24 0-15,0 0 16,25 0-1,-25 0-15,25-50 16,-25 25 0,-1-25-16,-24 0 15,50 1-15,0-76 16,-25 50-16,-25 1 16,0-26-16,0 25 15,0 26-15,0-26 16,-25 0-16,0 50 15,0-25-15,0 50 16,0-24-16,1 24 16,-26 0-16,25 0 15</inkml:trace>
  <inkml:trace contextRef="#ctx0" brushRef="#br0" timeOffset="145769.38">18652 16436 0,'24'0'32,"1"0"-17,0 0-15,0 0 16,25-50-16,0-50 15,-25 26 1,24-1-16,-24-25 16,0 50-16,0 26 15,0-51-15,-25 50 32,0 75 14,0 49-30,0-24-16,0-25 16,0 50-16,0-1 15,0-49-15,0 25 16,0-50-16,0-1 16,0 1-1,0 0-15</inkml:trace>
  <inkml:trace contextRef="#ctx0" brushRef="#br0" timeOffset="146431.81">18851 17108 0,'-25'-25'16,"0"0"0,0 25-16,0 0 15,0 0-15,-25 0 16,26 0-16,-1 0 16,0 0-16,0 0 15,-25 0-15,0 75 16,-24 0-16,49-26 15,0 51-15,0 50 16,0-51-16,25 1 16,0-26-16,0-49 15,25 0 1,50-25 0,-51 0-16,26 0 15,0 0-15,25-25 16,24-24-16,-49-1 15,25 0-15,-25 0 16,-25 0 0,49-24-16,-49 24 15,0-50-15,-25 50 16,0-24-16,0 24 16,0 25-16,0-25 15,0 25-15,0-25 16,0 26-1,0-1 1</inkml:trace>
  <inkml:trace contextRef="#ctx0" brushRef="#br0" timeOffset="147157.65">20245 15963 0,'-25'0'62,"-24"49"-46,-1 1-16,0-25 16,0 25-16,-25 25 15,51-26-15,-26 51 16,50-50-16,0 74 15,0-49-15,0 0 16,0-25-16,0-26 16,25 51-16,-25-50 15,25-25-15,-1 25 16,1-25 0,25 0-1,-25 0 1,50 0-16,-50-25 15,24-50-15,-49 26 16,25-51-16,-25 50 16,25-49-16,-25-1 15,25 25-15,-25-24 16,0 74-16,0 0 16,0 0-1</inkml:trace>
  <inkml:trace contextRef="#ctx0" brushRef="#br0" timeOffset="147762.31">20220 17282 0,'-49'0'16,"-1"0"-16,25 0 15,-25 0-15,25 0 16,0 0 0,0 0-1,0 25 16,25 25-31,0 50 16,0-75 0,0 49-16,0-24 15,0 0-15,0 50 16,0-76-16,25-24 16,0 0-16,25 0 15,-25 0 1,0 0-16,25-49 15,-25-1-15,-1 25 16,1-75-16,-25 51 16,0-1-1,0-25-15,25-25 0,-25 26 16,0 24-16,0 25 16,0 0-16</inkml:trace>
  <inkml:trace contextRef="#ctx0" brushRef="#br0" timeOffset="148755.26">21316 16087 0,'0'-25'0,"-50"50"31,0 50-31,-24 0 16,49-51-16,0 51 15,0-25 1,25 25-16,0-1 16,0-24-16,0-25 0,0 0 15,0 25-15,0-25 16,25 0 0,0-25-1,25 0-15,-1 24 16,1-24-16,-25 0 15,0 0-15,25 0 16,-25 0 0,0 0-1,-25-49-15,0-1 16,0 0-16,25 0 16,-25 0-16,0-24 15,0 24-15,0 25 16,0 0-16,0 0 15,0 0 17,0-24-1,-25 24-15</inkml:trace>
  <inkml:trace contextRef="#ctx0" brushRef="#br0" timeOffset="150637.75">18378 17681 0,'0'25'31,"49"-25"0,51-75-15,-50-25-16,49-24 15,-24 24-15,-50 75 16,0-49-16,25-26 16,-25 75-16,0 0 15,-1 0 48,-24 100-48,0 25 1,0-26-16,-24 51 16,24-100-16,-50 74 15,50 1 1,-25 0-16,0-26 16,25 26-16,0-50 15</inkml:trace>
  <inkml:trace contextRef="#ctx0" brushRef="#br0" timeOffset="151767.54">18104 17855 0,'74'-75'63,"1"-24"-48,0 24-15,-75 50 0,25 0 16,-50 100 62,0-25-78,-25 0 16,-49 74-16,24 1 15,0-1-15,0 1 16,1-51-16,49-24 16,50-50 31,0-50-32,49-49-15,-49 24 16,25 0-16,25-49 15,-25 24 1,-1 26-16,1-26 16,0 25-16,0 25 15,-25 26-15,-25-1 16,25 0-16,-1 0 16,1 25-1,0-50-15,0 25 16,0 25-16,0-25 15,0 0-15,0 0 16,0 25 0,0-25-16,-1 1 31,1-1-31,0 0 16,0-25-1,0 25-15,0 0 0,0 25 94,0 0-32,-25 25-46,0 50 0,0-25-1,0-1-15,0 26 16,0-25-16,-25 25 16,25 49-16,-25 1 15,25-26-15,0 1 16,0-1-1,0-49-15,0-25 16,0 0-16,0 0 16</inkml:trace>
  <inkml:trace contextRef="#ctx0" brushRef="#br0" timeOffset="152944.19">21715 14070 0,'0'0'0,"0"25"15,24-25 32,26 0-31,25 0-16,25-50 15,-51 0-15,1 1 16,25 24-16,49-50 16,-49 25-16,0-49 15,-25 49-15,24 0 16,-49 25-16,25-25 15,-25 25-15,0 25 16,0-50-16,-25 26 16,25-1-1,-1-25-15,1 50 16,-50 75 109,1-1-125,24 1 16,-25 25-16,25-1 15,0 1-15,0-25 16,0-26-16,-25 1 15,25-25-15,0 0 16,0 0 47,0 0-48</inkml:trace>
  <inkml:trace contextRef="#ctx0" brushRef="#br0" timeOffset="154001.1">21988 17507 0,'25'0'15,"0"0"-15,0 0 0,50 0 16,-25 0-16,24-25 15,1-50 1,-50 25-16,25 0 16,0 0-16,-26 1 15,26 24-15,-50-25 16,0 25-16,0 0 16,25 25-16,-25-25 15,0 75 63,0 0-62,0 49-16,0 51 16,0-26-1,0-24-15,25 25 16,0-51-16,-25-49 15,0 0 1,0 0-16</inkml:trace>
  <inkml:trace contextRef="#ctx0" brushRef="#br0" timeOffset="154780.99">22362 15987 0,'-25'0'47,"-25"0"-32,25 0-15,-24 0 16,24 50-16,0-25 15,0 0-15,0 25 0,25-25 16,-25 25 0,25-1-16,0 1 15,0 0-15,0-25 16,0 0 0,25 0-16,0 25 15,25-26-15,-25-24 16,49 0-16,-24 25 15,-25-25-15,25 25 16,-25-25 0,0 0-16,24 0 0,-24 0 15,0-74 1,-25 49 0,0-25-16,0 25 0,25-50 15,-25 50 1,0-49-16,0 49 15,0-25-15,0 0 16,0 0 0,-25 50-1,0-25 1,0 0 0,0 25 15,1 0-31,-1 0 0,0 0 15</inkml:trace>
  <inkml:trace contextRef="#ctx0" brushRef="#br0" timeOffset="155813.65">21391 17332 0,'-25'0'0,"25"-25"16,-25 25-16,0 0 16,0-25-1,0 25-15,-25 0 16,26 0-1,-1 0-15,0 0 47,0 25-31,25 0-16,0 50 16,0-25-16,0-25 15,0 49-15,0 1 0,0-25 16,0 25-1,0-26-15,0 1 16,0 0-16,0-25 16,0 0-16,0 0 15,25 49-15,0-49 16,0-25-16,24 25 16,-24-25-16,25 0 15,-25 0-15,25 0 16,0 0-1,-1 0-15,-24 0 16,0 0-16,-25-50 0,25 1 16,-25 24-16,0-50 15,0 25-15,0-25 16,0 1 0,0-1-16,0 25 15,0-24-15,0 24 16,0 25-16,-25-25 15,0 25-15,0 0 16,0 0-16,-24-25 16,24 50-1,0 0-15,0-24 16,0 24-16,0 0 16,0-25-16,0 25 31</inkml:trace>
  <inkml:trace contextRef="#ctx0" brushRef="#br0" timeOffset="157916.47">20121 17307 0,'0'-25'16,"-25"0"15,0 1-16,-25 24 1,25 0-16,0 0 16,0 0-16,1 0 15,-1 0-15,-25 0 32,25 0-17,-25 24-15,25 1 16,-25 50-16,50-25 15,-49 0-15,49 0 16,-25-1-16,0 1 16,0 25-16,25-25 15,0-25-15,0 24 16,0 1-16,0 0 16,0-25-1,0 0-15,0 0 16,0 0-16,25-1 0,25-24 15,24 25-15,-49 0 16,25 0-16,0-25 16,0 0-1,-25 25-15,24-25 16,1 0-16,-25 0 16,25 0-16,-25 0 15,25 0 1,-26-25-1,-24 0-15,0 0 16,0 0-16,0 1 16,0-1-16,25-50 15,-25 25-15,0 0 16,0 1-16,0-1 16,0-25-16,0 0 15,0 26-15,0-1 16,0 0-1,0 25-15,0 0 16,0 0-16,0-25 16,0 25-16,0 1 15,-25-1-15,1 0 16,24 0-16,0 0 16,-25 0-16,0 25 15,25-25-15,-25 0 16,-25 25-16,25 0 15,0 0-15,-25-25 16,26 25 0,-1 0-1,0 0 17,0 0-17,0 50-15,25 25 0,0-25 16,-50 49-16,50-24 15,-50 50-15,25-101 16,25 51 0,0-25-16,-24 0 15,24-25-15,0 0 16,0-1-16,0 1 16,0 0-16,0 0 15,0 0-15,0 0 16,0 0-16,0 0 15,0 0-15,0 0 16,0-1 0,0 1-1,0 0 1,24 0 0,1-25-16,0 50 15,25-25 1,-50 0-16,75 0 15,-1 0-15,-49-25 16,25 0-16,-25 0 16,0 0-16,0 0 0,0 0 15,25 0 1,-26-25-16,1 0 16,25-25-16,-25 25 15,0 0-15,-25 0 16,0-74-16,0 74 15,0-50-15,0 0 16,0 26-16,0 24 16,0-75-16,0 75 15,0-50-15,0 26 16,0 24-16,0-75 16,0 50-1,0 25-15,0-24 0,0-1 16,0 0-16,0 25 15,-25 0 1,0 0 0,0 0-1,-25 25 1,1 0 0,24 0-16,0 0 15,0 0-15,-25 0 16,-49 0-16,74 0 15,-25 25-15,0 50 16,-50 25-16,76-76 16,-26 26-16,25 0 15,0-25-15,25 25 16,-50 0-16,50-1 16,-25 26-1,0-25-15,25 0 0,0 0 16,0-26-1,0 1-15,0 25 0,0-25 16,0 25-16,0-25 31,25 0 1,0-25-17,0 0-15,0 0 16,50 0-16,-26 0 15,26 0-15</inkml:trace>
  <inkml:trace contextRef="#ctx0" brushRef="#br0" timeOffset="159570.88">20295 14842 0,'0'-25'15,"0"0"-15,-25 25 47,0 0-47,0 0 16,-24 0-16,24 0 16,0 0-16,0 0 15,-25 0 1,25 25-16,0 0 15,-25 50-15,1-1 16,49-24 0,-25 0-16,0-25 15,25 0-15,-25 0 16,25 0-16,0 0 16,0 24-16,0 1 15,0-25 1,0 0-1,25 0-15,0 0 16,0-25 0,0 25-16,-1-25 15,26 0 1,-25 0-16,25 0 16,-25 0-16,25 0 15,-25 0-15,24 0 0,-24-25 16,-25 0-16,0 0 15,0-25 1,25 0-16,-25 25 16,0 1-16,0-1 15,0 0-15,0 0 16,0 0-16,0 0 16,0-25-16,0 25 15,0 0-15,0 1 16,0-26-16,-25 25 15,0 0 1,0-25-16,1 50 16,24-25-16,-25 0 15,-25 25 1,25-25-16,0 0 31,0 25-15,0 0-16,0 0 15,-24 0-15,-1 0 16,25 50-16,-25-25 16,0 50-16,50-50 15,-25 25-15,25-1 16,0-24-16,0 50 16,0-50-16,0 25 15,0-25 1,0 0-1,0-1-15,0 51 16,0-50-16,25 0 31,0 0-31,0 0 16,25-25 0,-25 0-16,0 0 15,0 0-15,-1 0 16,26 0-1,-25 0-15,25 0 16,-25 0-16,0-50 16,-25 25-16,25-25 15,-25 0-15,49 26 0,-49-1 16,0 0 0,0-25-16,0 25 15,0-25-15,0 0 16,0 26-1,0-1-15,0 0 16,0 0 0,0-25-1,0 25 1,0 0 0,-24 0-1,-1 25 48</inkml:trace>
  <inkml:trace contextRef="#ctx0" brushRef="#br0" timeOffset="161194.1">15464 14792 0,'50'-50'78,"-25"1"-78,25-51 16,-25 75-16,24-50 15,-24 26-15,0 24 16,0-25-16,0 25 15,-25 50 79,0 50-78,0-51-16,0 51 15,0 0-15,0-25 16,0 24-16,0-49 16,0 0-16,0 25 15,0-25-15,0 0 16,0 0 15</inkml:trace>
  <inkml:trace contextRef="#ctx0" brushRef="#br0" timeOffset="161608.69">15389 15390 0,'0'25'0,"25"-25"31,0 0-15,25 0-16,25 0 15,-25 0-15,-1 0 0,-24 0 16,0 0-16,50 0 16,-50 0-1,0 0 63</inkml:trace>
  <inkml:trace contextRef="#ctx0" brushRef="#br0" timeOffset="162473.15">15489 15664 0,'25'0'47,"25"0"-32,-25 0-15,0-25 16,-1 25-16,1 0 15,0 0-15,0 0 16,0 0-16,0 0 16,-25 25 15,0 25-15,0-1-16,0 1 15,0-25-15,0 25 16,-25-25-16,0 25 15,0-1-15,-25-24 16,-24 50 0,49-50-16,-25-25 15,25 25-15,0 0 16,0-25 0,25 25 30,25-25-30,50 0-16,-50 0 16,74 0-16,-74 0 15,0 0-15,50 0 16,-50 0 0,0 0-16,0 0 15,0 49 1,-1-49-16,1 0 15,0 0 1,25 0-16,-25 0 16,0 0-16,25 0 15,49 0 1,1 0-16</inkml:trace>
  <inkml:trace contextRef="#ctx0" brushRef="#br0" timeOffset="166822.1">18876 16012 0,'-25'-49'47,"0"49"-31,0 0-16,0 0 15,-25 0-15,-24 0 16,-1 0-16,50 0 15,-25 24-15,25-24 16,0 25 0,0-25-16,25 25 15,0 0-15,0 0 16,0 0-16,-24 50 16,24-50-16,0 24 15,0 1 1,0 0-16,0 0 15,0 0-15,0-1 16,24-24 0,1 0-16,0 0 15,0-25 17,0 0-32,0 0 15,25 0-15,0 0 16,-26 0-1,26 0-15,-50-25 16,25 0-16,0 25 16,-25-25-16,25-24 15,-25 24-15,25 0 16,25 0 0,-50 0-16,0 0 0,0 0 15,0 0-15,0 0 16,25-24-16,-25 24 15,0 0 1,0 0-16,0-25 16,0 25-1,-25 0-15,25 0 16,-25 0 0,0 25-16,0-24 15,0 24-15,-25 0 16,25 0-16,-49 0 15,49 0-15,0 0 16,-25 0-16,25 0 16,0 0-16,0 0 15,0 24-15,1-24 16,-1 25 0,25 0-1,0 0 1,0 0-16,-25 0 0,25 50 15,0-25-15,0-26 16,0 1 0,0 0-16,0 25 15,0-25-15,25 25 16,24 0-16,-24-26 16,25 26-16,-25-50 15,25 25-15,-25 25 16,0-50-16,24 25 15,-24-25-15,0 0 16,0 0-16,0 0 16,0 0-1,25 0 1,-50-25-16,25 0 0,0 0 16,-25 0-16,0-25 15,0-24-15,0 49 16,0-25-1,0 0-15,0 0 16,0-24-16,0 49 16,0 0-16,0-25 15,0 0-15,0 0 16,0 26 0,-25-1-16,0 0 15,0 25 1,-25 0-1,25 0-15,-50 0 16,51 0-16,-1 0 16,0 0-16,-50 25 15,50 24-15,0-24 16,-25 0 0,26 0-16,24 25 15,0-25-15,-25 75 16,0-76-16,25 1 0,0 0 15,-25 25 1,25-25-16,0 0 16,0 0-16,0 0 15,0 0-15,0 24 16,0-24 0,50-25-16,-1 25 15,-24-25-15,25 0 16,-25 0-16,0 0 15,25 0-15,24 0 16,-49 0-16,50 0 16,-50 0-1,0 0-15,0 0 0,25 0 16,-50-50 0,0 25-1,0-24 1,0 24-16,0-50 15,0 25-15,0 0 16,0-24-16,0 24 0,0 0 16,0 25-1,0 0-15,0 0 16,0 0 0,0 1-16,-25 24 31,-25 0 0,25 24-15</inkml:trace>
  <inkml:trace contextRef="#ctx0" brushRef="#br0" timeOffset="180200.63">25923 13099 0,'-25'0'156,"0"0"-140,0 0-1,0 25-15,0 0 16,25 0 0,0-1 15,0 1-31,0 0 16,0 0-16,0 0 15,0 0 1,0 0-1,0 0 1,0 0 0,0 24-1,50-49 17,-50 25-32,25-25 15,0 25 1,0-25-16,0 0 15,0 25 17,0-25-32,24 0 15,-24 0 17,0 0-17,0 0 16,0 0-15,-25-25 15,0 0-31,0 0 16,0 1 0,0-1-16,25 25 15,-25-25-15,0 0 16,0 0 15,0 0-15,0 0-1,0-25 1,0 25 15,0 1-31,-25 24 31,25-25-31,-25 0 16,25 0 0,-25 25-1,0 0 17,0-25-32,1 25 15,-26 0 1,25 0 15,0-25-31,0 25 16,0 0-1,0 0-15,0 0 16,0 0 0,1 25 15,24 0 0,0 0-15,0 0 15,0 0-15,0-1 15,0 1-16,0 0 1,0 0-16,0 0 31,0 0-15,0 0-16,0 0 31,0 0-31,0 0 16,0-1-1,0 1 17,24-25-17,1 25 1,0-25 0,0 25-1,0-25 1,-25 25-1,25-25-15,0 0 16,0 0 0,25 0-1,-26 0 1,1 0-16,0 0 31,0 0-31,0-25 16,-25 0-1,25 0 17,-25 0-32,25 1 15,-25-1 17,0-25-17,0 25 1,0 0-1,0 0 1,0 0-16,0 0 16,0 0-16,0 1 15,0-1 1,0 0 0,0 0-1,0 0 1</inkml:trace>
  <inkml:trace contextRef="#ctx0" brushRef="#br0" timeOffset="184256.63">26620 13273 0,'0'-50'78,"0"25"-78,25 1 16,25-1-16,-50 0 16,25-25-1,0 25-15,25-25 16,-1-24-16,-24 49 15,0-25-15,-25 25 16,50 25-16,-50 50 94,0 0-79,-25 49-15,25 1 16,-25 24-16,25-99 16,0 50-1,0 0-15,0-26 16,0-24-16,0 0 16</inkml:trace>
  <inkml:trace contextRef="#ctx0" brushRef="#br0" timeOffset="185070.75">27666 13074 0,'-25'0'16,"0"0"0,0 0-16,0 0 15,1 0-15,-26 0 16,0 0 0,25 0-16,0 0 15,0 0 1,0 0-1,25 25-15,0 25 16,0-1-16,0 26 16,0-50-16,0 0 15,0 25 1,0-25-16,25 0 16,50-1-16,-25 1 15,24 0-15,-24-25 16,0 0-16,-25 0 0,50 0 15,-75-25 1,25 0-16,-1 1 16,1-26-16,-25 25 15,0-50-15,25 50 16,-25 0-16,0 0 16,0 1-1,0-1 1,0 0 15</inkml:trace>
  <inkml:trace contextRef="#ctx0" brushRef="#br0" timeOffset="186574.15">29484 13024 0,'-50'0'78,"0"0"-62,1 0-16,24 0 16,0 50-16,0-25 15,25 0-15,-25 0 16,25 24-16,0 1 15,0 0 1,0 0-16,25-50 16,0 25-16,25 25 0,-26-26 15,26-24 1,25 0 0,-50 0-16,0 0 15,25 0-15,-26 0 16,26 0-16,0 0 15,-25-24 17,-25-1-17,0-50-15,0 25 16,0 0 0,0 1-1,0-1-15,0 25 16,0-25-16,0 25 15</inkml:trace>
  <inkml:trace contextRef="#ctx0" brushRef="#br0" timeOffset="188655.31">29135 13597 0,'25'0'63,"0"-25"-47,25-25-16,-25 25 15,0-25-15,25 1 16,-26-26-16,26 0 15,-25 25-15,25-24 16,-50 49-16,50 0 16,-50-25-1,0 75 95,0 25-110,0 25 15,0-26-15,50 51 16,-50-50-16,0 24 16,24-24-16,-24 0 15,0 0-15,0 0 16,25 24-1,-25-24-15,0-25 16,0 0-16,0 0 94,-49-25-79</inkml:trace>
  <inkml:trace contextRef="#ctx0" brushRef="#br0" timeOffset="189277.86">29135 13572 0,'0'-25'47,"25"-25"-47,0 25 16,0 0-16,0 1 15,50-26-15,-1 0 32,-24-75-32,0 51 15,-25 49-15,-25 0 16,25 25 46,0 25-46,-25 0-16,0 25 0,0 24 16,0-24-16,0 25 15,0-1 1,0 26-16,0-50 16,0 0-16,0 0 15,25-26-15,-25 26 16,0-25-16,0 0 15,0 25 1,0-25-16,0 0 16,0 0-16,0-1 15,0 1-15,-25-25 63</inkml:trace>
  <inkml:trace contextRef="#ctx0" brushRef="#br0" timeOffset="190136.23">26446 14394 0,'-50'0'16,"25"-25"-16,-25-25 16,25 50-16,-49-25 15,24 25-15,25 0 16,0 0-1,-50 0 17,75 50-17,0 0 1,-24 49-16,24-24 16,0 25-16,0-1 15,0-24-15,0-50 16,0 25-16,0 0 15,0-1-15,24-49 16,26 50-16,-25-50 16,0 0-16,0 0 15,25 0-15,0 0 16,-1 0 0,1-50-16,-25 25 15,0-24-15,-25 24 16,0-50-16,0 0 0,0 25 15,0-24-15,0 49 16,0-25 0,0 0-16,0 0 15,0 26-15,0-1 16,0 0-16,0 0 16</inkml:trace>
  <inkml:trace contextRef="#ctx0" brushRef="#br0" timeOffset="190913.47">26247 15589 0,'-50'0'46,"0"0"-30,0 25-16,0 0 16,1 25-16,-1-1 15,50-24-15,0 50 16,0 0-16,0-25 16,0 24-16,0 1 15,0-25-15,0 0 16,0-1-16,25-24 15,0 25-15,0-50 16,-1 25-16,1 0 16,0 0-16,0-25 15,25 0 1,-25 0 0,0-50-1,25 0-15,-26 0 16,1 1-16,50-51 15,-75 50-15,50-25 16,-50-24-16,25 24 0,-25 0 16,0 51-1,0-26-15,0 25 16,0 0-16,0 0 16,-50 25-1,25 0 1,0 0-16,-25 0 15,25 0-15</inkml:trace>
  <inkml:trace contextRef="#ctx0" brushRef="#br0" timeOffset="191779.57">26197 16859 0,'-25'0'63,"0"0"-63,0 0 16,0-25-16,-25 25 15,26 0 1,-1 0-1,0 0 1,0 0 0,0 100-16,25-75 15,-25 74-15,25-24 0,0 0 16,0 24-16,0-24 16,0-25-16,0 0 15,0-1 1,0-24-16,0 0 15,25-25 1,0 0-16,0 0 16,25 25-16,-1-25 15,-24 0-15,0 0 16,0 0-16,0 0 16,25-25 15,-50 0-31,50-74 0,-50 49 15,0-25-15,0 25 16,0 1-16,0-1 16,0 0-16,0 25 15</inkml:trace>
  <inkml:trace contextRef="#ctx0" brushRef="#br0" timeOffset="194807.03">27019 16909 0,'-25'0'15,"-25"0"1,0 0-1,25 0 17,0 0-17,0 0 1,25 50-16,0-1 0,0 26 16,0 0-1,0-25-15,0-1 16,0 26-16,0-50 15,0 25-15,0 0 16,25-50-16,0 25 16,-25 0-16,25-25 15,0 0-15,0 24 16,25-24-16,-25 0 16,0 0-1,-1 0-15,1 0 0,0 0 16,-25-24-16,25-1 15,-25 0-15,0-25 16,0 25-16,0-50 16,0-24-1,0 49-15,0-50 16,0 1-16,0 49 16,0 0-16,0 0 15,0 0-15,0 26 16</inkml:trace>
  <inkml:trace contextRef="#ctx0" brushRef="#br0" timeOffset="195492.21">27044 15838 0,'0'-25'15,"-25"25"17,0 0-17,0 0 1,0 0-1,0 0-15,0 0 16,-25 50 0,50 0-16,0 24 15,0 26-15,0-50 16,0 25-16,0-1 16,0-24-16,0 0 15,0 0-15,25-50 16,0 25-16,25-25 15,0 0 1,-25 0 0,24 0-16,-24 0 15,0-25-15,0 0 16,-25-25 0,25 0-16,-25 25 15,0-49 1,0 24-16,0 0 15,0 0-15,0 0 0,0 25 16,0 1 0,-25-1-16,25-50 15,-25 75-15,25-25 16</inkml:trace>
  <inkml:trace contextRef="#ctx0" brushRef="#br0" timeOffset="196310.78">27168 14319 0,'-25'-25'31,"0"25"-16,-25 0 1,26 0-16,-26 0 0,25 25 16,-50 25-1,50-25-15,-25 25 16,1-26-16,49 1 16,0 25-16,0-25 15,0 50-15,0-25 16,0-1-16,0-24 15,0 0 1,0 0-16,49 0 16,-49 0-1,50 25-15,0-50 0,0 25 16,-25 0-16,49-25 16,-49 0-16,25 0 15,-25 0-15,0 0 16,0 0 15,-25-50-31,25 0 16,-25 0-16,0 0 15,0-24-15,0 24 16,0 0-16,0 0 16,0 0-16,0-49 15,0 49-15,0 25 16,0 0-1</inkml:trace>
  <inkml:trace contextRef="#ctx0" brushRef="#br0" timeOffset="197133.21">27990 14344 0,'0'-25'31,"-25"25"-15,0 0-16,0 0 16,0 0-16,0 0 15,0 0 1,-24 25-16,49 0 15,-50 50-15,50-26 16,-25 26-16,25 0 16,0-1-16,-25 26 15,25-25-15,0 0 16,0-26-16,0-24 16,25 0-1,25 0 16,-1-25-31,-24 0 16,0 0-16,0 0 16,0 0-16,0 0 15,0 0 1,25 0 0,-25-25-16,-25-25 15,25 1-15,-25-1 16,0 0-16,24 25 15,-24-75-15,0 26 16,0 24-16,0 0 16,0 25-16,0-25 15,0 25 1</inkml:trace>
  <inkml:trace contextRef="#ctx0" brushRef="#br0" timeOffset="199055.15">28015 15714 0,'0'-25'16,"-25"25"-1,0 0 1,-25 49-16,25-49 0,-25 25 16,25-25-1,-49 50 1,49-50-1,25 25 1,-25 0-16,25 0 16,0 25-1,0-25-15,0 24 16,0 1-16,0-25 16,0 0-1,0 0-15,0 25 0,25-25 16,0 0-16,0 24 15,0-24-15,-1 0 16,1-25-16,0 0 16,0 0-1,0 0-15,0 0 16,50 0-16,-50 0 16,24 0-1,-24 0-15,0-25 31,0 0-31,-25 0 16,0-24-16,0 24 16,0-25-16,0 0 15,0 0-15,0 0 16,0 26-16,0-26 16,0 0-16,0 0 15,0 0 1,-25 25-1,0 1 1</inkml:trace>
  <inkml:trace contextRef="#ctx0" brushRef="#br0" timeOffset="199950.84">28089 16934 0,'0'-25'31,"-24"25"-16,-26-25 1,25 25-16,-25 0 16,25 0-16,0 0 15,0 0 1,-25 0 0,26 25-1,-1 25 1,25-1-1,0-24-15,0 0 16,0 0-16,0 50 16,0-50-16,0 25 15,25-1-15,-25 1 16,24-25-16,1 0 16,0 0-16,0 0 15,0 0-15,0-25 16,0 0-16,25 0 15,-25 0 1,0 0-16,-1 0 16,1 0-16,0 0 0,-25-25 15,25-25 1,-25 25-16,25-50 16,-25 26-16,0 24 15,0-50-15,0 50 16,0-50-16,0 26 15,0 24-15,0 0 16</inkml:trace>
  <inkml:trace contextRef="#ctx0" brushRef="#br0" timeOffset="203992.87">29608 14543 0,'0'-25'63,"-49"25"-48,49 25-15,-25 0 16,0 0-16,-25 25 16,25 24-16,25-24 15,0 0-15,0 0 16,0-25 0,0 50-16,0-26 15,25-24 1,25 0-1,-25-25-15,25 0 16,-26 0-16,1 0 16,25 0-16,-25 0 15,0 0-15,0-25 16,-25 0-16,25 0 16,-25 1-16,0-1 15,0 0-15,0-25 16,0 25-16,0 0 15,0 0-15,0-25 16,0 25 0,-25 1-1,0-26-15,0 25 16,0 25 0</inkml:trace>
  <inkml:trace contextRef="#ctx0" brushRef="#br0" timeOffset="204866.73">29783 15664 0,'0'-25'31,"0"0"-15,-25 0-16,0 25 15,0 0 1,-25 0-16,0 0 31,26 25-31,-1 0 16,0 0-16,0 25 15,0 49-15,0-49 16,0 0-16,25 24 16,0 1-16,-25 0 15,25 0-15,0-1 16,0 1-16,0-50 16,25 0-16,25 25 15,-25-50-15,0 25 16,0-25-16,0 0 15,-1 0-15,1 0 16,0 0-16,0 0 16,-25-25-1,25 0-15,0 0 16,0-50-16,-25 50 0,25-25 16,-25 26-16,0-26 15,0 0 1,50 0-16,-50 0 15,0 0 1,0 26-16,0-26 16,0 25-1,0 0-15,0 0 32</inkml:trace>
  <inkml:trace contextRef="#ctx0" brushRef="#br0" timeOffset="206141.66">29559 17357 0,'25'0'15,"24"0"1,1-25 0,-25-25-16,50-24 15,-50 24-15,24-25 16,-24 0-16,0-24 16,0 24-1,0 0-15,-25 51 16,0 73 62,0 1-62,0 50-16,0 24 15,0-74-15,0 50 16,0-51-16,0-24 15,0 0-15,0 0 16,0 0 0</inkml:trace>
  <inkml:trace contextRef="#ctx0" brushRef="#br0" timeOffset="210640.08">26620 17482 0,'25'0'63,"25"0"-63,25 0 16,-26-50-16,26-75 15,-25 51-15,-25-1 16,25 0-16,-50 25 15,49 1-15,-24-1 16,-25 25 0,25 0-1,-25 50 63,0 50-78,-25-26 16,0 51-16,25 0 16,-24 24-16,24-99 15,0 75-15,0-1 16,0-24-16,0 49 16,0-99-16,0 0 15,0 0 1,-25-25 62,25-50-47,-25 25-15</inkml:trace>
  <inkml:trace contextRef="#ctx0" brushRef="#br0" timeOffset="211397.71">26670 17482 0,'25'0'47,"50"-50"-32,-1-25 1,-49 0-16,25-49 15,25 49-15,-50-24 16,24-26-16,-24 50 16,0 1-16,25 24 15,-50 75 63,-25 0-62,25 49-16,0-49 16,0 25-1,0 0-15,0 25 16,0-1-16,0-24 16,0 25-16,0-1 15,0 1-15,0 0 0,0-50 16,0 25-1,0-25-15,0 24 16,0-24-16,0 0 125</inkml:trace>
  <inkml:trace contextRef="#ctx0" brushRef="#br0" timeOffset="-158152">26346 11879 0,'-25'0'31,"0"0"-31,1 25 15,-1-25-15,-50 24 16,0-24-16,25 0 16,-49 50-16,49-50 15,0 0-15,-24 0 16,24 25-16,-75 0 16,26 25-1,-1-25-15,25 25 16,1-26-16,-1 1 0,25 25 15,25-25 1,-25-25-16,1 75 0,24-50 16,0 49-1,0-24-15,25 25 16,-25-25-16,0 74 16,25 1-16,-25 24 15,-25-24-15,25 49 16,1-25-16,-1 26 15,-25-26-15,50-49 16,-25-1-16,0-24 16,0 25-16,25-26 15,0-24 1,0 50-16,0-26 0,0 1 16,0 0-16,0 24 15,0-24-15,0-25 16,0 25-1,0-1-15,0-24 16,0 25-16,0-25 16,0 24-16,-25 1 15,25-25-15,0 25 0,0-26 16,-25 26 0,25 0-16,0-25 15,0 24-15,0 1 16,0-25-16,0 49 15,0 1-15,0-50 16,0 25-16,0 24 16,0 1-16,25-1 15,0-24-15,0 0 16,25 0 0,-25-1-16,0 1 15,0-25-15,-1 49 0,26-24 16,-25 0-16,0 24 15,25-49-15,-25 25 16,25 0 0,-1 24-16,-24-24 15,0-25-15,25 24 16,0 1-16,-25-50 16,49 0-16,-24 25 15,25 0-15,-25 24 16,74-24-16,-74-25 15,25 0-15,-25 0 16,-1-25-16,51 50 16,0-26-16,24 1 15,-24 0-15,49 0 16,-24-25-16,49 0 16,-50 0-16,26 0 15,24 0 1,25 0-16,25 0 15,-24 0-15,-1 0 16,25-25-16,-25 0 16,50-24-16,25 24 15,-25 0-15,50 0 16,-25 0-16,-50 25 16,25-25-16,-75 0 15,1 0-15,-51 25 16,1-25-16,-26 0 15,26 1-15,-50 24 16,24-25-16,-49 0 16,50 25-16,-26-25 15,1 0-15,-25 0 32,-25 25-32,0-25 15,-25 0 1,24 0-1,1 25 1,0-25-16,-25 1 16,25 24-16,0-25 15,-25 0-15,25 0 16,0-25-16,0 50 16,25-75-16,-25-24 15,-1 74-15,-24-50 16,50 0-16,-50 50 15,25-24-15,-25-26 16,50-25-16,-25 1 16,-25-26-16,0 26 15,25-51-15,0 26 16,0-26-16,-25 1 16,24-1-1,-24 1-15,0 0 16,0 24-16,0 1 0,0-26 15,0 26-15,0 24 16,0-49 0,0 24-16,0 1 15,0-1-15,0 1 16,0-26-16,0 1 16,0-1-16,0 26 15,0-1-15,0-24 16,-24 24-16,-26-24 15,50 0-15,-50 49 16,0-24-16,-25-26 16,1 26-16,-1-51 15,0 26-15,25-1 16,-49 26-16,24-1 16,25 1-16,-24-1 15,24 51-15,0-1 16,0 0-1,0 26-15,26 24 16,-26-25-16,0 50 16,25-50-16,-75 25 15,51 0-15,24 0 16,-25 25-16,0 0 16,0-25-16,1 25 15,-26-24-15,0 24 16,0 0-16,-24-50 15,24 50-15,0 0 16,1 0-16,-26 0 16,-49 0-16,-51 0 15,26 0-15,-50 0 16,50 0 0,-1 0-16,1 0 15,25 0-15,-26 0 16,51 0-16,24 0 0,-24 0 15,49 0-15,-25 50 16,1-1 0,49 1-16,25-50 15,-75 75-15,76-50 16,-1-25 0,0 0-16,0 25 15,0 24 1,-25 1-1,-25-25-15,51-25 16,-1 25-16,0 0 16,0-25-1,0 0 1,25 25-16,-25-25 16,-50 50-16,75-25 15,-49-1 1,24-24-16,0 0 15,0 0-15,0 0 16,0 0 0,0 0-1,0 0-15,0 0 16,0 0 0,1 0-16,-1 0 15,0 0-15,0 0 16,-25 0-16,25 0 15,-25 50 142,25-25-142,25 0 1,-49 0-16,24 0 16,0-25-16,0 25 15,0 0 1,0-25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3:12:39.61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2140 303 24575,'-8'-7'0,"0"1"0,0 1 0,-1-1 0,0 2 0,0-1 0,0 1 0,-12-4 0,-42-21 0,-189-128 0,212 133 0,26 17 0,0 0 0,0 1 0,-1 0 0,1 1 0,-2 1 0,1 1 0,0 0 0,-24-2 0,-16 3 0,-60 6 0,28-1 0,-51-4 0,-100 4 0,201 2 0,0 1 0,-68 23 0,-8 0 0,79-23 0,1 2 0,0 0 0,0 3 0,1 0 0,0 2 0,-46 27 0,13 1 0,41-28 0,2 1 0,0 1 0,-34 31 0,40-30 0,-8 6 0,2 1 0,-28 38 0,44-51 0,0-1 0,1 1 0,0 0 0,0 0 0,1 0 0,1 1 0,-1 0 0,2 0 0,0-1 0,-2 22 0,5 178 0,2-86 0,-3-111 0,1 0 0,0-1 0,1 1 0,1 0 0,0-1 0,0 0 0,1 1 0,1-1 0,0-1 0,1 1 0,0-1 0,0 0 0,1 0 0,1-1 0,0 0 0,1 0 0,10 9 0,13 9 0,2-2 0,0-2 0,69 37 0,-72-44 0,-14-7 0,-5-2 0,0 0 0,1-2 0,0 1 0,1-1 0,-1-1 0,1-1 0,0 0 0,26 4 0,345-5 0,-193-6 0,-38 5 0,163-5 0,-279-3 0,0 0 0,-1-3 0,0-1 0,0-2 0,41-19 0,-55 21 0,-1-1 0,-1-1 0,0-1 0,0-1 0,-1-1 0,-1 0 0,-1-2 0,0 0 0,-1-1 0,-1 0 0,-1-2 0,0 0 0,-2 0 0,0-2 0,15-35 0,70-194 0,-81 207 0,-3 7 0,-2-1 0,-1 0 0,-2-1 0,-2 0 0,-2 0 0,2-57 0,-8 23-1365,1 41-5461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3:12:41.08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41 3337 24575,'-2'-1'0,"1"1"0,0 0 0,0-1 0,-1 1 0,1-1 0,0 1 0,0-1 0,0 0 0,0 0 0,0 1 0,0-1 0,0 0 0,0 0 0,0 0 0,0 0 0,0 0 0,0 0 0,1 0 0,-1-1 0,0 1 0,1 0 0,-1 0 0,1 0 0,-1-1 0,1 1 0,-1-3 0,-6-39 0,6 39 0,-7-113 0,9-146 0,3 101 0,-6 8 0,5-159 0,3 269 0,3 1 0,1-1 0,2 2 0,2 0 0,20-41 0,-17 39 0,125-249 0,-95 203 0,-5 7 0,-16 27 0,3 1 0,2 2 0,57-74 0,7-5 0,-66 87 0,43-50 0,-49 70 0,34-27 0,20-21 0,-41 34 0,2 2 0,1 1 0,2 2 0,63-40 0,43-38 0,-114 83 0,1 1 0,2 2 0,77-42 0,-46 36 0,-21 9 0,1 2 0,52-16 0,-83 32 0,-1-2 0,1 0 0,15-10 0,35-15 0,72-24-1365,-106 44-5461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3:12:42.22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24 24575,'0'-1'0,"0"0"0,1-1 0,-1 1 0,1 0 0,-1 0 0,1 0 0,0-1 0,-1 1 0,1 0 0,0 0 0,0 0 0,0 0 0,0 0 0,0 1 0,0-1 0,0 0 0,0 0 0,0 1 0,0-1 0,0 0 0,0 1 0,0-1 0,1 1 0,-1 0 0,0-1 0,0 1 0,1 0 0,-1 0 0,0-1 0,1 1 0,-1 0 0,0 1 0,3-1 0,50 3 0,-48-2 0,21 4 0,0 0 0,0 2 0,-1 2 0,42 18 0,-43-17 0,40 8 0,-51-14 0,1-1 0,-1 2 0,16 6 0,-26-9 0,1 0 0,-1 1 0,0 0 0,0 0 0,0 0 0,0 0 0,0 0 0,-1 1 0,1 0 0,-1 0 0,0 0 0,0 0 0,3 6 0,0 5 0,0 0 0,0 0 0,-2 1 0,0 0 0,-1-1 0,0 1 0,0 23 0,-5 121 0,-1-94 0,0 77-1365,3-104-5461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3:29:39.49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3211 665 24575,'-2'-7'0,"0"-1"0,-1 1 0,0 0 0,0 0 0,0 0 0,-1 0 0,0 0 0,-1 1 0,1 0 0,-9-9 0,1-1 0,-8-12 0,-8-12 0,-44-46 0,27 42 0,-86-63 0,84 77 0,-2 2 0,0 2 0,-2 2 0,-1 2 0,-83-22 0,106 34 0,4 2 0,0 0 0,0 1 0,0 2 0,-47-5 0,-144-8 0,-70-2 0,-191 22 0,457-1 0,0 0 0,1 2 0,-1 0 0,1 2 0,-1 0 0,-34 15 0,-104 61 0,125-60 0,1 2 0,1 2 0,-28 27 0,-44 36 0,-55 33 0,-71 50 0,150-120 0,53-38 0,2 2 0,0 1 0,1 1 0,1 0 0,0 2 0,1 1 0,-22 27 0,38-39 0,1 0 0,0 0 0,0 1 0,1-1 0,0 1 0,0 0 0,1 0 0,0 0 0,1 0 0,-1 10 0,1 16 0,4 46 0,-1-32 0,-2-35 0,1 0 0,1 0 0,0-1 0,1 1 0,1-1 0,0 1 0,0-1 0,2 0 0,-1-1 0,2 1 0,-1-1 0,2 0 0,-1-1 0,2 0 0,19 20 0,37 49 0,-44-51 0,38 37 0,-50-57 0,2 0 0,-1-1 0,1 0 0,0 0 0,0-1 0,1-1 0,20 8 0,29 5 0,121 22 0,-112-28 0,87 27 0,-89-19 0,2-3 0,0-3 0,1-3 0,0-3 0,127-1 0,880-10 0,-1058 1 0,1 0 0,0-1 0,-1 0 0,1-2 0,-1-1 0,0 0 0,0-2 0,-1 0 0,25-13 0,-21 7 0,0-2 0,-2 0 0,1-1 0,-2-2 0,0 0 0,29-35 0,110-158 0,-134 170 0,29-65 0,-36 68 0,1 1 0,35-51 0,-36 63-114,-1 0 1,-2-1-1,-1 0 0,-1-1 0,-1-1 1,-1 0-1,-1-1 0,-2 0 0,-1 0 1,-1 0-1,3-51 0,-9 48-6712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3:29:42.29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5733 24575,'45'0'0,"3"1"0,1-1 0,-1-3 0,0-2 0,79-18 0,-6-18 0,-1-6 0,192-106 0,-38 17 0,-199 102 0,7-2 0,-2-2 0,112-74 0,320-275 0,-441 327 0,-4-2 0,-2-4 0,71-92 0,11-61 0,-7 6 0,-12 56 0,35-47 0,146-201 0,54-73 0,-123 117 0,-124 145 0,-88 157 0,3 1 0,2 1 0,44-58 0,-60 92 0,-1-2 0,16-34 0,11-17 0,62-97 0,59-86 0,-111 181 0,47-96 0,20-30 0,9 33 0,-17 24 0,-71 86 0,46-60 0,-74 106 0,1 1 0,0 0 0,1 1 0,0 1 0,31-19 0,108-67 0,-137 90-33,0 0 0,0 1 0,1 0 0,0 2-1,29-6 1,-12 2-1133,-3 1-5660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3:29:43.30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24575,'2'19'0,"-1"-1"0,2 0 0,1 0 0,0 0 0,1-1 0,1 0 0,0 0 0,1 0 0,1 0 0,16 23 0,1-3 0,1-2 0,1-1 0,40 38 0,-59-64 0,0 0 0,-1 1 0,1-1 0,-2 2 0,1-1 0,-2 1 0,6 10 0,-9-15 0,-1 0 0,1 0 0,-1 0 0,0 0 0,0 0 0,-1 1 0,1-1 0,-1 0 0,0 1 0,-1-1 0,0 0 0,1 0 0,-1 0 0,-1 1 0,1-1 0,-1 0 0,-3 6 0,-14 26 22,-3 0-1,-29 39 0,4-6-1450,22-30-5397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3:31:38.62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24575,'4893'0'-1365,"-4857"0"-5461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3:31:41.53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24575,'2181'0'0,"-2033"7"0,200 34 0,-297-34 0,120 10 0,306-12 0,-242-8 0,1 0 0,248 7 0,-418 3 0,124 29 0,-63-8 0,106 9 0,-54-2 0,-117-20 0,66 6 0,193 7 0,45-14-1365,-335-15-5461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15T08:47:24.35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20594 16261 0,'0'-24'16,"0"-1"-1,-25 0 1,0 0 15,25 0-31,-25 25 16,25-25-16,-25 25 16,0-25-16,1 25 15,-1-25-15,-25 0 0,0 25 16,25-25-1,-25 0-15,0 25 16,-24-24-16,24 24 16,-25-25-16,1 0 15,24 25-15,-50 0 16,50 0-16,1 0 16,-26 0-16,50 0 15,-25 0 32,25 0-16,0 0-31,-24 25 32,24-25-17,0 0-15,-25 49 16,0-24-1,25 0 1,0 0 0,0 0-1,1 0-15,-1 0 16,0 0 0,0-25-1,25 25 1,-25 0-16,25 0 15,0-1 1,-25 26 0,0-25-16,25 25 15,-25 0 1,25-25 15,-25 0-31,25-1 16,0 1-16,0 0 15,0 0 1,-25 25-16,25-25 16,0 0-1,0 25 1,0 24 0,0-49-16,0 0 15,0 0 1,0 0-16,0 0 15,0 0-15,0 0 16,0-1 0,0 26-16,0-25 31,0 0-15,0 0-1,25 0 1,0 0 31,25 25 0,-25-50-32,-25 24 1,25-24-1,-25 25 1,25-25 0,-25 25-16,25-25 15,0 0-15,-1 25 16,26-25 0,-25 25-1,0-25-15,0 25 16,0-25-16,0 0 15,0 0-15,24 25 16,-24-25-16,0 0 16,25 0-16,-25 0 15,0 0 1,0 0-16,25 0 31,-26 0-31,1 0 16,0 0-16,0 0 15,0 0-15,0 0 16,0 0-16,0 0 16,0 0-1,24 0 1,-24 0 0,0 0-1,25 0 1,-25 0-1,0 0-15,25-25 16,-25 25-16,-1 0 16,1-25-16,0 0 31,0 25-15,-25-25-1,25 25 1,-25-25-1,25 25 1,0-25 0,0 1-1,0-1 1,-25 0 15,25 0-31,-25 0 31,25 0-31,-25 0 32,0 0-17,24 0 1,-24 0 0,25 1-1,-25-26 1,0 25-1,25 0 1,-25 0 0,0 0 15,25 0-15,-25 0-1,0 0 1,0 1-1,0-1-15,0 0 32,0 0-17,0 0 1,0 0 0,0 0-16,0 0 15,0 0 1,0 0 15,0 1-15,-25-1-1,25 0 1,-25 0-16,0 0 62,1 0-46,-1 0 0,0 0 15,0 25-15,0-25-16,25 0 15,-25 1 1,25-1-1,-25 0 95,25 0-79,-25 25-15,0-25 15,0 0-15,0 25 30,25-25-46,-24 25 16,-1 0 0,25-25-1,-25 25-15,25-25 16,-25 25 0,0-25-1,0 25 16,0-49 1,0 49-1,0 0-15,0 0-1,1 0 1</inkml:trace>
  <inkml:trace contextRef="#ctx0" brushRef="#br0" timeOffset="11193">24603 16610 0,'-25'25'94,"25"25"-78,-25 49-16,25-74 15,0 25-15,0 0 16,0 0-16,0 24 16,25 1-16,-25-25 15,50 25-15,-50 24 16,25-74-16,-25 0 16,0 25-16,0-25 15,0 0-15,0 0 16,0 24 15,-75-24-15,25-25-1,1 0 1,24 0-16,0 0 16,-25 0-16,25 0 15,0 0 16,0 0-31,25-25 32,0 0-32,0 1 15,0-1-15,0 0 16,25 0-16,0-25 16</inkml:trace>
  <inkml:trace contextRef="#ctx0" brushRef="#br0" timeOffset="12009.87">25026 16610 0,'-74'0'31,"49"0"-31,0 0 16,-25 0-16,25 0 15,0 25 1,25 0-1,0 25 1,0-25-16,0-1 16,0 51-16,0-50 15,25 0-15,25 0 16,-50 0-16,25-25 16,0 0-16,0 0 15,0 0-15,24 0 16,-24 0-1,25 0-15,-25 0 16,-25-25 0,0 0-16,0 0 0,0 0 15,0 0 1,0 0-16,0 0 16,0 1-1,-25 24 1,25 24 78,0 26-79,0 0-15,0 0 16,0-25-16,0 0 15,25 24-15,-25-24 16</inkml:trace>
  <inkml:trace contextRef="#ctx0" brushRef="#br0" timeOffset="12591.35">25674 16610 0,'-75'-25'47,"1"25"-31,-1 0-16,25 0 16,0 0-16,25 0 15,-25 0-15,26 0 31,-1 0-15,25 25-16,0 0 16,0 25-1,0 0-15,25-26 16,74-24-16,-49 50 16,-25-25-16,25-25 15,-25 25-15,24-25 16,1 0-16,-25 0 15,0 0 1,-25-25 31,0-25-31,0 25-1</inkml:trace>
  <inkml:trace contextRef="#ctx0" brushRef="#br0" timeOffset="12988.66">25176 16486 0,'0'24'16,"0"51"-16,0-50 15,0 25-15,0 0 16,0-1-16,0-24 15,25 25-15,-25-25 16,25 0-16,-25 0 31,25-25-15,-25 25 31</inkml:trace>
  <inkml:trace contextRef="#ctx0" brushRef="#br0" timeOffset="13608.65">25549 16909 0,'50'0'16,"-25"0"-1,25 0-15,0-50 16,0 25 0,-1 25-16,-24-25 0,25 0 15,0 0-15,-25-24 31,-25-1-31,0-25 16,0 50 0,0 0-16,0 0 15,0 1 1,0-1-16,-25 25 16,0 0 15,0 0-16,0 0 1,25 25 0,-25 24-16,0 26 0,25-25 15,0 25-15,0-26 16,0 26-16,0-25 16,25 0-16,0-25 15,25-1 1,-50 1-1,25-25-15,25 25 16,-25-25 0,-1 0-16,1 0 0,25 0 15,0 0 1,-25 0-16,0 0 16,0 0-1</inkml:trace>
  <inkml:trace contextRef="#ctx0" brushRef="#br0" timeOffset="85606.65">10260 13024 0,'-25'0'62,"0"-25"-46,0 25-1,0 0 1,0 0-16,0-25 16,0 25-16,0 0 15,0 0-15,1 0 16,-1 0-16,-50 0 15,50 0-15,0 0 16,0 0-16,0 0 16,-24 0-16,-1 0 15,0 0-15,0 25 16,0 0-16,25 0 16,-49 0-16,24 0 15,25 0-15,0-25 31,25 25-31,0 0 16,0-1-16,0 1 16,0 25-16,0-25 15,0 0-15,0 0 16,0 25-16,25-25 16,0-1-16,0 51 15,0-75-15,0 25 16,0 0-16,-1 0 15,1-25-15,0 0 16,25 0-16,-25 25 16,0-25-16,0 25 15,0-25-15,24 0 16,-24 0 0,25 0-1,-25 0-15,0 0 16,0 0-16,25 0 0,-25 0 15,24 0 1,1-25 0,0 0-16,-25 25 15,0-25-15,0 25 16,0-25-16,24-25 16,1 25-1,-50 0 1,0 1-16,25 24 15,-25-25-15,25 25 16,-25-25 0,0 0-16,25 0 15,0-50 1,-25 50 0,25-24 15,-25 24-31,0 0 15,0 0 1,0 0-16,0-25 16,0 25-1,0 0 17,0 0 14,-25 25 33,0 0-79,0 0 93,0 0-77</inkml:trace>
  <inkml:trace contextRef="#ctx0" brushRef="#br0" timeOffset="94251.82">14219 16286 0,'0'25'172,"-25"-25"-172,25 25 15,0 0 1,0 0 46,0 0 1,0 0-48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15T08:50:19.02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17033 14170 0,'-25'0'0,"25"-25"15,-25 0-15,0 0 16,0 0-16,-24-25 16,24 0-1,0 26 1,-25-1-16,50-25 16,-25 25-16,0 25 15,-25-25-15,25 25 16,1-25-16,-1 0 15,-25 0 1,0 25-16,0-25 0,0 25 16,1-24-16,-1 24 15,25 0-15,-25 0 16,0 0-16,25 0 16,-49 0-1,49 0-15,0 0 16,0 0-16,-25 0 15,0 0-15,1 49 0,-1-49 16,25 25 0,-25-25-16,0 50 15,-24-25-15,24-25 16,25 50-16,-25-25 16,-25 0-16,50-1 15,1-24-15,-1 25 16,-50 0-16,75 0 15,-25-25-15,-50 25 16,50-25-16,0 50 16,1-25-1,-26 0-15,25 0 16,-25-1-16,25 1 16,0 0-16,25 0 0,-25 0 15,0 25-15,1-25 16,-1 25-1,25-26-15,0 1 16,-25 25-16,25-25 16,0 25-16,0-25 15,0 25-15,0-26 16,0 26-16,0 25 16,0-25-16,0 0 15,0-25-15,0 24 16,25 26-1,-25-50-15,0 0 0,25-25 16,-25 25-16,24 0 16,-24 0-16,25-1 15,0 26-15,0 0 16,0-25 0,0 25-16,0 0 15,-25-1-15,50-24 16,-50 25-16,25-25 15,-1 0-15,1 0 16,25 25-16,-25-26 16,0 1-16,50 25 15,-50 0-15,49 0 16,26-25-16,-50 0 16,0 24-16,-1-49 15,1 25-15,0-25 16,0 0-16,0 0 15,-26 25-15,1-25 16,50 0 0,-25 0-16,0 0 15,-1 0-15,1 0 16,0 0-16,25 0 0,24 0 16,-24-25-16,0 25 15,-25-25 1,24 25-16,1 0 15,0-49-15,-50 49 16,24 0-16,-24-50 16,0 50-16,0 0 15,25-25-15,-25 0 16,0 0 0,-25-25-1,25 25-15,-25 0 16,0 1-16,25-1 15,-25-50-15,0 50 16,0 0-16,0 0 16,24-49-16,-24 49 15,0 0 1,0-25-16,0 25 16,0-25-16,0 0 15,0 26 1,0-1-16,0-50 15,0 50-15,0-25 16,0 25-16,0 0 16,0 1-16,0-51 15,0 50-15,0 0 16,0 0 0,0 0-16,0 0 15,0-25-15,-24 1 16,24-1-16,0 0 15,-25-25 1,0-24-16,25 74 16,-25-25-16,25 25 0,-25-25 15,0 50 1,25-25-16,-25-24 16,-25-1-1,25 0 1,25 25-16,-24 0 15,-1 0-15,-25-24 16,25 49 0</inkml:trace>
  <inkml:trace contextRef="#ctx0" brushRef="#br0" timeOffset="845.91">15962 14991 0,'50'0'31,"-25"-24"-15,0 24-16,0-50 16,0 0-16,-1 0 15,-24 25 1,25 0-16,0 25 109,0 25-93,-25 25-16,25 0 16,0 0-16,-25 24 15,25-24 1,-25 0-16,25-50 15,-25 25-15,0 0 16,0 0-16,0 0 16,0-1-1,0 1 63</inkml:trace>
  <inkml:trace contextRef="#ctx0" brushRef="#br0" timeOffset="1435.86">16161 15315 0,'25'0'79,"25"0"-64,-25 0 1,0 0-16,0 0 15,0-25-15,0 25 16,-1-25-16,1 25 16,0 0-1,0 0 157</inkml:trace>
  <inkml:trace contextRef="#ctx0" brushRef="#br0" timeOffset="10963.87">17705 12277 0,'-25'-25'16,"0"0"0,1 0-1,-26-24 1,50 24-1,-25 0-15,25 0 16,-25 0-16,25 0 16,-25 0-16,25 0 15,-25 0-15,25 0 16,-25 1 0,0-1-16,25 0 15,-25-25-15,1 25 16,-1 0-16,25 0 0,-25 25 15,25-25 1,-25 25-16,0 0 16,0 0-1,25-25 1,-25 25-16,0 0 16,0 0-16,-24 0 15,24 0-15,-25 0 16,25 0-1,-25 0-15,25 0 16,-25 0-16,26 0 16,-26 0-16,25 0 15,0 0-15,-75 0 16,51 0 0,24 0-16,0 0 15,-25 0 1,0 0-16,0 0 15,25 0-15,0 0 16,1 25-16,-26-25 16,-25 25-16,50 0 15,-25-25-15,25 50 16,1-50-16,-1 25 16,0 0-16,0 0 15,0 0-15,-50 24 16,25 1-1,26-25-15,-1 25 16,25-25-16,-25-25 16,0 25-1,0 24-15,25-24 16,-25 0 0,25 25-16,0 0 15,0 0-15,0-25 0,0 0 16,-25 24-16,25 26 15,0 0 1,0-50-16,0 74 16,0-49-16,0 0 15,0 0-15,0-1 16,0-24-16,0 25 16,0 0-16,0 0 15,0 0 1,25-26-16,-25 1 15,25-25-15,-25 50 16,0-25-16,25 0 16,-25 0-16,25 0 31,-25 0-31,25 0 16,-25 24-1,25-49 1,-25 25-16,24 0 15,1 0 1,-25 0 0,50 0-1,-50 0 1,25 0 0,25 0-16,-25 0 15,0-1-15,24 1 16,-24-25-16,25 25 15,-25 0-15,0-25 16,25 50-16,0-50 16,-26 0-1,51 25-15,-50 0 16,0-25-16,0 50 16,0-50-16,25 0 15,-25 0 1,24 0-1,-24 0-15,0 0 16,0 0 0,25 0-16,-25 0 15,49 0-15,1 0 16,-50 0-16,25 0 16,25 0-16,-26-25 15,-24 25-15,25-25 16,25 0-16,-25 25 15,-1 0-15,1-50 16,25 50-16,-50-50 16,0 50-16,49-25 15,-74 0-15,25-24 16,0 49 0,0-25-1,0 0 1,0 0-16,-25 0 15,0 0-15,25 25 0,-25-50 16,25 0 0,-25 26-16,50-51 15,-50 25-15,0-50 16,0 51-16,24-1 16,-24 25-16,0-25 15,0 0-15,0-24 16,0 24-16,0 0 15,0-25-15,0-24 16,-24-1 0,24 1-16,-25 49 0,25 25 15,0-50-15,-25 25 16,0 25-16,0 0 16,0 1-1</inkml:trace>
  <inkml:trace contextRef="#ctx0" brushRef="#br0" timeOffset="12201.81">16958 12676 0,'-25'0'47,"-24"0"-16,24 0-31,-25 0 0,25 0 16,-25 0-16,25 0 15,-25 0-15,26 0 16,-1-25 15,25 0-15,0 0-1,0 0 1,0 0-16,0 0 16,0-25-1,25 25-15,-1 25 16,26 0 0,-25 0-1,0 0 1,0 0-1,25 0 1,-25 25 15,0 25-31,-25-25 0,49 25 16,-49-25 0,25 25-16,0-26 15,-25 26-15,0-25 0,0 25 16,0-25-1,0 0 1,0 0-16,0 0 16,0-1-16,-25 26 15,-25-25-15,50 0 16,-24-25-16,-1 0 16,-25 0-16,0 0 15,0 0-15,25 0 16,0 0-1,1 0-15,-1 0 32,25-25 108,49 75-124,26-25 0,-25-25-16,-25 25 15,25 0-15,-25 0 16,-1-25-16,1 0 15,25 0-15,-25 0 32,0 0-17,0 0-15,0 0 16,0 0 0,0-50-16,-25 25 0,0 0 15,0-75 1,0 75-16,0-24 15</inkml:trace>
  <inkml:trace contextRef="#ctx0" brushRef="#br0" timeOffset="14137.25">14393 14618 0,'-25'0'32,"25"-25"-32,-24 25 15,24-25 1,-25 25-16,0-25 15,0 25-15,0-25 16,-25 0-16,25 0 16,-25 1-1,26 24-15,-26 0 16,25-25-16,-25 25 16,25 0-16,0 0 15,0 0-15,0 0 16,0 0-16,-24 0 15,24 0-15,-50 0 16,50 0-16,-25 0 16,1 0-16,-1 25 15,25-1-15,-50-24 16,25 25 0,25-25-16,-24 25 15,24-25 1,0 0-1,-25 25-15,25-25 16,0 25-16,0 0 0,0-25 16,-24 0-16,24 25 15,0-25 1,0 25-16,0 0 16,-25-25-16,25 25 15,0-1-15,25 1 16,-74 0-16,49-25 15,-25 25-15,25 0 16,0 0-16,-25 0 16,25 0-16,25 0 15,-24-25-15,-1 50 16,0-50-16,25 24 16,0 1-16,0 25 15,0-25 1,0 25-16,0 0 15,0-1-15,0 1 16,0-25 0,25 25-16,0 0 15,-1-25-15,-24 0 16,25 24-16,0-24 16,0 0-16,-25 25 15,25 0-15,0-25 16,0 24-1,-25 1-15,50 0 16,-25-25 0,-25 0-16,25 0 15,-1 0-15,26 0 16,-25-1-16,25 1 16,0 0-16,-25 25 15,24-25 1,1 0-16,0 0 15,-25-25-15,25 0 0,0 25 16,-26 0-16,26-25 16,25 0-16,-25 0 15,0 0 1,-1 0-16,1 0 16,0 0-16,0 0 15,-25 0-15,74 0 16,-49 0-16,-25 0 15,50 0-15,-50 0 16,24 0-16,1-25 16,-25 25-16,0 0 15,25-25-15,-25 0 16,0-25-16,0 50 16,-1-25-16,1 0 15,0 0-15,0 0 16,25-24-16,-25 24 15,0-25 1,-25 25-16,25 0 16,-25-25-16,25 25 15,-25 1-15,0-1 0,24-25 16,-24 0 0,0 25-1,25-25 1,-25 25-16,0 1 15,0-51-15,0 50 16,0 0-16,0-25 16,0 25-16,0 0 15,0-74-15,0 74 16,0-50-16,0 25 16,0-24-16,-25 24 15,25-25-15,-24 50 16,24-49-1,-50 24-15,50 25 0,-75-25 16,75 25-16,-25 0 16,0 25-1,25-25 1</inkml:trace>
  <inkml:trace contextRef="#ctx0" brushRef="#br0" timeOffset="15468.57">13472 15016 0,'25'0'15,"0"0"-15,-25-25 16,25 25 15,0 0-15,-1 0 0,1 0-1,0 0 16,0 0-15,0 0 15,0 0-15,-25 25 46,0 0-46,0 0-16,0 0 16,0 0-1,0 0 1,-25 0-16,0-25 16,-25 50-1,1-26 1,24-24-1,50 0 142,-1 0-142,1 0 1,0 0-16,25 0 16,-25 0 15,0 25-31,0-25 31,-25 25-15,25-25-16,-25 25 15,0 0 1,0 0-16,0 0 16,0 0-1,0 0 1,0 0-1,0-1 1,0 1 0,0 0-1,-25 0 1,0-25-16,0 25 16,0-25-16,-25 0 15,25 0 1,0 0-1,-24 0 1</inkml:trace>
  <inkml:trace contextRef="#ctx0" brushRef="#br0" timeOffset="23159.01">15464 12825 0,'-25'-25'32,"25"0"-1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15T08:24:37.15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20395 6400 0,'0'25'78,"-50"0"-62,50 0-1,0 25-15,0 24 16,0 1-16,0-25 16,0 25-1,0 24-15,0-74 16,0 25-16,0 0 15,0-25-15,0 0 16,25 24-16,0-24 16,0-25-16,0 25 15,-25 0-15,24-25 16,1 25-16,-25 0 16,25-25-1,0 0-15,-25 25 16,25-25-1,-25 25 1,25-25 0,0 25-1</inkml:trace>
  <inkml:trace contextRef="#ctx0" brushRef="#br0" timeOffset="1124.15">13920 7446 0,'25'25'94,"-25"0"-94,25 0 15,0 25-15,0-25 16,-25-1-16,50 26 16,-25-50-16,-25 50 15,24-25-15,-24 25 16,0-25-16,0 24 15,0 1 1,0 0-16,0 50 0,0-26 16,0-24-1,0 25-15,-49-25 0,-26 24 16,50-49-16,-25 25 16,25-25-1,-25 0-15,26 0 16,-1-25-16,0 0 15,0 0-15</inkml:trace>
  <inkml:trace contextRef="#ctx0" brushRef="#br0" timeOffset="89336.27">20569 7122 0,'0'25'63,"25"25"-48,25-25-15,24-25 16,51 50-1,-75-50-15,49 25 0,26 0 16,99-25-16,50 0 16,25 0-16,99 0 15,75 0-15,75 0 16,50 0 0,-1 0-16,-49 0 15,0 49-15,0-24 16,-25 0-16,-75 0 15,-74 0-15,-26-25 0,-74 0 16,-25 0 0,-50 0-16,1 0 15,-76 0-15,1 0 16,-100 0-16</inkml:trace>
  <inkml:trace contextRef="#ctx0" brushRef="#br0" timeOffset="90704.21">2789 8268 0,'0'25'62,"100"0"-62,-51-25 16,26 0-16,0 0 15,24 0-15,51 0 16,24 0-16,25 0 16,100 0-1,25 0-15,124 25 16,0-1-16,50 1 16,100 0-16,25 50 15,-125-50-15,25 50 16,-25-26-16,-50-24 15,0 0-15,-74 25 16,-100-25-16,24 0 16,26-25-16,-50 0 15,-50 0-15,0 0 16,-49 0-16,-1 0 16,0 0-16,-24 0 15,24 0-15,-50 0 16,-24 0-1,0 0-15,-26 0 16,1 0-16,0 0 0,0 0 16,-26 0-16,51 0 15,-25 0-15,-1 0 16,1 0 0,25 0-16,-51 0 15,1-25-15,-25-25 16,0 25-16,0 25 15,25-50-15,-25 26 16,24-1-16,-24-25 16,25 25-16,-25 0 15,0 0 1,0 0-16,0-25 31,0 50-31,0-49 16,24 24-16,-24-25 15,0 50 1,-25-25 0,25 0-16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15T08:52:38.57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24055 4657 0</inkml:trace>
  <inkml:trace contextRef="#ctx0" brushRef="#br0" timeOffset="12252.03">21690 5305 0,'25'0'78,"99"-25"-78,-49 25 15,-25 0-15,49-25 16,51 0-16,74 0 16,0 0-16,50 0 15,25 25-15,-50 0 16,124 0 0,50 0-16,75 0 15,50 0-15,-75 0 0,25 0 16,1 0-1,-76 0-15,75 0 0,-75 0 16,25 0 0,-24 0-16,-26 0 15,-74 0-15,-75 0 16,25 0-16,-25 0 16,-75-25-16,-49 25 15,-51-25-15</inkml:trace>
  <inkml:trace contextRef="#ctx0" brushRef="#br0" timeOffset="64881.23">26122 15863 0,'25'0'16,"0"0"-16,0 0 15,25 0-15,-1 0 16,1 0-16,0 0 16,0 0-16,49 0 15,-74 0-15,25 0 16,-25 0-16,25 0 15,-25 0-15,0 0 16,0 0 15</inkml:trace>
  <inkml:trace contextRef="#ctx0" brushRef="#br0" timeOffset="65496.85">26720 15514 0,'0'25'46,"25"0"-46,0-25 0,0 25 16,-25 0 0,24-25-16,1 0 15,-25 25 1,25 0 78,-25 25-94,0-1 15,0 1 1,0 0-16,0 0 0,-25 0 16,25-26-16,-25 26 15,1 0 1,24-25-1</inkml:trace>
  <inkml:trace contextRef="#ctx0" brushRef="#br0" timeOffset="66677.86">27641 14269 0,'-50'0'16,"25"0"-16,1 0 15,-1 0-15,0 0 16,0 0-16,25 25 16,-25 0 109,25 0-125,0 25 15,0 24-15,0 1 16,0 0-16,0-25 16,0 24-16,0 76 15,0 24-15,0 75 16,0 0-1,0-25-15,0 0 0,0 1 16,0-51-16,0 0 16,0-24-16,0-26 15,0 25-15,0-49 16,0 0 0,0 24-16,0-49 15,0-50-15,0 25 16,25-50 140,0 0-140,49 0-16,1 0 15,0 0-15,49 0 16,-49 0-16,-25 0 16,50 0-16,-26 0 0,26 0 15,24 0 1,-99 0-16</inkml:trace>
  <inkml:trace contextRef="#ctx0" brushRef="#br0" timeOffset="70002.2">28662 14394 0,'-25'0'47,"0"0"-32,0 0-15,1 0 16,-26 0-16,0 0 15,25 0-15,-75 25 16,76-25-16,-26 25 16,25 24-1,0-49 1,0 75 0,25-25-1,-50 0-15,50-25 0,0-1 16,0 1-1,0 50-15,0-50 16,0 25 0,0-25-1,25 0-15,0-25 16,-25 25-16,25-25 16,0 0-16,0 0 31,0 0-16,-25-25 1,0 0-16,0-25 16,0 25-16,0 0 15,0 0-15,0 0 16,0 0 0,0 0-16,0 1 15,-25 24 16,0-25-31,0 25 16,0 0 0,-25 0-16,25 0 15,0 0 1,1 0 0</inkml:trace>
  <inkml:trace contextRef="#ctx0" brushRef="#br0" timeOffset="70576.7">28712 15116 0,'25'0'31,"-25"-50"-15,0 25-16,25 25 15,-25-50 1,50 1 0,-50-1-1,24 50 48,1 0-63,0 50 15,-25-25-15,25 24 16,-25 26-16,25-50 16,-25 25-16,25-25 15,-25 0-15,0-1 16,25 1-16</inkml:trace>
  <inkml:trace contextRef="#ctx0" brushRef="#br0" timeOffset="71216.67">29210 14045 0,'50'-75'31,"0"75"-15,24-24-1,-24 24-15,25-25 16,-25 25-16,-25 0 15,-1 0-15,1 0 16,-50 74 31,-24 1-31,-26 0-16,25-25 15,-49 49-15,49-49 16,25-25-1,0 0-15,0-25 16,25 25-16,50-25 94,0 0-79,-1 0-15,1 0 16,-25 0-16,25 0 16,0 0-16,0 0 15,-26 25-15,26-1 16</inkml:trace>
  <inkml:trace contextRef="#ctx0" brushRef="#br0" timeOffset="72264.98">28886 16510 0,'0'-24'15,"-50"-26"1,1 50-1,24 0 1,-25-25-16,-25 25 16,50 0-1,-24 0 1,24 0 0,0 0-16,-25 50 15,25-25-15,0-25 16,0 49-16,0 1 15,0-25-15,1 25 16,24 0-16,0-25 16,0-1-16,0 1 15,0 25-15,0-25 16,0 0-16,0 0 16,0 25-1,0-25 1,24-25-1,1 0 17,-25-25-1,0 0-15,0-25-16,0 25 15,0 0-15,0-25 16,0 25-16,0-24 15,0 24 1,0 0-16,-25 25 47,1 0-47,-1 0 16,0 0-16,0 0 15,25 25-15</inkml:trace>
  <inkml:trace contextRef="#ctx0" brushRef="#br0" timeOffset="72871.9">28812 16834 0,'24'0'0,"1"0"15,25 0-15,-25 0 16,50 0 0,-25 0-16,-1 0 15,-24 0-15,0 0 16,0 25 31,-25 0-47,0 25 15,0 24-15,-75 1 16,50-25-16,-24 0 16,-1-25-16,0 24 15,25-24-15,0 0 16,50-50 62,50 0-62,-50 25-1,25 0 1,24 0-16,26-49 16,0-1-16,-76 25 15</inkml:trace>
  <inkml:trace contextRef="#ctx0" brushRef="#br0" timeOffset="73467.67">29235 15763 0,'0'-25'16,"25"25"-16,0-49 16,49 24-16,-49 25 15,25-25-15,25 25 16,-50 0-16,-25 25 78,0 25-78,-75 49 0,25-24 16,0 0-1,1-1-15,-1-49 16,25 0 0,75-25 62,-25 0-63,24 0-15,26 0 0,-25 0 16</inkml:trace>
  <inkml:trace contextRef="#ctx0" brushRef="#br0" timeOffset="74401.1">30256 14344 0,'0'0'0,"50"0"16,24-25-16,1 0 15,-50 25-15,0 0 63,-25 50-47,0 50-16,0-26 15,0 51 1,0-26-16,0 1 15,0 0-15,0-75 16,0 49-16,0 1 16,0 25-16,0 24 15,0 1-15,0-1 16,0 50-16,0 1 16,0-1-16,0 0 15,0 1-15,0-26 16,0-24-16,0-26 15,0 1-15,0-26 16,0 26-16,0-25 16,0-25-16,0-26 15,0 1 1,0 0 15,0 0-15,0 0-1,-25-25 1,0 25-16,25 0 31,-25 0-31,0-25 16,0 0-16,-24 0 16,-1 0-16,-25 0 15,50 0-15,-25 0 16,1 0-16,-1 0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15T08:56:54.87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6599 6948 0,'0'0'0,"25"25"15,0 0-15,-25 0 16,25-25-16,-25 25 31,0 0 0,50-25-15,-26 24 0,-24 1-1,25 0-15,0 0 32,-25 0-17,25-25-15,0 0 16,0 0-16,0 0 15,25 0-15,-1 0 16,-24 0-16,25 0 16,0 0-1,25 0-15,-50 0 16,49 0-16,-24 25 0,25-25 16,-1 0-16,-24 0 15,25 0-15,-50 25 16,75-25-1,-51 0-15,1 0 16,0 0-16,0 25 16,24-25-16,-24 0 15,0 0-15,0 0 16,25 0-16,-26 25 16,-24-25-16,-25 25 15,25-25 1,0 0-1,0 0 1,25 0 62,-25 25-62,24-25-16,-24 0 15,0 24-15,50-24 16,0 0-16,-1 0 16,1 0-16,-50 0 15,75 0-15,-26 0 16,1 0-16,0 0 16,-1 0-16,1 0 15,-25 0-15,50 0 16,-1 0-16,-49 0 15,0 0-15,24 0 16,1-24 0,-25 24-16,-25 0 15,0 0-15,25 0 16,-1 0-16,-24-25 0,0 0 31,0 25 0,-25-25-15,25-25 15,-25 25-15,0 0 0,0 0-16,0 0 31,0 0-31,0 1 0,0-1 15,0-25-15,0 25 16,0 0 0,0-25-16,-25 25 15,25-49 1,0 49 0,0 0-1,-25 0-15,25 0 16,-25 0-1,25 0-15,-25 0 16,25 0-16,-49 1 16,49-1-1,-25 25 1,0-25 0,0 25-16,0 0 15,-25-25-15,25 0 16,-25 25-16,1 0 15,-1-50 1,25 50-16,-50 0 0,25-50 16,-74 25-1,74 1-15,0-1 0,-74 0 16,49 25-16,-24 0 16,74 0-1,-50-25-15,-25 25 16,1 0-16,-26-25 15,-24 25-15,24 0 16,26 0-16,-1 0 16,-24-25-16,49 25 15,-25 0-15,26-25 16,24 25-16,-25 0 16,25 0-16,-25 0 15,51 0-15,-26 0 16,25 0-1,0 0-15,0 0 16,-25 0 0,25 0 15,0 0-15,1 0-16,-1 0 15,0 0 1,0 0-1,25 25 1,-25-25-16,0 0 16,25 25-16,-25 0 15,0-25-15,0 50 16,0-25 0,25-1-16,-24 1 15,-1-25 1,25 25-1,-25-25-15,0 25 0,0 0 16,0-25 15,25 25-31,-25 0 16,0-25 0,0 0-16,0 25 15,1-25-15,-26 0 16,25 25-1,0-25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15T09:05:07.13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20195 4782 0,'0'25'63,"0"24"-48,0 1-15,0-25 16,0 75-16,0-51 16,0 1-16,0 25 15,0 0-15,0-26 16,0 51-16,0 25 15,0-51-15,0-24 16,0 50-16,0-26 16,0-49-16,0 25 15,0-25 1,0 0 46,0-75-30</inkml:trace>
  <inkml:trace contextRef="#ctx0" brushRef="#br0" timeOffset="800.93">20519 5080 0,'25'0'0,"25"0"31,-25 0-15,0 25-1,0-25-15,24 50 16,-24-50-16,0 0 16,0 25-16,0 0 15,-25 0 16,0 0-15,25 0-16,-25 0 16,25 49-16,0-49 15,-25 0-15,25 0 16,-25 0 0,0 0-1,25-25 1,-1 0-1,1 0-15,25 0 16,0 0-16,25-50 16,-26 25-16,26-25 15,-25 0-15,50 1 16,-51-26 0,-24 50-1,0 0 1</inkml:trace>
  <inkml:trace contextRef="#ctx0" brushRef="#br0" timeOffset="1364.9">21117 4931 0,'0'50'32,"0"-25"-17,0 25 1,0-26-16,0 1 16,0 25-16,0-25 15,0 50-15,0-25 0,0-1 16,0 1-16,0-25 15,0 25 1,0 0-16,0 24 16,0-24-16,0 25 15,0-50-15</inkml:trace>
  <inkml:trace contextRef="#ctx0" brushRef="#br0" timeOffset="2167.81">21665 4657 0,'-25'0'62,"0"25"-46,0 25 0,0-25-16,-25 25 15,25-26-15,25 1 16,-25 25-16,1 0 16</inkml:trace>
  <inkml:trace contextRef="#ctx0" brushRef="#br0" timeOffset="2958.66">21814 4856 0,'25'0'31,"-25"25"-31,25 0 16,0 50-16,-25-50 15,25 25-15,0-26 16,0-24-16,-1 50 15,1-25 1,25 25-16,-25-25 16,0-25-16,0 25 15,0-25 1,0 25 93,-25 0-93,-25-1-16,0 1 16,-25 0-1,25-25-15,-25 100 0,25-100 16,-24 75-16,24-51 15,0 1 1,0 0-16,25 25 16,-25-25-1,25 0-15,0 0 16,0 0 0,-25-25-16</inkml:trace>
  <inkml:trace contextRef="#ctx0" brushRef="#br0" timeOffset="3641.6">22611 5354 0,'100'0'0,"-76"0"16,1 0-16,25 0 15,-25 0-15,0 0 16,0 0 0</inkml:trace>
  <inkml:trace contextRef="#ctx0" brushRef="#br0" timeOffset="4393.05">22561 5230 0,'25'0'78,"0"0"-62,25 0-16,0 0 16,-26 0-1,1 0 1,0 0 0,0 0-16,0 0 46</inkml:trace>
  <inkml:trace contextRef="#ctx0" brushRef="#br0" timeOffset="5546.69">23582 4557 0,'0'0'0,"-50"0"16,1 0-16,-26 0 16,25 0-16,0 0 15,-24 0-15,24 0 16,0 0-16,25 0 15,0 25 142,25 25-142,0 25-15,0-25 16,0 0-16,0 49 16,0-49-16,0 25 15,0 49-15,0 50 16,0-24-16,25-1 15,-25-49 1,0 24-16,0-49 0,0-25 16,0-25-16,0 25 15,0-1-15,0-24 32,50-25 108,-25 0-140,0 0 16,24 0-16,-24 0 15,25 0-15,-25 0 16,50 0 0</inkml:trace>
  <inkml:trace contextRef="#ctx0" brushRef="#br0" timeOffset="6626.5">24379 4533 0,'0'24'15,"0"1"-15,0 0 0,-50 0 16,50 0-16,-25 0 16,25 0-16,-25 0 15,1 0 1,24 0-16,-25 0 15,0-1-15,0-24 16,0 25-16,0-25 16,-25 25-16,25-25 0,0 25 15,-24-25 1,24 0-16,-25 0 16,25 0-16,0 0 15,0 0 1,0 0-16,0 0 15,0 0-15,25-25 16,0 0 0,0-24-16,0-1 31,0 25-31,0 0 16,0 0-1,0 0-15,0 0 16,25 25-1,0 0 17,0 0-32,0 0 15,0 0-15,0 0 16,0 50-16,0-25 16,24 0-16,-24 0 15,0 49-15,0-49 16,0 0-16,0 0 15,25 0 1,0-25 0,-25 0-1,-1 0-15,1 0 16,0 0-16,0 0 31,0 0-15</inkml:trace>
  <inkml:trace contextRef="#ctx0" brushRef="#br0" timeOffset="7261.14">23981 5454 0,'0'25'15,"0"50"-15,0-1 16,24 1 0,1 49-16,-25-74 15,25 50-15,-25 0 16,0-51-16,0 1 15,0 0-15,0 50 0,0-26 16,0-24 0,0 0-16,0-25 15,25 0-15,-25 0 16,0-75 78,-25 0-94,25 0 15,0 0-15</inkml:trace>
  <inkml:trace contextRef="#ctx0" brushRef="#br0" timeOffset="8165.15">24005 5454 0,'0'-25'31,"25"0"-15,0 25-16,0-50 15,25 50-15,0 0 16,-25-25-16,0 25 15,0 0-15,-1 0 16,1 0 0,-25 25 15,0 0-15,0 0-16,0 0 15,0 25-15,0-25 16,-49 49-16,-1-24 15,-50-25 1,50 0 0,75-25 93,50 0-93,0 0-16,-26 0 15,-24 0-15,0 0 16,-25 25 62,0 0-62,-25-25-1,0 25-15,1-25 16,-1 25-16,0-25 16,-75 49-16,75-49 15,0 25-15,0-25 16,0 0-16,1 0 15,-1 0 1</inkml:trace>
  <inkml:trace contextRef="#ctx0" brushRef="#br0" timeOffset="9450.82">24379 4308 0,'25'0'32,"0"0"-17,0 0-15,0 0 16,0 0-16,-1 0 15,26 25-15,-25-25 16,25 0-16,-25 0 16,0 0-1,-25 25 48,0 25-48,0-25 1,25 25 0,-25-25-16,25 74 15,-25-24-15,24 50 16,26-26-16,-50-49 16,0 50-16,25 74 15,25-25-15,-25 26 16,-25-51-16,25 1 15,0-26-15,-25-74 16,0 25-16,0-25 47,0 0 78,-25-25-125,0 25 16,0-25-16,-25 0 15,0 49-15,1-49 16,-1 0-16,0 25 15,0-25-15,25 0 16</inkml:trace>
  <inkml:trace contextRef="#ctx0" brushRef="#br0" timeOffset="12726.76">23234 7820 0,'0'25'31,"-25"-25"0,25 24-31,-25-24 16,25 50-16,-25-50 15,0 50-15,0-25 16,0 0 0,0-25-16,0 25 15,0-25-15,1 25 16,-1 0-1,0-25-15,0 49 16,0-49 0,-25 25-16,25-25 15,0 0-15,0 0 16,0 25-16,1-25 16,-1 0-1,0 0-15,0 0 16,0 0-16,0 0 15,0 0 1,0-25 0,25 0-16,-25 0 15,25 1 1,0-1 0,0 0-1,0 0-15,0 0 31,0-25-15,25 25 15,0 25 1,0 0-32,0 0 0,0 0 15,0 0 1,0 25-1,0-25-15,-1 25 16,1 0-16,0 0 16,0 0-16,0-25 15,0 25-15,0 0 16,0-1-16,25 1 16,-25 0-16,24-25 15,-24 50-15,0-25 16,0-25-16,-25 25 15,25-25-15,0 25 32,0-25 15,0-25-32,49-25-15,-24 0 16,0 0-16,0 1 0,-50 24 15,25 0 1</inkml:trace>
  <inkml:trace contextRef="#ctx0" brushRef="#br0" timeOffset="13532.58">22237 7546 0,'25'25'0,"-25"0"16,0-1 0,0 51-16,0-25 0,25 25 15,-25-26-15,0 26 16,25 50-16,0-26 16,0 26-1,-25-51-15,25 26 16,-25-75-16</inkml:trace>
  <inkml:trace contextRef="#ctx0" brushRef="#br0" timeOffset="14067.43">23682 7421 0,'25'0'0,"0"0"0,-25 50 16,24 25 0,26 49-16,-50-74 15,25 25-15,0 24 16,-25 26-16,0-26 15,0 26-15,25-50 16,-25-50 47</inkml:trace>
  <inkml:trace contextRef="#ctx0" brushRef="#br0" timeOffset="14793.62">24005 7147 0,'0'0'15,"25"-25"-15,0 25 16,-25-25 0,25 25-16,0 0 15,0 0 1,-25 75 46,0-50-46,0 50-16,0-50 16,0 0-16,-25 0 15,0-1-15,25 1 16,-25 0-16,25 0 94,25-25-79,0 0-15,25 0 16,25 25-16,-26-25 15,-24 0-15,0 0 16</inkml:trace>
  <inkml:trace contextRef="#ctx0" brushRef="#br0" timeOffset="15231.09">24404 7994 0,'0'0'0,"50"0"15,0 0 1,-1 0-16,1 0 16,-25 0-16,0 0 0,25 0 15,-25 0-15,0 0 32,-25-25 30</inkml:trace>
  <inkml:trace contextRef="#ctx0" brushRef="#br0" timeOffset="15644.42">24578 7919 0,'0'25'0,"0"-50"0,0 75 0,0-25 16,0 25-16,0-25 16,0 0-16,0-1 15,0 26 1,25-25-16,-25 0 15</inkml:trace>
  <inkml:trace contextRef="#ctx0" brushRef="#br0" timeOffset="16225.24">25251 7322 0,'0'25'15,"0"49"1,0-49 0,0 50-1,0-50-15,0 49 16,24-24-16,-24-25 15,0 50-15,25-50 0,-25 49 16,0 1-16,25 0 16,-25-25-1,25 24-15,-25-49 16,25 25-16,-25-25 16</inkml:trace>
  <inkml:trace contextRef="#ctx0" brushRef="#br0" timeOffset="16707.66">25674 7546 0,'0'50'31,"0"-1"-31,25 51 16,0-75-16,-25 74 15,0-24-15,0 0 16,50 0 0,-50-1-16,0 26 15,0-25-15,24-1 16,-24-49-16,0 25 0,25 0 15,-25 0-15</inkml:trace>
  <inkml:trace contextRef="#ctx0" brushRef="#br0" timeOffset="17556.96">25724 7695 0,'0'-25'31,"0"0"-31,50 25 16,-26-49-16,76 49 15,-75-25 1,50 25-16,-26 0 0,1-25 16,-25 25-16,0 0 62,-25 50-31,0-26-31,0 1 16,0 0-16,0 0 16,-50 0-16,-24 0 15,24-25 1,25 25-1,0-25-15,0 0 16,50 0 78,25 0-79,-25 0-15,24 0 16,1 0-16,-25 25 0,-25 0 16,50 0-1,-50-1 1,0 1 0,0 0-1,0 0-15,0 0 16,0 0-16,-50 25 15,25-25-15,-25 0 16,-24-25-16,49 0 16,0 0-1,0 0-15,0 0 16,0 0-16,0 0 16</inkml:trace>
  <inkml:trace contextRef="#ctx0" brushRef="#br0" timeOffset="18087.66">26446 7147 0,'0'25'0,"25"0"16,-25 50-16,25-25 16,24 74-16,-24-49 15,0 24-15,0-24 16,25 50-16,-50-51 15,25-24-15,-25-25 16,25 25 0,0 0-16,-25-25 15</inkml:trace>
  <inkml:trace contextRef="#ctx0" brushRef="#br0" timeOffset="18863.62">26919 7073 0,'0'-25'31,"25"0"-31,0 0 16,0 25 0,0 0-1,0 0 1,-1 0-1,1 0 1,0 0 0,-25 25-16,0 0 15,0 0 1,0-1-16,0 26 16,0-25-1,0 50-15,-25-50 16,-24 0-16,24 25 15,0-50-15,50 0 125,24 0-109,-24 0-16,0 0 16,0 0-1,0 0-15,0 0 16</inkml:trace>
  <inkml:trace contextRef="#ctx0" brushRef="#br0" timeOffset="19518.22">27840 7720 0,'0'0'0,"25"0"16,0 0-16,0 0 16,50 0-16,-50 0 15,0 0-15,24 0 16,-24 0-16,0 0 16,0 0-16,0 0 15,0-25 1,-25 0 15</inkml:trace>
  <inkml:trace contextRef="#ctx0" brushRef="#br0" timeOffset="19933.96">27840 7571 0,'50'-25'62,"-25"25"-46,0 0-16,25 0 15,-25 0-15,25 0 16,-26-25 15</inkml:trace>
  <inkml:trace contextRef="#ctx0" brushRef="#br0" timeOffset="20628">28687 7496 0,'25'0'32,"-25"-50"-32,50 25 15,-50-74-15,74 24 16,-24 25 0,-25 25-16,50-50 15,-25 26-15,-25 24 16,-25 50 78,24 24-79,-24 1-15,25 0 16,-25 50-16,25-50 15,0 24-15,-25 1 16,25 25 0,-25-51-16,25 26 15,-25-50-15,0 0 94</inkml:trace>
  <inkml:trace contextRef="#ctx0" brushRef="#br0" timeOffset="21076.71">29011 7845 0,'25'0'32,"49"0"-17,-49 0-15,25 0 16,0 0-16,-25 0 15,50-25 1,-51 25 0,-24-25-1,25 25-15</inkml:trace>
  <inkml:trace contextRef="#ctx0" brushRef="#br0" timeOffset="29565.6">26296 9065 0,'0'25'46,"0"49"-30,0-24-16,0-25 16,0 50-16,0-1 15,0-24-15,0-25 16,0 50-16,0 0 16,25-1-1,0 51-15,0-50 16,0 49-16,0-24 0,-25-1 15,0-49-15,0 0 16,0 49-16,0-24 16,0 0-1,0 49-15,0-24 16,0-25-16,0 49 16,0 1-16,-25 24 15,25-49-15,-25-1 16,0 51-16,0-1 15,-24-24-15,24 24 16,0-24-16,0 49 16,-25-50-16,50 51 15,-50-1-15,0-25 16,50 1-16,-49-26 16,-26 26-16,25-1 15,0-24-15,-49-26 16,49 26-1,-25-26-15,25 1 16,1-25-16,-26 24 16,25-24-16,25 0 15,-25-25-15,1 24 16,-1 1-16,-25 25 16,0-51-16,1 51 15,-1 0-15,25 24 16,0 1-16,-24-26 15,-1 1-15,25-1 16,-25 26-16,1-25 16,-1-51-16,25 26 15,0 0-15,1-50 16,24 24 0,-50 51-16,0-50 15,25 50-15,-24-26 16,-1-24-16,0 0 0,50-25 15,-24 25-15,-26-1 16,50-24 0,-25 0-16,-24 25 15,24-50-15,0 25 16,25 0-16,-50-25 16,-24 25-16,-1 24 15,25-49-15,-24 0 16,-26 25-16,51-25 15,-1 0-15,25 0 16,-50 25-16,-49 0 16,25 0-16,-26-25 15,1 25-15,-26 0 16,1 0-16,-25 0 16,49-25-16,-49 0 15,0 25 1,-25-25-16,0 0 15,-25 0-15,-25 24 16,50 26-16,-50 0 0,50 0 16,0-50-16,-1 25 15,-24 25 1,50-26-16,-50 1 16,50 0-16,-25 0 15,0-25-15,25 25 16,-26 0-16,26 25 15,25-25-15,0-25 16,-26 50-16,1-26 16,25 1-16,-25 0 15,24 0 1,-24 0-16,0 0 0,49 0 16,-24 0-16,25 0 15,-1 0-15,1-1 16,0 1-16,49-25 15,-50 25 1,26 0-16,-75 0 16,49 0-16,-49 0 15,50-25-15,-50 0 16,74 0-16,-74 0 16,74 25-16,-24 0 15,-1-25-15,1 25 16,25-25-16,-51 24 15,26-24-15,-1 0 16,1 0-16,24 0 16,-24 0-16,25 0 15,-26 0-15,26 0 16,24 0-16,-24 0 16,24 0-1,0 0-15,-49 0 16,24 0-16,1 0 15,-26 0-15,26 0 0,24 0 16,-24 0-16,24 0 16,-49 0-1,24 0-15,-24 0 16,-1 0-16,26 0 16,-1 0-16,1 0 15,24 0-15,-24 0 16,49 0-16,50 0 15,-25 0-15,-24 0 16,49 0-16,-25 0 16,25 0-1,0 0-15,0 0 0,0 0 16,-24 0-16,-1 0 16,-25 0-16,50 0 15,-74 0-15,24 0 16,0 0-1,25 0-15,-49 0 16,74 0-16,-50-24 16,25 24-16,-24 0 15,49-25 1,-25 25-16,0 0 16,25 0-16,-25 0 15,1 0-15,-1 0 16,-25 0-1,0 0-15,1 0 0,-1 0 16,0 0-16,25 0 16,-24 0-16,-26-25 15,50 25-15,1 0 16,-51 0 0,50 0-16,0 0 15,25 0-15,1 0 16,-1 0-16,0 0 0,0 0 62,0 0-62,0 0 16,0 0-16,-25 0 16,25 0-1,-24 0-15,-1 0 16,25 0-1,0 0-15,0 0 16,0 0 0,-25 0-1,25 0-15,1-25 16,-1 25 0,0-25-16</inkml:trace>
  <inkml:trace contextRef="#ctx0" brushRef="#br0" timeOffset="33170.01">5155 17756 0,'-25'0'125,"0"0"-110,0 0-15,0 0 16,0 0 0,0 0-1,0 0-15,0 0 47,1 0-16,-1 0 1,0 0 15,0 0-16,25 24 156,0 1-155,0 25-17,0 0 1,0-25-16,0 0 15,0 0 1,0 0 0,25-25-1,-25 24-15,0 1 16,0 0 234,-25-25-188,25-50-46,-25 26 0,25-1-16,0 0 0,0-50 15,0 50-15,0 0 16,0-25-16,0 26 16,0-1-1,0 0 141,50 25-140,-25 0-16,24 0 16,1 0-1,-25 0-15,0 0 16,25 0-16,-25 0 16,0 0-16,-50 0 171,0 0-171,0 0 16,-25 0-16,25 0 16,0 0-1,-24 0 1,24 0 0,0 25-1,25 0 141,0-1-140,0 1 0,0 0-16,0 0 15,0 0 1,0 0 171,25-25-187,0 0 16,-25 25-16,49-25 0,-24 0 16,0 25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9:58:30.98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24575,'0'2'0,"1"-1"0,-1 0 0,1 1 0,0-1 0,-1 0 0,1 1 0,0-1 0,0 0 0,-1 0 0,1 0 0,0 1 0,0-1 0,1 0 0,-1 0 0,0-1 0,0 1 0,0 0 0,1 0 0,-1-1 0,0 1 0,1 0 0,-1-1 0,0 1 0,1-1 0,-1 0 0,1 1 0,-1-1 0,2 0 0,51 6 0,-45-5 0,563 6 0,-323-10 0,1934 2 0,-2157 3 0,0 0 0,0 2 0,27 8 0,-26-6 0,1-1 0,39 3 0,41-8-1365,-76 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9:58:28.58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39 24575,'283'1'0,"895"-17"0,505-7-278,-1299 23-809,-335 0-5739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9:58:29.79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24575,'1'1'0,"-1"0"0,1 1 0,-1-1 0,1 0 0,-1 0 0,1 0 0,0 0 0,0 0 0,0 0 0,0 0 0,-1 0 0,1 0 0,0-1 0,1 1 0,-1 0 0,0 0 0,0-1 0,0 1 0,0-1 0,0 1 0,1-1 0,-1 0 0,0 1 0,0-1 0,2 0 0,39 8 0,-37-8 0,110 10 0,174-8 0,-145-5 0,2272 2-1365,-2381 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9:58:32.27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2 24575,'122'-1'0,"140"3"0,-134 16 0,-83-10 0,66 4 0,18-12-1365,-91 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9:58:55.8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24575,'7'0'0,"7"0"0,9 0 0,6 0 0,4 0 0,4 0 0,1 0 0,0 0 0,0 0 0,-6 0-8191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9:58:52.98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0 124 24575,'6'8'0,"-1"0"0,0 1 0,0-1 0,-1 1 0,0 1 0,-1-1 0,0 0 0,-1 1 0,0 0 0,2 11 0,2 10 0,134 427 0,-92-313 0,-37-96 0,5 13 0,-15-59 0,1 0 0,0 1 0,0-1 0,0 0 0,0 0 0,0 0 0,0 0 0,1 0 0,0-1 0,-1 1 0,1-1 0,0 1 0,0-1 0,6 3 0,6 1 0,0-1 0,0 0 0,1-1 0,-1 0 0,1-2 0,0 0 0,0 0 0,0-2 0,21-1 0,147-21 0,-176 21 0,295-47 0,-238 41 0,-46 6 0,0-1 0,-1 0 0,1-2 0,25-7 0,-39 9 0,0 0 0,0 0 0,0-1 0,0 0 0,0 0 0,-1 0 0,0 0 0,1-1 0,-1 1 0,-1-1 0,1 0 0,0-1 0,-1 1 0,0 0 0,0-1 0,0 0 0,-1 0 0,1 0 0,2-9 0,1-9 0,0 0 0,-2-1 0,-1 1 0,1-39 0,-8-101 0,-1 68 0,7 4 0,19-129 0,-19 199 0,-1 13 0,0 1 0,0-1 0,-1 1 0,0-1 0,0 0 0,-1 1 0,0-1 0,-3-9 0,3 15 0,0-1 0,-1 0 0,1 1 0,-1-1 0,1 1 0,-1-1 0,0 1 0,0 0 0,0 0 0,0 0 0,0 0 0,-1 0 0,1 0 0,-1 1 0,1-1 0,-1 1 0,1 0 0,-1-1 0,0 1 0,0 0 0,0 1 0,0-1 0,1 0 0,-7 1 0,-43-5 0,-1 3 0,-86 8 0,14 0 0,-66-8 0,-136 5 0,305 0-195,1 0 0,0 2 0,0 0 0,0 1 0,0 1 0,-21 11 0,19-7-6631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9:58:53.56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24575,'6'0'0,"9"6"0,1 8 0,-2 9 0,-3 6 0,-3 4 0,-4 3 0,5-4 0,0-2 0,-2 0 0,6-4 0,-1-1 0,4 1 0,0-3-8191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15T08:27:06.87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6997 8741 0,'0'-25'110,"25"25"-95,0 0-15,0 0 16,0 0-16,0 25 16,0-25-1,25 0-15,24 0 16,-49 0-16,25 0 15,0 0-15,-25 0 16,25 0-16,49 0 0,-74 25 16,25-25-1,0 0-15,-25 25 16,49-25-16,-24 0 16,-25 0-16,50 0 15,-50 0-15,49 0 16,-49 0-16,25 0 15,0 0-15,0 0 16,24 0-16,-24 0 16,-25 25-1,0 0-15,0-25 16,25 0-16,24 0 0,-49 0 16,0 0 30,0 0 1,0 0-31,0 0 437,-25-25-297,0 0 219,0 0-343,0 0-1,25 25-16,0-25 17</inkml:trace>
  <inkml:trace contextRef="#ctx0" brushRef="#br0" timeOffset="3616.62">10608 8791 0,'25'-25'16,"0"25"62,0-25-47,25 25-31,-25 0 16,49-50-16,-24 50 15,0 0-15,25 0 16,24 0-16,-24 0 16,25 0-16,-51 0 15,26 0-15,50 0 16,-26 0-16,26 0 16,24 0-16,-49 0 15,-1 0-15,26 0 16,-75 0-16,24 0 15,-49 0-15,0 0 16,0 0-16</inkml:trace>
  <inkml:trace contextRef="#ctx0" brushRef="#br0" timeOffset="8045.26">3262 10335 0,'0'-25'94,"0"0"-79,25 25-15,50-50 0,24 25 16,-49 25-16,75-25 16,-100 25-16,74 0 15,51 0-15,24 0 16,25 0-1,-25 0-15,51 0 16,-26 0-16,50 0 16,-50 0-16,75 0 15,-25 0-15,0 0 16,-50 0-16,50 0 16,-25 0-16,0 0 15,-49 0-15,49 0 16,-75 0-16,51 0 15,-76 0-15,50 0 16,-49 0-16,-26 0 16,26 0-16,-25 0 15,-1 0-15,26 0 16,-26 0 0,-24 0-16,50 25 15,-51-25-15,1 0 16,-25 25-16,0-25 0,-1 0 15,-24 0-15,25 0 16,-25 0 0,0 25-16,0-25 15,0 0 1,0 0 0,-1 0-1,1 0-15,0 0 16,0 0-16,0 0 15,0 0-15,0 0 16,25 25 0,-25-25-16,-1 25 15,1-25-15,0 0 16,0 0 31,0 0-16,0 0-15,0 0-16,0 0 15,0 0 1,0 0-16,-1 0 16,1 0-1,0 0 16,0 0 1,0 0-32,0 0 47,0 0-32,0-25 1,0 25 15,0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9:58:54.21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24575,'7'0'0,"7"7"0,3 14 0,-3 10 0,-3 5 0,-4 4 0,-2 7 0,-3 2 0,5-1 0,1-9-8191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9:58:54.67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67 24575,'0'-6'0,"7"-3"0,7 1 0,9 2 0,6 1 0,4 2 0,4-4 0,0-2 0,2 1 0,-7 2-8191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9:58:58.01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38 24575,'7'0'0,"7"0"0,15 0 0,8 0 0,11-6 0,3-3 0,-1 2 0,-2 0 0,3 3 0,-2 1 0,-1 2 0,-4 0 0,-3 1 0,-2 0 0,-7 1-8191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9:59:00.85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184 104 24575,'-30'-1'0,"14"1"0,0-1 0,0 2 0,-19 2 0,32-3 0,0 1 0,0 0 0,-1-1 0,1 1 0,0 0 0,0 1 0,0-1 0,1 0 0,-1 1 0,0 0 0,0-1 0,1 1 0,-1 0 0,1 1 0,0-1 0,0 0 0,-1 1 0,1-1 0,1 1 0,-1-1 0,-2 5 0,3-5 0,1-1 0,-1 1 0,1-1 0,-1 1 0,1-1 0,0 1 0,-1-1 0,1 1 0,0-1 0,0 1 0,0-1 0,0 1 0,0-1 0,1 1 0,-1-1 0,0 1 0,1-1 0,-1 1 0,1-1 0,-1 1 0,1-1 0,0 1 0,1 1 0,0-1 0,0 0 0,0 0 0,0 0 0,1 0 0,-1 0 0,1-1 0,-1 1 0,1-1 0,0 1 0,0-1 0,4 1 0,-1 0 0,1 0 0,-1-1 0,1 1 0,0-2 0,-1 1 0,1-1 0,0 0 0,0 0 0,-1-1 0,11-2 0,-14 3 0,0-1 0,-1-1 0,1 1 0,0 0 0,-1-1 0,1 1 0,-1-1 0,1 0 0,-1 0 0,0 0 0,0 0 0,0 0 0,0 0 0,0-1 0,0 1 0,-1 0 0,1-1 0,-1 0 0,0 1 0,1-1 0,-1 0 0,0 0 0,-1 0 0,1 1 0,0-1 0,-1 0 0,0 0 0,0 0 0,0 0 0,0 0 0,0 0 0,0 0 0,-1 0 0,1 0 0,-1 0 0,0 0 0,0 0 0,0 1 0,0-1 0,-1 0 0,1 1 0,-1-1 0,0 1 0,1-1 0,-1 1 0,0 0 0,0 0 0,-1 0 0,1 0 0,0 0 0,-1 0 0,1 1 0,-1-1 0,1 1 0,-1 0 0,0-1 0,-3 0 0,2 1 0,0 0 0,-1 0 0,1 0 0,0 0 0,-1 1 0,1-1 0,-1 1 0,1 1 0,0-1 0,-1 0 0,1 1 0,0 0 0,-1 0 0,1 0 0,0 1 0,0-1 0,-5 4 0,6-4 0,0 1 0,1 0 0,-1-1 0,1 1 0,-1 1 0,1-1 0,0 0 0,-1 0 0,1 1 0,1-1 0,-1 1 0,0 0 0,0 0 0,1 0 0,0-1 0,0 1 0,0 0 0,0 0 0,0 1 0,0-1 0,1 0 0,-1 0 0,1 0 0,0 6 0,0-7 0,0 0 0,0 0 0,1 0 0,-1 0 0,0 0 0,1 0 0,0 0 0,-1 0 0,1 0 0,0 0 0,0 0 0,0 0 0,0-1 0,0 1 0,3 3 0,-3-5 0,0 1 0,0 0 0,0-1 0,0 1 0,0-1 0,0 1 0,0-1 0,0 1 0,0-1 0,0 0 0,1 1 0,-1-1 0,0 0 0,0 0 0,0 0 0,1 0 0,-1 0 0,0 0 0,0 0 0,2-1 0,0 0 0,0 0 0,-1 0 0,1 0 0,0-1 0,0 1 0,0-1 0,-1 0 0,1 0 0,-1 0 0,1 0 0,-1 0 0,0 0 0,0-1 0,0 1 0,0-1 0,0 1 0,-1-1 0,3-5 0,-1-1 0,0 0 0,-1-1 0,0 1 0,0-1 0,-1 1 0,0-1 0,-1 0 0,-1-10 0,1 18 0,1 0 0,-2 0 0,1-1 0,0 1 0,0 0 0,-1 0 0,1-1 0,-1 1 0,1 0 0,-1 0 0,0 0 0,0 0 0,0 0 0,0 0 0,0 0 0,-1 0 0,1 0 0,-1 1 0,1-1 0,-1 0 0,1 1 0,-1-1 0,0 1 0,0 0 0,0-1 0,0 1 0,0 0 0,0 0 0,0 1 0,0-1 0,0 0 0,0 1 0,-1-1 0,1 1 0,0-1 0,0 1 0,-1 0 0,1 0 0,-4 1 0,4-1 0,0 1 0,-1 0 0,1 0 0,0 1 0,0-1 0,0 0 0,0 1 0,0-1 0,0 1 0,0 0 0,0-1 0,1 1 0,-1 0 0,1 0 0,-1 0 0,1 0 0,0 1 0,0-1 0,0 0 0,0 0 0,0 1 0,0-1 0,1 1 0,-1 2 0,-2 7 0,0 0 0,2 0 0,-2 19 0,4-24 20,-1 0 0,1 0 0,0 0 0,1 0 0,4 13 0,-6-19-57,0 0 0,0 0 0,1 0-1,-1 1 1,0-1 0,1 0 0,-1 0 0,1 0 0,0 0 0,-1 0 0,1 0-1,0 0 1,-1 0 0,1 0 0,0 0 0,0 0 0,0-1 0,0 1 0,0 0-1,0 0 1,0-1 0,0 1 0,0-1 0,0 1 0,0-1 0,1 1 0,-1-1-1,0 0 1,0 0 0,0 1 0,1-1 0,-1 0 0,0 0 0,0 0 0,0 0-1,1-1 1,-1 1 0,0 0 0,3-1 0,8-8-6789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9:59:01.95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24575,'2'0'0,"0"1"0,-1-1 0,1 1 0,0 0 0,-1 0 0,1 0 0,-1 0 0,0 0 0,1 0 0,-1 0 0,0 0 0,1 1 0,-1-1 0,0 0 0,0 1 0,0-1 0,0 1 0,-1-1 0,1 1 0,0-1 0,0 1 0,-1 0 0,1-1 0,-1 1 0,0 0 0,1 0 0,-1 2 0,7 57 0,-7-54 0,2 134 0,-4-96 0,2 0 0,3 1 0,9 53 0,33 194 0,-36-228-87,-4 1 0,-4 101 0,-2-98-1017,0-37-5722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9:59:03.66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561 119 24575,'1'-5'0,"-1"0"0,0 0 0,-1 0 0,1 0 0,-1 0 0,0 0 0,0 0 0,-1 0 0,1 0 0,-1 0 0,0 0 0,0 1 0,-4-6 0,3 7 0,-1-1 0,1 1 0,-1 0 0,0 1 0,1-1 0,-1 1 0,-1 0 0,1 0 0,0 0 0,0 0 0,-1 1 0,1 0 0,-1 0 0,-8-1 0,-37-4 0,-1 2 0,1 2 0,-84 9 0,124-6 0,1 0 0,-1 0 0,1 1 0,0 0 0,-1 1 0,1 0 0,1 1 0,-1-1 0,0 2 0,1-1 0,0 1 0,0 1 0,0-1 0,1 1 0,-9 9 0,11-9 0,1-1 0,0 2 0,0-1 0,0 0 0,1 1 0,0 0 0,0-1 0,0 1 0,1 0 0,0 1 0,1-1 0,0 0 0,0 0 0,0 1 0,1-1 0,0 1 0,0-1 0,1 0 0,0 1 0,2 8 0,0-5 0,0 0 0,0 0 0,1-1 0,1 1 0,-1-1 0,2 0 0,-1 0 0,2-1 0,-1 0 0,1 0 0,0 0 0,1-1 0,0 0 0,0 0 0,1-1 0,0 0 0,0-1 0,11 6 0,-2-3 0,0-1 0,0-1 0,1 0 0,0-2 0,0 0 0,0-1 0,1-1 0,-1-1 0,30 0 0,-8-1 0,-13 0 0,0-1 0,32-4 0,-53 3 0,0 0 0,1-1 0,-1 0 0,0 0 0,-1-1 0,1 1 0,0-1 0,-1-1 0,1 1 0,-1-1 0,0-1 0,0 1 0,5-6 0,-3 1 0,-1 0 0,0 0 0,-1-1 0,0 1 0,-1-1 0,0-1 0,0 1 0,-1-1 0,-1 0 0,0 1 0,0-2 0,2-20 0,-3 0 0,-1 1 0,-1 0 0,-7-47 0,1 47-1365,-3 7-5461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9:59:04.30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24575,'6'0'0,"9"0"0,14 0 0,8 0 0,10 0 0,4 0 0,0 0 0,-4 0 0,-2 0 0,-4 0 0,-1 0 0,-3 0 0,-6 0-8191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9:59:04.93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24575,'0'6'0,"6"8"0,2 9 0,0 6 0,-2 4 0,-1 4 0,4 0 0,1 2 0,-1-1 0,-3-6-8191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9:59:07.95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24575,'59'1'0,"1"2"0,77 15 0,-47-7 0,0-4 0,166-8 0,-99-2 0,540 3-1365,-665 0-5461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9:59:09.95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24575,'1073'0'-1365,"-1041"0"-5461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15T08:27:33.48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2166 6226 0,'0'25'94,"0"0"-94,25-25 0,-25 25 15,25-25-15,0 0 16,0 0-16,0 25 16,25-25-1,24 24-15,1-24 16,-25 0-16,0 25 15,0-25-15,-1 0 16,1 0-16,-25 0 16,0 0-16,0 0 15,0 0-15,25 0 16</inkml:trace>
  <inkml:trace contextRef="#ctx0" brushRef="#br0" timeOffset="2004.18">2042 5354 0,'-25'0'94,"0"25"-79,0 0-15,0 0 16,0 0-16,25 25 15,-24-50-15,24 50 16,-25-1-16,0 1 16,25 0-1,-25 0 1,25-25-16,0 24 16,0-24-1,0 0-15,0 25 16,0-25-16,0 25 15,0 0 1,0-25 0,-25-1-1,0 51 17,25-50-17,-50 25 1,50-25-1,-25-25 1,25 25 0,-25 0-16,-24 24 31,24-49-15,25 25-16,-50-25 15,25 0 1,25 25 109,25 0-110,0-25 1,0 50 0,0-50-16,0 25 15,-1 0-15,1-25 16,0 25-16,0-25 31,-25 24-15,25-24-1,0 50 1,0 0 0,0-25-16,0 0 15,0 0-15,-25 0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9:59:11.27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148 64 24575,'-1'1'0,"0"1"0,1 0 0,-1-1 0,0 1 0,0-1 0,0 1 0,0-1 0,0 1 0,0-1 0,0 0 0,-1 1 0,1-1 0,0 0 0,-1 0 0,1 0 0,-1 0 0,1 0 0,-1 0 0,0-1 0,1 1 0,-1 0 0,0-1 0,1 1 0,-1-1 0,0 0 0,0 1 0,1-1 0,-5 0 0,0 1 0,0-1 0,-1 1 0,1-1 0,-1 0 0,1-1 0,-12-1 0,16 1 0,1 1 0,-1 0 0,1-1 0,-1 1 0,1-1 0,0 1 0,-1-1 0,1 0 0,0 1 0,0-1 0,-1 0 0,1 0 0,0 0 0,0 0 0,0 0 0,0 0 0,0 0 0,0 0 0,0-1 0,1 1 0,-1 0 0,0-1 0,1 1 0,-2-2 0,2 2 0,1-1 0,-1 1 0,0 0 0,0 0 0,1 0 0,-1 0 0,0 0 0,1 0 0,-1 0 0,1 0 0,-1 0 0,1 0 0,0 0 0,-1 0 0,1 1 0,0-1 0,0 0 0,-1 0 0,1 1 0,0-1 0,0 0 0,0 1 0,1-1 0,-1 0 0,0 0 0,0 0 0,1 1 0,-1-1 0,0 0 0,0 1 0,0-1 0,1 1 0,-1 0 0,0-1 0,1 1 0,-1 0 0,0 0 0,1 0 0,-1-1 0,0 2 0,1-1 0,-1 0 0,0 0 0,1 0 0,-1 1 0,0-1 0,0 0 0,1 1 0,-1-1 0,0 1 0,0 0 0,0-1 0,0 1 0,1 0 0,-1 0 0,0 0 0,0 0 0,-1-1 0,1 2 0,0-1 0,0 0 0,0 0 0,-1 0 0,1 0 0,0 0 0,-1 0 0,1 1 0,-1-1 0,0 0 0,1 1 0,-1-1 0,0 0 0,0 2 0,1-1 0,-1-1 0,0 1 0,0-1 0,0 1 0,0 0 0,0-1 0,0 1 0,-1-1 0,1 1 0,-1 0 0,1-1 0,-1 1 0,1-1 0,-1 1 0,0-1 0,0 1 0,0-1 0,0 0 0,0 0 0,0 1 0,0-1 0,0 0 0,0 0 0,0 0 0,-1 0 0,1 0 0,0 0 0,-1 0 0,1-1 0,-1 1 0,1 0 0,-1-1 0,1 1 0,-1-1 0,0 0 0,1 1 0,-1-1 0,1 0 0,-1 0 0,0 0 0,1 0 0,-1 0 0,0-1 0,1 1 0,-1 0 0,1-1 0,-1 1 0,1-1 0,-1 1 0,1-1 0,-1 0 0,1 0 0,-1 0 0,1 0 0,0 0 0,0 0 0,-1 0 0,1 0 0,0 0 0,0 0 0,0-1 0,-1-1 0,1 0 0,0 0 0,-1 0 0,1 0 0,1-1 0,-1 1 0,0 0 0,1 0 0,0-1 0,-1 1 0,1 0 0,1-1 0,-1 1 0,0-1 0,1 1 0,0 0 0,1-5 0,-1 6 0,-1 0 0,1 0 0,0 0 0,0 1 0,0-1 0,0 0 0,0 1 0,0-1 0,1 1 0,-1-1 0,0 1 0,1 0 0,-1 0 0,1-1 0,-1 1 0,1 0 0,0 0 0,-1 1 0,1-1 0,0 0 0,0 0 0,0 1 0,0-1 0,-1 1 0,1 0 0,0-1 0,0 1 0,0 0 0,0 0 0,3 1 0,-3-1 0,1 1 0,-1 0 0,1 0 0,-1 1 0,1-1 0,-1 0 0,0 1 0,1 0 0,-1-1 0,0 1 0,0 0 0,0 0 0,0 0 0,-1 0 0,1 0 0,-1 1 0,1-1 0,-1 0 0,0 1 0,0-1 0,0 1 0,0 0 0,0-1 0,0 1 0,-1 0 0,1-1 0,-1 1 0,0 4 0,1-2 0,0-1 0,-1 1 0,0 0 0,0 0 0,0 0 0,-1 0 0,1-1 0,-1 1 0,0 0 0,-1 0 0,1-1 0,-1 1 0,0-1 0,0 1 0,-4 5 0,5-8 0,0-1 0,0 1 0,0-1 0,0 0 0,0 1 0,0-1 0,0 0 0,-1 0 0,1 0 0,-1 0 0,1 0 0,-1 0 0,1 0 0,-1 0 0,1 0 0,-1-1 0,0 1 0,1-1 0,-1 1 0,0-1 0,1 0 0,-1 0 0,0 0 0,0 0 0,0 0 0,1 0 0,-1 0 0,0 0 0,1-1 0,-1 1 0,0-1 0,0 1 0,1-1 0,-1 1 0,1-1 0,-1 0 0,1 0 0,-1 0 0,1 0 0,-1 0 0,1 0 0,0-1 0,0 1 0,-1 0 0,1-1 0,0 1 0,0-1 0,1 1 0,-1-1 0,0 1 0,-1-3 0,0-1 0,-1-1 0,1 0 0,-1 1 0,2-1 0,-1 0 0,1 0 0,0 0 0,0 0 0,0 0 0,1 0 0,0 0 0,0 0 0,1 0 0,1-8 0,11-11-1365,3 7-5461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9:59:12.14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24575,'0'1439'0,"4"-1354"0,16 95 0,-6-75 0,1 4 0,-5-45 0,2 93 0,-13 58-1365,1-181-5461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9:59:13.06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380 155 24575,'-1'-4'0,"0"1"0,0-1 0,0 1 0,0 0 0,0 0 0,0-1 0,-1 1 0,0 0 0,1 0 0,-1 1 0,0-1 0,-1 0 0,1 0 0,0 1 0,-1 0 0,0-1 0,1 1 0,-1 0 0,-3-2 0,-3-2 0,0 1 0,0 0 0,-1 0 0,-19-6 0,3 4 0,0 1 0,-31-4 0,46 9 0,0 0 0,0 1 0,0 0 0,0 0 0,-1 1 0,1 1 0,-19 5 0,26-6 0,0 1 0,1 0 0,-1 1 0,1-1 0,0 1 0,0-1 0,0 1 0,0 0 0,0 0 0,1 0 0,-1 0 0,1 1 0,0-1 0,0 1 0,0-1 0,1 1 0,-1 0 0,1-1 0,0 1 0,0 0 0,0 0 0,0 0 0,0 8 0,0 7 0,0 0 0,1 1 0,5 28 0,-5-40 0,2 0 0,-1 0 0,1 0 0,1 0 0,-1 0 0,1-1 0,0 1 0,1-1 0,0 0 0,0 0 0,1 0 0,0 0 0,0-1 0,0 0 0,1 0 0,0 0 0,0-1 0,0 1 0,1-2 0,0 1 0,0-1 0,7 4 0,0-2 0,0-1 0,1 0 0,-1-1 0,1-1 0,-1 0 0,1-1 0,0-1 0,0 0 0,0-1 0,0 0 0,17-4 0,-24 2 0,0 0 0,0-1 0,0 1 0,0-2 0,-1 1 0,1-1 0,-1-1 0,0 1 0,0-1 0,0 0 0,-1-1 0,0 1 0,0-1 0,0-1 0,-1 1 0,0-1 0,0 0 0,5-10 0,-1 2 0,-1-1 0,-1 0 0,0 0 0,-1-1 0,-1 0 0,0 0 0,4-30 0,-8 36 0,0 1 0,-1 0 0,1-1 0,-2 1 0,0 0 0,0-1 0,-4-12 0,4 19 0,0 1 0,-1 0 0,1 0 0,-1-1 0,0 1 0,0 1 0,0-1 0,0 0 0,0 0 0,-1 1 0,0-1 0,1 1 0,-1 0 0,0 0 0,0 0 0,0 0 0,0 1 0,0-1 0,0 1 0,-1-1 0,1 1 0,0 0 0,-1 1 0,-6-2 0,-18-1-92,0 1-1,-54 4 0,52 0-994,-10-1-5739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9:59:13.53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78 24575,'7'0'0,"13"0"0,11 0 0,12 0 0,5 0 0,1 0 0,-2 0 0,-3-6 0,-2-9 0,-2-1 0,-2-5 0,-7 1-8191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9:59:14.81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24575,'3036'0'0,"-2986"3"-32,78 13-1,-68-7-1267,-24-4-5526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9:59:16.97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24575,'51'0'0,"0"1"0,-1 3 0,71 13 0,-62-8 0,1-2 0,0-3 0,108-7 0,-48 1 0,1032 2 0,-1100-3 52,77-13 0,-26 2-1521,-71 11-5357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9:59:21.6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0 104 24575,'249'0'0,"268"-35"0,-75-6 0,-394 38-323,63-12 0,-93 12-396,20-3-6107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9:59:22.57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22 24575,'1001'0'0,"-982"0"-341,1-2 0,0 0-1,28-8 1,-17 2-6485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15T10:01:07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14144 6350 0,'50'0'63,"-25"0"-63,25 0 15,0-24-15,-1 24 16,-24 0-16,25 0 16,0 0-1,-25 0-15,0 0 16,0 0-16,0 0 15,-1 0 1,1 0-16,0 0 16,0 0-1,0 0 1,0 0 0,25 0-16,0 0 15,24 0-15,-24 0 16,-25 0-16,50 0 15,-50 0-15</inkml:trace>
  <inkml:trace contextRef="#ctx0" brushRef="#br0" timeOffset="19426.9">11804 8343 0,'0'24'172,"0"26"-172,0-25 62,0 174-62,0-124 0,0 75 0,0-51 16,0-49 93,24-50 16,51 0-62,-50-50-63,0 50 0,0 0 62,25 0 1,-25 0-1,149 0-62,-149 0 0,25 0 0,-26 50 63,1-50-63,0 0 0,25 0 62,-25 0 376,25 0-438,0 0 0,-26 0 0,-48-50 187,24-25-109,0-24-78,0 24 0,0 0 0,0 26 63,0 24-63,0-25 0,0 25 0,0-25 187,0 25-109,-50-49-78,50 24 0,0 25 0,-25 25 235,0 0-173,0 0 1,-50 0-63,50 0 0,-74 0 15,-26 0-15,100 0 47,-24 0-47,-1 0 63,-25 0-63,25 0 62,25 0-62,1 0 63</inkml:trace>
  <inkml:trace contextRef="#ctx0" brushRef="#br0" timeOffset="21108.84">12028 8442 0,'25'50'156,"74"25"-156,-74-75 0,0 74 16,0-74 93,-25 25-109,25 25 0,-25-25 63,50-25-63,-50 50 0,0-100 250</inkml:trace>
  <inkml:trace contextRef="#ctx0" brushRef="#br0" timeOffset="22542.33">12302 8442 0,'-50'0'109,"0"0"16,0 75-125,-25-25 0,75-25 16,-24-25 31,24 49 15,-25-49-62,25 25 63,0 25-63</inkml:trace>
  <inkml:trace contextRef="#ctx0" brushRef="#br0" timeOffset="25741.34">12053 8417 0,'24'0'62,"1"0"1,25 0-1,0 0-46,-25 0-16,0 0 0,-25 25 47,-25-25 78,-50 125-110,0-125-15,51 74 0,-126 76 0,100-150 47,25 25-47,25 25 0,-24-50 16,24 24 31,0 26-47,0-25 62,0 25-62,0-25 0,0-50 125,24 25-62,-24-50-63,25 50 62,25-25-62,-25 25 63,100-74-63,-1 74 0,-99 0 62,25 0-62,0 0 0,-26 0 63,1 0 15,0 0-78</inkml:trace>
  <inkml:trace contextRef="#ctx0" brushRef="#br0" timeOffset="26607.85">12600 8567 0,'25'0'110,"0"0"-110,50 0 62,-25 0-62,298 0 16,-248 0-16,24 0 0</inkml:trace>
  <inkml:trace contextRef="#ctx0" brushRef="#br0" timeOffset="28852.2">13347 8143 0,'0'50'187,"0"124"-187,0-49 0,0 174 0,0-274 0,0 25 0,0-26 47,0 26-47,25-50 375,-25-50-375,25 50 0,25 0 0,-25 0 125,-25-24-125,25 24 0,0 0 78,25 0-78,49 0 0,100 0 0,-174 0 0,0 0 47,0 0-31,50 0-16,-50 0 0,-25-50 234,0-50-218,-25-49-16,-50-150 0,75 249 47,-25 25-47,0-50 0,25 26 62,0 24-62,-25 25 125,0 0 0,-74 0-125,-1 0 16,75 25-16,-49-25 47,49 49-47,-25-49 0,25 0 0</inkml:trace>
  <inkml:trace contextRef="#ctx0" brushRef="#br0" timeOffset="29679.28">13522 8417 0,'25'0'109,"0"25"-109,24-25 47,151 199-47,-151-174 0,-49-50 187</inkml:trace>
  <inkml:trace contextRef="#ctx0" brushRef="#br0" timeOffset="30728.9">13870 8417 0,'-25'0'172,"1"0"-110,-1 25-62,-25 25 0,0 25 16,25-50 31,0 24-47,0-49 0,25 25 0,-49 25 62,24-50-62,25 25 0,-25-25 63,25 50-63</inkml:trace>
  <inkml:trace contextRef="#ctx0" brushRef="#br0" timeOffset="31858.75">14144 8442 0,'75'0'172,"-25"0"-47,124 0-125,-74 0 0,24 0 15,-99 0-15,0 0 47</inkml:trace>
  <inkml:trace contextRef="#ctx0" brushRef="#br0" timeOffset="34180.18">14617 8069 0,'0'49'109,"0"26"-109,0 0 125,0 0-125,0 74 0,0 150 16,0-224-16,0-1 47,0-49-47,0-50 125,25 25-63,50-50-62,25 26 0,-51 24 0,26 0 0,0 0 63,0-50-63,223 25 0,-248 25 62,125 0-62,-126 0 0,26 0 78,-50 0-78,124 0 0,1 0 0,-125 0 63,-25-50 62,-25 25-47,25-50-78,-25 1 0,-50-126 0,25-24 0,25 199 109,25-49-109,-24 74 16,-1-125-16,0 100 0,0 25 109,0 0-46,0 0-63,-25 0 62,-74 0-62,49 0 0,25 25 63,-99 25-63,124-50 0,-75 0 16,26 0-16,-51 0 46,100 0 17,-25 0-63,25 0 62,1 0 1,-1 25-63,-25-25 0,0 0 62,0 50-62</inkml:trace>
  <inkml:trace contextRef="#ctx0" brushRef="#br0" timeOffset="35752.8">14842 8193 0,'49'0'109,"26"0"-109,-25 0 63,199 0-63,-174 0 0,99 0 0,-174 25 125,-25 25-125,-25 25 62,-24-1-62,-1 1 0,0 74 0,50-149 79,25 75-79,25-75 187,25 0-140,25-50-31,-26 25-16,51 25 0,-50 0 0,-25 0 109,0-49-109</inkml:trace>
  <inkml:trace contextRef="#ctx0" brushRef="#br0" timeOffset="36691.51">15066 8517 0,'25'0'109,"-1"0"-109,26 0 63,125 0-63,-150 0 0,24 0 0,-24 0 16</inkml:trace>
  <inkml:trace contextRef="#ctx0" brushRef="#br0" timeOffset="41435.25">11804 9588 0,'0'25'156,"0"-1"-156,0 26 62,0 100-62,0-1 16,0-124-16,24 75 0,-24-75 109,75-25-109,-50 0 0,100 0 16,-76 0-16,1 0 0,-25 0 47,25 0-47,-25 0 0,25 0 16,-26 0 30,76 0-46,-75 0 63,224 0-63,0 0 0,-199 0 16,25 0-16,-1 0 0,1 0 46,174 0-46,-100 0 16,200 0-16,-274 0 47,24 0-47,76 24 62,-126-24-62,26 0 0,299 25 0,-349-25 0,74 0 0,-49 0 125,0 0-125,174 0 0,-50 0 0,-99 0 0,0 0 63,-26 0-63,-24-25 0,50 25 0,-75-24 125,25 24-109,25 0-16,-25 0 0,0 0 0,-1 0 62,1 0-62,0 0 109,0 0-93,25 0-16,-25 0 0,0 0 0,0 0 63,24 0-63,-49-25 46,0 0-30,25 0-16,25 0 0,-50 0 47,25 0-31,-25 0 30,0 0 17,-25-99-47,0 74 30,-25-25-30,50-24-16,-74-1 0,74 75 47,-25-50-31,25 26-16,-50 49 171,0 0-155,-24 0 31,24 0-31,-149-25-16,124 25 0,-249 0 0,249 0 0,1 0 109,-175-50-93,174 50-16,-199 0 0,224 0 62,-74-25-62,74 25 0,-299 0 0,299 0 0,-24 0 109,-76 0-93,76 0-16,-126 0 0,151 0 0,-1 0 0,25 0 63,-124 0-63,99 0 0,25 0 0,-75 25 0,26 25 0,24-50 109,25 0-109,-75 0 16,-74 74-16,124-74 0,0 0 46,25 25-46,-74 25 16,74-50-16,-50 0 0,25 0 109,-99 25-93,124 25-16,0-50 47,-25 0-31,25 0 30,25 25 17,-24-25-63,-1 0 16,25 25-16</inkml:trace>
  <inkml:trace contextRef="#ctx0" brushRef="#br0" timeOffset="45811.98">11754 10658 0,'0'25'109,"0"150"-109,0-101 62,0 26-62,0-25 0,0-50 0,0 74 0,0-74 63,25-25-1,0 0 1,-1 0-63,76 0 0,0 0 62,-51 0-62,300 0 0,50 0 0,-375 0 16,76 0 93,49 0-109,-99 0 0,25 0 0,99 0 16,-99 0-16,-25 0 47,74 0-47,-99 0 0,75 0 0,49 0 16,-99 25 93,124 0-109,50 0 0,225 74 16,-375-99-16,26 50 0,49-25 46,76 25-46,-201-50 188,51 0-126,-25 0-62,-25 0 63,74 0-63,1 0 0,-75-25 0,199-25 0,-149 50 16,-50 0 30,99 0-46,-99-25 0,25 25 0,-25 0 63,-25-25-63,25 25 0,0 0 62,-25-24-62,0-51 0,0 0 0,0-74 0,0 49 63,0 0-63,-50-124 0,25 100 0,0 124 203,-25 0-203,-25 0 109,1 0-109,-350 0 0,-99 0 0,399 0 0,74 0 63,-174 0-63,100 0 0,74 0 0,-174 0 0,174 0 0,-25 25 125,25-25-109,-298 50-16,-175-1 0,398-24 0,26 0 46,-200 25-30,100-25-16,-324 50 0,448-75 109,-99 24-93,174-48 218,-25-1-218,25 0 93,0 0-109,-50-25 16,25 25-16,25 50 172</inkml:trace>
  <inkml:trace contextRef="#ctx0" brushRef="#br0" timeOffset="47433.12">16186 9712 0,'25'0'94,"25"0"-78,25 0-16,49 0 46,-24 0-46,323 0 16,200-50-16,-549 50 0,-24 0 47,0 0-31,-25 0-16</inkml:trace>
  <inkml:trace contextRef="#ctx0" brushRef="#br0" timeOffset="48755.92">16062 8343 0,'25'0'47,"672"0"-47,-249 0 62,523 0-62,-597 0 0,174 0 0,-424 0 0,-99 0 47,-25 24 15</inkml:trace>
  <inkml:trace contextRef="#ctx0" brushRef="#br0" timeOffset="50316.87">16485 11132 0,'50'0'109,"74"0"-109,76 0 16,-126 0 31,673 0-31,-522 0-16,497 0 0,-100 0 0,-522 0 46,-50 0-46,24 0 16,-49 0 31</inkml:trace>
  <inkml:trace contextRef="#ctx0" brushRef="#br0" timeOffset="52064.32">17805 9662 0,'50'0'125,"24"0"-125,1 0 63,25 0-63,298 0 16,-273 0-16,198 0 0,-248 0 46,75 0-30,-51 0-16,-49 0 47,0 0-47,-25 0 16,0 0 30,-1 0-30,1 0 31,0 0 78,0 0-109,0 0-16,75 0 0,-75 0 0,-1 0 46</inkml:trace>
  <inkml:trace contextRef="#ctx0" brushRef="#br0" timeOffset="54137.7">17581 8193 0,'-25'0'110,"0"0"-32,25 25-78,0 25 0,0 99 0,0-124 47,75-25-32,-50 0 32,24 0-47,-24 0 63,0-25-48,0 25-15,-25-74 0,0-1 0,-25 25 47,-50 25-47,51 25 78,-1 0-78,0 0 47,-25 0-47,25 25 0,-75 174 16,100-174 31,0 25-47,0-25 0,0 25 62,25-50-62,0 0 63,0 0-63,0 0 0,-25-75 15,0 25 32,-25 50-47,0 0 63</inkml:trace>
  <inkml:trace contextRef="#ctx0" brushRef="#br0" timeOffset="55701.44">17581 8343 0,'0'74'110,"0"-49"-110,0 100 62,0-51-62,0 1 0,0 174 16,0-174-16,0-25 0,0 24 47,0 1-47,0-50 62,0 25-62,0 24 0</inkml:trace>
  <inkml:trace contextRef="#ctx0" brushRef="#br0" timeOffset="57200.95">17581 9339 0,'-25'0'110,"0"0"-48,-25 0-62,25-25 0,0 50 16,0 24-16,1-49 47,-1 25 15,0 25-62,25-25 0,-25 100 0,25-101 16,0 1 93,-25 0-109,25 0 0,0 50 16,25-50 46,0 0-62,74 25 0,-49-50 0,25 24 0,-50-24 110,49 0-95,-49 0-15,50 0 0,-50-24 0,-25-1 47,25 0-31,0 0-16,25-50 0,-50 50 0,25 25 0,-25-25 47,0 0-32,0-74-15,0 24 0,0 50 47,0-25 31,-25 25-78,0 25 0,0-74 0,-25 74 0,25 0 47,0 0-47,0 0 63,0 0-63,0 0 0,1 0 62,-26 0-46,25 0-16,-25 0 0</inkml:trace>
  <inkml:trace contextRef="#ctx0" brushRef="#br0" timeOffset="58145.74">17332 9588 0,'25'0'109,"24"0"-31,1 0-78,174 0 0,-124 0 0,-75 0 47</inkml:trace>
  <inkml:trace contextRef="#ctx0" brushRef="#br0" timeOffset="59265.16">17606 9413 0,'0'50'109,"0"-25"-93,0 25 31,0-25 15,0 25-62,0 99 16,0-99-16</inkml:trace>
  <inkml:trace contextRef="#ctx0" brushRef="#br0" timeOffset="61155.75">18602 9588 0,'0'25'187,"0"-1"-187,0 1 63,25-25-1,24 25-62,1-25 0,-25 0 0,0 0 63,0 0-63,50-50 0,-50 26 0,-25-1 62,0 0 1,0 0-63,0-25 0,-25 25 78,0 25-78,-25-50 0,-50 25 0,75 25 78,1 0-78,-1 0 0,0 75 0,25-50 0,0 25 47,0-25-32,0 0 32,0 0 16,0-1-48,50-24-15,-26 0 0,1 0 47,-25-24 16,0-1-63</inkml:trace>
  <inkml:trace contextRef="#ctx0" brushRef="#br0" timeOffset="62591.59">18701 9588 0,'0'49'47,"0"1"-47,0-25 125,0 249-125,0-149 0,0-100 0,0 49 15,0-24 32,0 25-47,0-25 0,0 99 0,0-124 0,0 0 78,0 0-78,0 0 110,0 24-95,0-24-15,0 50 0,0-25 47,0-25-47,0 74 16,0-74-16,0 0 62,0 25-62,0-25 47</inkml:trace>
  <inkml:trace contextRef="#ctx0" brushRef="#br0" timeOffset="64965">18652 10758 0,'-25'0'62,"0"0"1,0 0-1,0 50-62,25-25 0,0 0 63,-25 49-63,25-49 0,0 0 0,-25-25 62,25 25-62,0 0 0,0 0 16,0 0 31,0 25-47,0-25 62,0-1-62,25 51 0,-25-50 78,25-25-78,0 25 0,0 0 0,25 0 0,-50 0 125,24-25-125,26 0 0,-25 0 0,50 0 0,-50 0 47,0 0-31,-25-25-16,25 25 0,-25-25 47,0 0 15,0-50-62,24 25 16,-24-99-16,0 124 0,0 0 0,0 0 47,0 0-47,0 0 62,0 1 1,0-1-63,-24 25 15,24-25 95,-25 0-110,0 0 15,0 25-15,0 0 0,0 0 47,0 0-47,0 0 63,0 0-63,0 0 0,1 0 62,-1 0 1,25 25-63,-25-25 0</inkml:trace>
  <inkml:trace contextRef="#ctx0" brushRef="#br0" timeOffset="66212.05">19399 11206 0,'25'0'110,"-1"0"-110,1 0 125,25 0-125,174 0 0,-49 0 15,-151 0 32,26 0-47,100 0 0,24-25 0,-149 25 63,75-24-63,-76 24 0</inkml:trace>
  <inkml:trace contextRef="#ctx0" brushRef="#br0" timeOffset="67283.61">19249 8343 0,'50'0'47,"0"0"16,74 0-63,26 0 0,49 0 62,100 0-46,-225 0-16,275 0 0,-224 0 0</inkml:trace>
  <inkml:trace contextRef="#ctx0" brushRef="#br0" timeOffset="68478.7">19598 9712 0,'25'0'125,"74"-25"-125,1 25 63,224 0-63,-225 0 0,51 0 0,-125 0 0,0 0 0</inkml:trace>
  <inkml:trace contextRef="#ctx0" brushRef="#br0" timeOffset="69587">20046 10907 0</inkml:trace>
  <inkml:trace contextRef="#ctx0" brushRef="#br0" timeOffset="71841.23">20096 11107 0,'0'25'109,"0"0"16,50-25-125,-25 0 16,-1 0 31,51-50-47,-50-50 15,0 75-15,-25-25 0,0-24 0,0 49 47,0 0-47,-25 0 0,-25 25 16,0 0 31,1 0-47,24 0 62,-50 25-62,75 0 0,-50 74 16,50-49-16,0-25 47,0 100-47,0-100 0,0-1 62,0 1 1,50-25-63,-25 0 0,0-25 62,0-49-62,-25-1 0,0-74 0,0 124 63,0 0-48,-25 25-15,0 0 63,25 25-63,0 99 0,0-99 0,0 0 47,0 50-47,0-50 15,25 0-15,50-1 63,-51-24-16,-24-49-32,0 24 48,-49 0-63,49 0 0,-25 25 0,25 25 109,0 0-46,25-25-63,0 0 0,24 0 15,-49-25 32,-49 25-47,24 0 63,25 25-1,25 25-62,49-26 0,-49-24 16,0 0-16,-25-49 47,0 24 15,0 0-62,-25 0 0,25 50 63,-25-25-63,25 25 62</inkml:trace>
  <inkml:trace contextRef="#ctx0" brushRef="#br0" timeOffset="73533.12">20220 11107 0,'0'-25'110,"0"-25"-110,0 0 62,0 25-46,0-323-16,0 248 0,0 25 47,0-74-47,0 74 62,0 50-62,0-174 0,0 149 16,0-99-16,0 74 0,0 25 47,0-24-47,0 24 0,0 0 15,0 25 32,0-25-47,0 25 0,0-24 63,0-26-63,0 0 0,0 50 15,0-124-15,0 99 110,0 25-110,0-49 0,0-1 0,0 0 15,0 25 32,0 25-47,0-49 0,0 24 125,0 25 0,25-25-109,-25 25-16,0-25 0,0 26 47,0-26 78,0 100-125</inkml:trace>
  <inkml:trace contextRef="#ctx0" brushRef="#br0" timeOffset="75410.11">20245 8044 0,'-25'0'172,"0"0"-172,1 0 62,-26 0-62,25 0 0,-50 0 0,75 25 63,-25-25-63,-25 149 0,26-149 0,24 50 62,0-25-62,-25 25 0,0 24 63,25-49-63,0 25 0,0-25 0,0 25 62,0-25-62,0 24 0,0-24 63,25-25-63,-25 50 62,49-50-62,-24 0 0,100 0 0,-100 0 125,74 0-125,-74 0 0,75-75 0,-75 75 0,0-49 63,0 24-63,0 25 0,-25-50 0,0 25 0,24 25 62,-24-50-62,0 25 63,0-25-48,0 26-15,0-26 47,0 25-31,-24-25-16,-1 25 0,0 25 47,0-50-47,0 50 62,-25-25-62,25-24 63,0 49-48,0 0 32,0-25-31,1 25-16,-1 0 47,0 0-32,0 0-15</inkml:trace>
  <inkml:trace contextRef="#ctx0" brushRef="#br0" timeOffset="76171.25">20046 8268 0</inkml:trace>
  <inkml:trace contextRef="#ctx0" brushRef="#br0" timeOffset="77795.58">20295 9687 0,'25'0'235,"349"0"-220,-275 0-15,324 0 0,-323 0 360,99 0-345,-174 0-15,0 0 0</inkml:trace>
  <inkml:trace contextRef="#ctx0" brushRef="#br0" timeOffset="79874.63">20420 11256 0,'25'0'0,"-1"0"110,126 0-110,-75 0 0,124 0 0,-100 0 15,1 0-15,-50 0 0,-25 0 0,0 0 172,-1 0 109,1 0-281,0 0 0</inkml:trace>
  <inkml:trace contextRef="#ctx0" brushRef="#br0" timeOffset="81560.22">20619 8367 0,'25'0'94,"49"0"-94,-24 0 62,50 0-62,174 0 0,-100 0 16,-149 0 31,0 0-47,0 0 0,0 0 62,0 0 1</inkml:trace>
  <inkml:trace contextRef="#ctx0" brushRef="#br0" timeOffset="93200.18">11430 7745 0,'0'75'110,"0"99"-110,0-50 62,0 26-62,0 99 0,0 622 0,0-721 0,0-1 63,0-24-63,0 124 0,0-150 0,0-24 0,0 99 62,25 75-46,25-174-16,-50 174 0,25-124 0,-25-75 47,25 49-32,-25-74-15,0 25 0,24-25 63,-24 0-63,0 0 0,50-1 47,-50 51-32,0-50-15,0 0 0,25 0 0,-25 0 0,0 0 47,0 0-31,0-1 31,0 1-47,0 0 62,25 0-62,0 75 0,-25-75 16,50 0-16,-50-1 62,25-24-62,24 0 47,76 0-47,-25 0 0,-1 0 63,1 25-63,423 0 0,-324 0 0,448 50 15,-522-50-15,24 0 47,374 24-31,-199-24-16,-224-25 47,124 0-47,-125 0 62,150 0-46,-99 25-16,223-25 0,-174 0 0,-149 0 109,149 0-109,-149 0 0,0 0 0,100 0 16,-126 0-16,1 0 47,0 0-47,75 0 0,-25-25 0,-26 25 62,-49-25-62,0 1 63,0-1-63,0 0 0,0 0 62,0-25-62,0 0 0,-74-174 0,74 149 16,-25 1 93,0-51-109,25 51 0,-100-325 0,50 225 16,26 99 31,-1-149-47,-50-50 0,25-124 15,25 298 32,-25-199-47,50 25 0,-49 50 0,49 199 63,-50-274-63,50 175 62,0-50-62,0 124 0,0-199 0,-25 50 0,25 124 125,0-75-125,0 126 0,0-26 0,-50-199 0,25 199 0,25 25 0,0-25 63,0-25-63,0 51 0,0-176 0,0 175 15,-25 25 95,0 0 30,-74 0-140,-76 0 0,-24 0 0,149 0 63,-348 0-63,199 25 0,99 25 0,-124-50 0,-199 75 15,348-50 79,-199 25-94,150-26 0,-225 26 16,224-50 31,1 25-47,24-25 0,-373 75 15,423-25 95,-99-50-95,124 0-15,-149 74 0,99-49 0,50 25 47,-74-50-47,74 25 0,-25-25 63,-25 50-63,25-50 62,25 0-62,1 0 0,-1 0 63,0 0 15,-100 25-78,75 25 47,26-50-47,-1 0 0,0 0 62,-25 0-62,25 24 16,0-24 31</inkml:trace>
  <inkml:trace contextRef="#ctx0" brushRef="#br0" timeOffset="94952.61">15240 7023 0,'25'-25'172,"199"-50"-157,-99-49 32,99 24-47,971-622 16,-871 572-16,497-99 0,-497 175 47,622-76-32,-721 150-15,-26-49 47,199 49-31,-248 0-16,-1 0 0,-74 0 47,298 0-32,-248 0-15,323 124 0,-348-99 0,49 50 47,-99-26-47,199 126 16,-174-125-16,-26 24 47,101 76-32,-76-76-15,26 76 47,-25-51-47,-50 26 16,0-25-16,-1-26 47,26 76-47,-50-101 15,0 26-15,0-50 47,25 100-31,-25-101-16,0 26 47,0 25-47,0 0 15,0-1-15,0-49 47</inkml:trace>
  <inkml:trace contextRef="#ctx0" brushRef="#br0" timeOffset="98631.98">21615 7969 0,'0'25'47,"0"25"-31,0 24 31,0 250-32,0-199-15,0 24 0,0 299 0,0-273 47,0 24-47,0-25 0,25 1 63,0 24-63,25 299 15,-26-274-15,-24-199 360,0 199-360,0-124 62,0 223-62,0-198 0,0-26 16,0 125-16,0-24 0,0-151 109,0 101-109,0-125 0,0 25 16,0-25-16,0 49 0,0-49 47,0 0-47,0 25 0,25-50 125,25-25-125,0 0 0,149-50 15,-149 75-15,25-25 110,174 1-110,-200-1 0,375 0 0,-150 0 15,-100 25 32,150-50-47,-225 25 0,375 0 0,-400 25 125,125 0-125,-149 0 0,398 0 0,-373 0 63,149 25-63,-174-25 0,-50-25 500,0-149-485,-25 49 32,-124-398-31,-26-373-16,101 373 0,24-25 0,50 473 62,-50-373-62,50 224 0,-25 25 0,25 124 47,0 0-47,0-74 16,0 74 31,-25-99-32,25 25-15,0 99 110,-25 50-110,1 0 125,-1 0 0,-25 0-125,-50 0 0,-174 50 15,200-50 32,-1 25-47,-249 24 0,-124 26 16,348-75 93,75 0-109,-199 0 0,175 0 0,-201 0 16,201 0-16,-1 0 109,-100 0-109,76 0 0,-51 0 0,51 0 16,49 0 31,-100 0-47,75 0 0,25 0 0,-49 0 0,49 0 125,0 0-125,0 0 0,-75 0 15,1 0-15,74 0 47,0 0-47</inkml:trace>
  <inkml:trace contextRef="#ctx0" brushRef="#br0" timeOffset="100700.56">22387 7297 0,'25'0'47,"0"0"15,24 25 1,1 24-63,149 26 0,-74 75 15,-100-150-15,0 0 125,0 24-125,0 26 0,24-25 0,-24 25 47,-25-100 16,0 25-1,25-25-46,0 26-16,50-101 0,-75 100 0,25-25 109,0-24-93,24 49-16,-24-100 0,0 100 47,-25 50 328</inkml:trace>
  <inkml:trace contextRef="#ctx0" brushRef="#br0" timeOffset="105204.15">21241 11281 0,'50'0'109,"-25"0"-46,50 0-63,-25 0 15</inkml:trace>
  <inkml:trace contextRef="#ctx0" brushRef="#br0" timeOffset="117923.89">11355 13049 0,'0'50'110,"25"-25"-110,0 25 125,199 99-125,-74-49 15,-1-26-15,897 250 0,-847-274 47,175 25-31,-300-75-16,624 24 0,-599-24 0,100 0 47,1 0-47,-76 0 0,-74-24 0,149-76 15,-174 75 32,423-149-47,-99 74 16,-299 100 31,49-25-47,399-74 0,-448 99 62,398-25-62,-373 25 63,174 0-63,-75 0 0,-99 0 0,-50 0 62,25 0-62,174 0 0,-149 49 313,-25-24-313,-26 0 125,275 150-125,-224-126 0,124 151 0,50 74 15,-224-225 32,50 76-47,-50-100 0,0-25 0,0 25 0,-1 0 78,1-1-78,0-24 47,-25-24 78,25 24-78,-25-25-47,25 0 0,100-50 16,-101 25-16,76-24 0,25-1 15,-76 25-15,325-99 0,-299 149 47,-1-25-31,225 0-16,-224 25 250,0 0-250,-51 0 109,51 0-109,324-75 0,-250 75 16,0-25-16,250 0 0,-275 25 16,26-25 15,-26 25-31,300-24 15,-300 24-15,299 0 0,-348 0 110,0 0-110,24 0 0,225 0 15,-50 0-15,-199 0 0,24 0 47,-24 0-47,99 0 0,-124 0 0,149 0 0,-149 0 16,-25 0 31,25 0 15,74 0-62,-74 0 0,-25 0 0,100 0 0,-76 0 0,-24 0 125,50-25-125,-75 0 0,75 0 0,-50 0 0,-25 0 63,50 0-48,24-25-15,-49 25 63,0-24-63,0 49 0,25-75 0,-25 75 0,-25-25 16,25 0 93,-1 0-109,1-25 0,-25 25 0,50-49 0,-25 49 47,0-25-32,0 25-15,-25 0 0,50-124 0,-50 124 110,0 0-95</inkml:trace>
  <inkml:trace contextRef="#ctx0" brushRef="#br0" timeOffset="121744.76">16933 15365 0,'0'25'109,"0"99"-109,0-24 62,-49 174-62,49-175 0,-75 225 0,75-149 0,-25-151 63,25 76-63,0-50 0,0-25 62,0 0 1,25-25-47,0 0-16,0 0 0,49 25 0,-49-25 109,50 0-93,99 0-16,-74 0 0,-75 0 46,124 0-30,-99 0-16,0 0 0,24 24 0,-49-24 47,25 25-47,-25-25 62,-25-25 1,0 1-63,0-26 62,0-75-62,0 75 0,0 26 16,0-201-16,0 176 47,0-51-47,0 0 0,0 75 62,0-124-62,25 124 63,-25 0-63,0 0 0,0 0 125,0-24-125,0 24 0,0-25 16,0 25 30,0-25-46</inkml:trace>
  <inkml:trace contextRef="#ctx0" brushRef="#br0" timeOffset="122875.21">18627 15465 0,'0'49'234,"-50"26"-218,-75 274-16,51-125 0,74-174 46,0-1-30,0 176-16,0-76 0,0-124 109,25 25-109,-1-25 16,1-1-16,75 76 0,-50-50 0,-25-25 47,24-25-47,1 0 0,-25 25 16</inkml:trace>
  <inkml:trace contextRef="#ctx0" brushRef="#br0" timeOffset="124130.3">19175 15938 0,'0'25'109,"-25"24"-109,0-24 125,-50 224-125,75-149 0,0-50 0,0-25 62,0 0-62,25 24 0,0-24 0,149 25 16,-149-50 31,124 0-47,-124 0 0,0-25 62,25-25-62,-50 25 63,25-24-63,-25-1 0,0-100 0,0 126 0,0-26 0,-25 25 62,0-25-62,0 25 0,-25 0 0,50 0 63,-24 0-63,-1 25 78,0-25-78,0 1 0,-50 24 0,75-25 47,-25 25-31</inkml:trace>
  <inkml:trace contextRef="#ctx0" brushRef="#br0" timeOffset="125193.79">18901 16187 0,'-25'0'16,"50"0"93,24 0-109,1 0 0,-25 0 62,174 0-62,-74 0 0,-1 0 0,-99 0 16,25 0 93,0 0-109,0 0 0,74 0 0,-99 0 63,0 0-63</inkml:trace>
  <inkml:trace contextRef="#ctx0" brushRef="#br0" timeOffset="127005.09">19872 15290 0,'25'0'187,"0"0"-124,-1 25-63,101 25 0,24 174 16,-149-174 30,50 0-46,50 248 0,-50-223 0,-50-50 63,25 25-63,-1 0 62,-24 0-62,0-26 0,0 26 0,0 75 0,0-1 16,0-99 31,-49 125-47,24-101 0,0 26 0,25-50 62,-25 0-62,0 0 0,25 0 63,-75 74-63,50-74 0,-74 75 16,74-75 30,-50 0-46,50-25 0,25 24 0,-25-24 0,0 0 63</inkml:trace>
  <inkml:trace contextRef="#ctx0" brushRef="#br0" timeOffset="160111.6">18701 9588 0,'-25'0'0,"50"0"313,0 25-313,0-25 0,-25-25 125,25 25-125,-25-25 62,0 0-62,0-25 0,0 25 0,0-25 63,0 25-63,-25 25 0,25-49 0,-25 24 0,0 25 62,0 0-62,1 0 63,-1 0-1,25 25-62,-25 24 63,25 26-63,-25-75 78,25 75-78,0-50 125,0 0-125,25-25 0,-25 25 47,25-25-32,0 0 95,-1 0-95,1 0-15,-25-25 110,0 0-48,0 0-62,0-25 63,-25 25-63,1 25 62,-1 0-62,0 0 63,-25 0-63,25 25 0,0-25 15,25 50-15,0-25 63,0 0-16,0 0-47,0-1 62,0 1-62,50 0 16,-50 0-16,25-25 0,0 0 0,0 0 109,-25-25-109,0 0 63,25 0-63,-25 1 15,0-1 95,0 0-110,-25 25 0,0-25 0,0 25 62,0 0-46,0 0-16,0 50 0,25-25 47,-25 24-32,25-24-15,0 0 0,25-25 125,25 0-125,-25 0 0,0 0 110,0 0-95,0-25-15,-25 0 47,0 0-31</inkml:trace>
  <inkml:trace contextRef="#ctx0" brushRef="#br0" timeOffset="162807.24">17531 8268 0,'0'25'156,"0"25"-156,0-26 47,0 51-31,25-75 93,0 0-93,0 0 93,0 0-109,-25-25 0,0-25 63,0 26-63,0-26 0,0-25 15,0 50 95,-25 25-110,0 0 0,0 0 62,0 0-62,0 0 0,25 25 16,0 25 31,-25-25-47,25 25 0,25-50 125,0 0-125,0 0 15,0 0 32,0 0-47,0 0 0,-25-50 125,0 25-125,0-25 63,-25 25-63,0 25 0,-25 0 15,25 0 32,-25 75-47,25-75 0,25 25 0,-49 25 16,49 24-16,0-49 109,24-25-109,26 50 0,-25-50 125,0 0-125,0 0 0,0-50 16,0 50-16,-25-25 47,0-25 78,0 26-125,-25-26 0,0 50 62</inkml:trace>
  <inkml:trace contextRef="#ctx0" brushRef="#br0" timeOffset="166555.79">20220 11007 0,'-25'0'110,"25"25"15,0 0-63,0 0-62,0 0 0,0 0 16,0 0-16,0-1 109,0 1-109,0 0 63,25 0-63,0-25 0,0 0 125,0 0-125,0-25 62,-25 0-62,0 0 0,0 1 63,0-1 15,0-25-78,-25 0 0,-50 0 0,75 25 125,-74 0-125,49 25 0,-50 0 16,50 0 30,25 25-46,-25 0 0,25 0 47,-25 25-31,25-25-16,0 0 0,0 0 47,0 0 15,0-1-46,25-24-16,50 25 0,-75 0 109,25-25-93,0 0-16,0 0 0,0 0 0,-1 0 47,1 0-32,-25-25-15,25 25 0,-25-25 110,25 1-110,-25-1 15,25 0-15,-25 0 63,0 0-63,0 0 0,-50-25 0,25 50 0,25-25 109,-74 0-109,49 25 16,0 0 31,0 50-47,0-50 62,25 25-62,0 0 63,0 0-63,0 0 15,0 25-15,0-25 0,25-1 47,0 1-47,0 0 0,-25 0 63,25-25-63,0 0 62,-1 0-62,1 0 0,0-25 0,0 25 125,-25-25-125,0 0 16,0-24-16,0 24 47,0-25-47,-25 50 0,-25-75 0,26 75 15,-1 0 95,0 0-110,0 0 0,25 25 0,0 0 62,-25 25-62,25-25 0,0 25 0,0-26 63,0 1-63,0 0 15,25 0-15,0-25 47,25 0-47,-26 0 0,1 0 0,0 0 63,0 0 15,-25-25-78,0 0 0,0 0 0</inkml:trace>
  <inkml:trace contextRef="#ctx0" brushRef="#br0" timeOffset="173868.86">24777 8268 0,'25'0'47,"25"0"-47,25 0 62,298 0-62,-198 0 63,-1 0-63,249 0 0,-398 0 0</inkml:trace>
  <inkml:trace contextRef="#ctx0" brushRef="#br0" timeOffset="175065.8">24852 9488 0,'25'0'204,"50"0"-204,-1 0 46,51 0-46,149 0 16,-100 0-16,25 0 0,-174 0 47,-25 50 31</inkml:trace>
  <inkml:trace contextRef="#ctx0" brushRef="#br0" timeOffset="176257.1">25275 11206 0,'50'0'62,"0"0"1,25 0-17,0 0-30,174 0-16,-150 0 0,26 0 0,-100 0 0</inkml:trace>
  <inkml:trace contextRef="#ctx0" brushRef="#br0" timeOffset="180501.87">26645 6400 0,'0'25'125,"25"25"-125,0 25 46,149 448-30,-74 149-16,-75-498 125,-25 175-125,50 24 0,-1 374 0,-24-572 0,0 348 0,-25-349 47,0 0-47,0 374 16,0 299-16,0-698 0,0 26 109,0 298-93,0-349-16,-75 499 0,51-524 0,-1-24 46,-75 174-30,50-149-16,-24-1 0</inkml:trace>
  <inkml:trace contextRef="#ctx0" brushRef="#br0" timeOffset="183497.22">11953 6126 0,'-25'0'63,"0"0"-63,25 50 62,-50-50 1,25 75-47,1-75-16,-151 224 0,175-149 0,-224 323 0,0 25 0,149-323 46,-24 124-46,49 0 16,-25-99 31,-24 198-47,49-198 16,-50 249-16,75-300 46,0 225-46,25-224 63,-25 323-47,-24-273-16,49 547 0,0-348 0,0-225 46,49 1-30,-24 25-16,100 497 0,-125-572 47,0 49-47,25 26 0,0-50 62,0 49-62,74 175 0,-99-224 0,125 423 16,-100-448 31,49 149-47,-24-75 0,-25-74 16,25-50 30,-25 100-30,0-50 31,-25-26-47,24 1 0,76 150 16,-75-150-16,-25-1 109</inkml:trace>
  <inkml:trace contextRef="#ctx0" brushRef="#br0" timeOffset="184932.87">27915 12775 0,'-25'0'0,"25"25"46,25 0 17,0 50-63,50-1 62,-25 1-62,174 199 0,-150-125 0,-49-149 16,-25 25 31,0-50 15,-25-99-62</inkml:trace>
  <inkml:trace contextRef="#ctx0" brushRef="#br0" timeOffset="185688.13">28363 12750 0,'-25'0'31,"25"25"-31,-74 0 141,49 0-141,-174 174 0,74-74 0,1-1 0,124-99 0</inkml:trace>
  <inkml:trace contextRef="#ctx0" brushRef="#br0" timeOffset="189188.58">28861 12875 0,'0'50'125,"0"-26"-125,0 26 125,0 50-125,0-25 0,25 24 0,-25-74 16,0-50 31,0 0 15,0 0 1,-25-49-63,25 49 0,-25-299 0,25 249 62,0 50-62,0-49 0,0 49 63,0 0-63,0 0 0,0-25 0,0 25 0,0-24 0,25 49 16,0-25 46,25 25-62,-25 0 63,0-25-63,50 25 0,-26 0 15,-24 0 16,0 0-15,0 0 31,0 0-31,0 25-16,0-25 0,-25 25 62,25-25-62,0 49 0,0 26 0,-25-50 125,0 50-125,0-26 0,0 1 0,0-25 0,0 0 47,0 50-31,0-50-16,0 49 0,0-49 0,0 0 109,0 0-109,0 0 0,0 0 16,0 0-16,0 0 46,24 0-30,-24-1-16,0 1 63,25-25-17,-25 25 17,100 25-63,-75-25 16,0-25 93,0 0-93,-25-25 46,25 0-62,-25 0 0,24-25 0,-24 26 0,0-1 47,25 0-47,-25-25 16,25 25-16,-25 0 46,0 0-46,0 0 63</inkml:trace>
  <inkml:trace contextRef="#ctx0" brushRef="#br0" timeOffset="191131.24">27766 13198 0,'0'25'171,"-25"0"-171,0 0 125,0 0-125,25 0 63</inkml:trace>
  <inkml:trace contextRef="#ctx0" brushRef="#br0" timeOffset="192564.48">25923 8218 0,'-25'0'171,"75"0"-171,-25 0 0,274 0 16,124 0-16,-50 0 0,-298 0 0,199 0 16,-50 0-16,-174 0 0,99 0 0,-99 0 93,0 0-93,0 0 0,74 0 16,-99 0 31</inkml:trace>
  <inkml:trace contextRef="#ctx0" brushRef="#br0" timeOffset="193759.87">25798 9463 0,'25'0'109,"50"0"-109,25 0 63,74 0-63,1196 0 0,-524 0 0,-547 0 16,-249 0 93,199 25-109,-125 25 0,1-50 0</inkml:trace>
  <inkml:trace contextRef="#ctx0" brushRef="#br0" timeOffset="195624.81">25948 11281 0,'25'0'125,"25"0"-125,74 0 0,-24 0 125,348 0-125,-274 0 0,-124 0 0,75 0 0,248 0 16,-298 0 30,124 0-46,-50 0 0,26 0 16,-125 0 93,99 0-109,-99 0 0,24 0 0,-49 0 63,0 0-1,0 0 1,0 0-63,0 0 0,-25 25 0,25-25 16</inkml:trace>
  <inkml:trace contextRef="#ctx0" brushRef="#br0" timeOffset="197314.24">28065 8193 0,'24'0'47,"26"0"15,25 0-62,-25 0 0,0 0 63,74 0-63,1 0 0,-26 0 16,-49 0 30,-25 0-46,0 0 16,0 0-16,0 0 0,74 0 0,-74 0 0,0 0 109,0 0-109,0 0 0</inkml:trace>
  <inkml:trace contextRef="#ctx0" brushRef="#br0" timeOffset="-203344.42">28363 11306 0,'25'0'47,"25"0"16,0 0-1,0 0-62,248 0 16,-123 0-16,-125 0 0</inkml:trace>
  <inkml:trace contextRef="#ctx0" brushRef="#br0" timeOffset="-198025.86">29160 7919 0,'0'50'188,"0"-25"-188,0 25 62,0 174-62,0-149 0,0 99 16,0 25-16,0-174 109,0 100-109,0-101 16,0 26 31,0-25-47,0-50 62,25 25 1,-25-50-63,50 26 0,174-51 15,-99 75-15,-101 0 47,250 0-47,-249 0 0,0 0 0,0 0 63,0 0-63,-25-50 62,0 25-62,0-25 63,0-124-48,0 124-15,0 25 63,0-124-63,0-1 0,0 76 47,0-51-32,0 100-15,-25 25 0,0 0 110,-25-49-95,-124 24-15,124 25 63,-49 0-63,49 0 62,-50 0-62,50 0 0,1 0 0,24 0 47</inkml:trace>
  <inkml:trace contextRef="#ctx0" brushRef="#br0" timeOffset="-197091.67">29633 8044 0,'0'25'109,"-25"124"-93,25-99-16,-24-25 47,-1 99-47,0-99 0,25 25 78,-25-25-78,25 25 0,-25-50 0</inkml:trace>
  <inkml:trace contextRef="#ctx0" brushRef="#br0" timeOffset="-196402">29484 8193 0,'25'0'47,"50"-75"-32,-51 75-15,-24-49 0,25 49 63,-25 49 46,0 26-109,0-50 63,0 50-63,0-25 15</inkml:trace>
  <inkml:trace contextRef="#ctx0" brushRef="#br0" timeOffset="-195142.88">31028 7073 0,'0'0'0,"0"74"47,0 1 16,-50 99-63,-274 1146 0,225-174 0,99-474 15,0-423 32,0 324-47,99-424 0,-74-49 63,75 49-63,-1-24 0,-24-51 62,0 26-62,49 0 0,-99-100 78</inkml:trace>
  <inkml:trace contextRef="#ctx0" brushRef="#br0" timeOffset="-194005.38">31352 8442 0,'-25'50'47,"25"-25"15,0 50 1,0-26-63,0 126 0,0-101 0,49-24 15,1-50 32,50 0-47,-50 0 0,-1-124 0,-49 99 16,0-50 31,0 0-47,-49-124 0,24 174 78,0-49-78</inkml:trace>
  <inkml:trace contextRef="#ctx0" brushRef="#br0" timeOffset="-193138.88">31302 9563 0,'0'0'0,"0"50"110,0-1-110,0 1 62,0 0-62,0 75 0,0-26 16,124-49-16,-74-50 47,0 0-47,0 0 0,49-50 0,-74 50 62,25-99-62,-50 49 0,25 25 63,-25-75-63,0 25 0,-75-24 15,0 99-15,51 0 47,-1 0 16,0 0-63,0 0 0</inkml:trace>
  <inkml:trace contextRef="#ctx0" brushRef="#br0" timeOffset="-192193.84">31302 10733 0,'0'0'0,"0"25"93,-50 124-77,50-99-16,0-25 0,0 174 47,0-124-32,50-25-15,0-50 0,-1 0 47,200 0-31,-224 0 31,25-25-32,-25-99-15,-25 74 0,0-75 0,-50 26 0,-25 24 63,51 50-63,-51 0 0,50 25 0,0 0 47,-50 0-32</inkml:trace>
  <inkml:trace contextRef="#ctx0" brushRef="#br0" timeOffset="-191330.64">31327 11704 0,'0'25'110,"0"0"-110,0 50 0,0-50 62,0 74-62,99-49 0,150-50 16,-224-25-16,0 0 47,-25-74-47,0 74 0,0 0 0,0 0 62,0-50-62,-50 1 0,-174 24 0,174 50 0,1 0 63,-1 0-63,-25 25 0</inkml:trace>
  <inkml:trace contextRef="#ctx0" brushRef="#br0" timeOffset="-189700.08">32223 7371 0,'0'25'93,"-25"25"-93,25-25 16,50 50 46,75 199-62,-76-125 0,76 225 0,-100-76 0,0-198 47,24 249-31,1-51-16,-50-148 47,75 672-32,-75-773-15,0 76 47,0 74-47,0-74 0,0-26 0,-25 250 16,-25-249-16,50-26 47,-25-24-47,-24 149 0,24-149 62,0 0-62,0 174 0,25-174 0,-25 0 63,0-1-63,-25 76 0,50-100 62,-25 50-62,0-51 0,1 26 16</inkml:trace>
  <inkml:trace contextRef="#ctx0" brushRef="#br0" timeOffset="-187393.6">29285 9239 0,'0'75'94,"0"-50"-94,0 99 78,0 1-78,0-76 0,0 225 0,0-249 16,0 0-16,25-25 218,-25-25-202,25 25 46,74-49-62,-49 49 0,99-50 0,-124 50 0,50 0 0,-50 0 63,0 0-63,25 0 0,-26 0 47,1 0-47,-25-25 125,0 0 0,0-50-110,0 50-15,-25-274 0,25 100 0,0 174 47,0-49-47,0-1 0,0 25 16,-24 50 156,-1 50-110,-100-50-62,50 25 0,-124 25 16,174-50 31,0 0-47,25 25 62</inkml:trace>
  <inkml:trace contextRef="#ctx0" brushRef="#br0" timeOffset="-185322.65">29260 10982 0,'0'50'110,"0"25"-110,0 49 0,0-24 62,0 74-62,0-24 16,0-126-16,0 1 47,0-50 78,25 25-125,0-24 62,99-1-46,-74 25-16,174-25 0,-199 25 0,25 0 62,0 0-62,-26 0 0,-24-25 172,0-75-156,0 75 31,0-49-32,0-26-15,0 25 0,-24 26 63,-1-51-63,0 25 0,25 50 0,-25 25 172,0 0-172,0 0 15,-50 0-15,-149 0 0,75 0 0</inkml:trace>
  <inkml:trace contextRef="#ctx0" brushRef="#br0" timeOffset="-182568.83">31202 11555 0,'0'25'125,"150"149"-125,-51-124 47,-24 0-47,174 273 16,-224-248-16,0-100 109,-25 0-46,50-24-63,-50 24 0,24-25 15</inkml:trace>
  <inkml:trace contextRef="#ctx0" brushRef="#br0" timeOffset="-182007.2">31899 11630 0,'-24'0'47,"-126"0"-47,125 25 125,-348 149-125,298-149 0,0 25 0</inkml:trace>
  <inkml:trace contextRef="#ctx0" brushRef="#br0" timeOffset="-180330.98">23657 2740 0,'0'-25'16,"0"50"15,0 1095-31,0-796 62,0 323-62,0-398 16,0-124-16,0-100 0,0 25 62,0-25-62,25-25 47,0 0-47,49 0 63,300 0-63,-150 0 0,-25 0 15,897 0-15,-573 0 0,-324 0 110,175 0-110,-150 0 15,398 0-15,-472 0 63,173 0-63,-198 0 0,-50 0 0,149 0 0,25 0 0,-199 0 47,99 0-47,25 0 0,1 0 15,-150 0 32,49 0-47,-49 0 16</inkml:trace>
  <inkml:trace contextRef="#ctx0" brushRef="#br0" timeOffset="-179070.86">24304 4458 0,'0'75'172,"-25"-51"-157,1 26 48,24-25-63,0 25 0,0 50 0,-25 49 0,25-99 0,0-25 47,0 25-32,49-50-15,1 0 47,25 0-31,25 0-16,-1-75 0,-74 75 0,-25-50 47,0-25-32,0 50 32,-75-49-31,50-1-16,1 75 62,-1 0-62,0-50 0,-75 25 0,-24 25 16,99 0 15</inkml:trace>
  <inkml:trace contextRef="#ctx0" brushRef="#br0" timeOffset="-178065.64">24827 4533 0,'0'74'63,"0"1"62,0 249-125,50-274 0,-25-50 0,0 0 62,0 0-62,-25-50 63,50-50-63,-50 50 0,0 25 62,0-124-62,0 74 0,-75 1 16,75 24-16,-25 50 47,0 0-32,-99-25-15,99 25 47,0 0-31</inkml:trace>
  <inkml:trace contextRef="#ctx0" brushRef="#br0" timeOffset="-177010.29">25226 4483 0,'0'50'109,"0"99"-109,0 25 16,0-99 15,0 0-16,49-25-15,1-50 47,50 24-31,-50-24-16,-25 0 47,0 0-47,49 0 15,-49-24 32,0 24-31,-25-75-16,0 0 0,0 25 0,0-24 0,0 49 16,-25-25 30,-74-50-46,24 50 0,50 26 0,-25 24 47,-25-75-31,26 75 31,-1-50-32,50 100 32</inkml:trace>
  <inkml:trace contextRef="#ctx0" brushRef="#br0" timeOffset="-176512.35">26197 4682 0</inkml:trace>
  <inkml:trace contextRef="#ctx0" brushRef="#br0" timeOffset="-176264.01">26396 4682 0,'0'0'0,"25"0"62,0 0-62,0 0 0</inkml:trace>
  <inkml:trace contextRef="#ctx0" brushRef="#br0" timeOffset="-175881.75">27193 4682 0</inkml:trace>
  <inkml:trace contextRef="#ctx0" brushRef="#br0" timeOffset="-175688.36">27193 4682 0,'25'0'63,"50"0"-63,-51 0 78,76 0-78</inkml:trace>
  <inkml:trace contextRef="#ctx0" brushRef="#br0" timeOffset="-175513.37">27840 4682 0</inkml:trace>
  <inkml:trace contextRef="#ctx0" brushRef="#br0" timeOffset="-175317.41">27915 4682 0,'100'0'16,"-50"0"15,-26 0-31,51 0 0</inkml:trace>
  <inkml:trace contextRef="#ctx0" brushRef="#br0" timeOffset="-174505.45">29409 4682 0,'0'25'47,"0"25"16,0 24-63,0 76 0,0-51 0,0-49 0</inkml:trace>
  <inkml:trace contextRef="#ctx0" brushRef="#br0" timeOffset="-173695.61">29783 4757 0,'0'74'109,"0"-49"-109,0 25 141,0 100-141,0-1 0,0 75 0,0-199 0,0 25 47</inkml:trace>
  <inkml:trace contextRef="#ctx0" brushRef="#br0" timeOffset="-172885.55">30181 4981 0,'0'25'110,"0"25"-110,0-26 62,0 51-62,0 0 0,0 0 16</inkml:trace>
  <inkml:trace contextRef="#ctx0" brushRef="#br0" timeOffset="-161178.18">7047 1993 0,'0'74'109,"0"225"-31,0-25-78,0 822 0,-25-374 0,0-647 47,1-1-31,48-74 93,126 0-93,-26-50-16,275 50 0,-349 0 46,74 0-30,-99 0-16</inkml:trace>
  <inkml:trace contextRef="#ctx0" brushRef="#br0" timeOffset="-160625.04">8243 3711 0,'74'0'63,"-24"0"-1,50 0-62,99 0 0,-124 0 0,24 0 63,51 0-63,-125 0 0</inkml:trace>
  <inkml:trace contextRef="#ctx0" brushRef="#br0" timeOffset="-160061.02">8467 4184 0,'124'0'47,"150"0"-47,-149 0 62,-1 0-62,-99 0 0</inkml:trace>
  <inkml:trace contextRef="#ctx0" brushRef="#br0" timeOffset="-159183.04">10608 2939 0,'0'25'109,"0"49"-109,0 1 62,0 25-62,0 547 0,0-323 16,0-274 31,0-25-47</inkml:trace>
  <inkml:trace contextRef="#ctx0" brushRef="#br0" timeOffset="-158430.18">11555 3661 0,'24'0'125,"474"0"-109,-373 0 47,24 0-63,-124 0 0</inkml:trace>
  <inkml:trace contextRef="#ctx0" brushRef="#br0" timeOffset="-157189.89">13621 2590 0,'0'75'109,"0"0"-109,0 74 0,0 50 0,0 424 0,0-399 62,-49 324-62,24-324 0,25-174 63,0 24-63,0-49 62</inkml:trace>
  <inkml:trace contextRef="#ctx0" brushRef="#br0" timeOffset="-155982.43">15663 2864 0,'-25'25'110,"-74"50"-110,-51 149 125,-24-75-125,-199 300 0,248-275 0,-224 249 15,349-398 32,50-25 16,0 50-63,-25-50 62,299 149-62,-200-149 0,-49 25 16,-25 25 31,49-25-47,101 99 0,-51-49 15,-124-50 32</inkml:trace>
  <inkml:trace contextRef="#ctx0" brushRef="#br0" timeOffset="-155160.52">15788 3786 0,'50'0'109,"49"99"-109,1 26 0,-75-125 63,49 25-63,-24 24 0,174-49 0,-149 0 62,50 0-62,-76-74 63,1-1-48,0 25-15,0-174 0,-25 149 0,-25 50 110</inkml:trace>
  <inkml:trace contextRef="#ctx0" brushRef="#br0" timeOffset="-153793.28">16535 3337 0,'0'75'47,"0"25"-47,0 198 0,0-223 62,0 124-62,0-124 63,0-50-63,0 25 437,0 24-437,0-49 63,0 50-63,0-25 0,0-25 0,0 25 125,0-26-125</inkml:trace>
  <inkml:trace contextRef="#ctx0" brushRef="#br0" timeOffset="-152291.05">16410 2789 0,'0'-49'109,"0"24"16,0-25-125,25 25 16,0-25-16,0 50 0,25-25 62,-25 25-62,0 0 0,49 0 0,-49 0 0,0 0 0,0 0 47,25 0-31,0 25-16,-50 25 47,25-50-47,49 224 15,-74-199 32,25-25-31,0 0-16,0 0 47,0-75-32,0 50 32,-25-24-47,50-26 16,-50 50 46,25-25-62</inkml:trace>
  <inkml:trace contextRef="#ctx0" brushRef="#br0" timeOffset="-150299.79">17680 2665 0,'0'50'172,"0"249"-172,0-200 0,0 499 16,0-573-16,0 25 0,0 124 0,0-99 47,0 149-47,0-175 0,0 26 62,0-50-62,0 25 63,0-25 249,0 25-249,0-26-63,0 26 125,0-25-63,0 25 1,0-25-63,0 25 62,0-25 1</inkml:trace>
  <inkml:trace contextRef="#ctx0" brushRef="#br0" timeOffset="-149297.78">18452 3512 0,'0'49'110,"0"26"-110,50 0 62,-50-50-62,100 99 0,124 26 0,-149-125 16,-51-25-16,26 0 47,25 0-47,0 0 0,-25-25 0,-26 25 15,26-75 32,0-50-47,-25 101 0,0-51 63,-25 25-63,50-199 0,-50 199 0,0 25 15</inkml:trace>
  <inkml:trace contextRef="#ctx0" brushRef="#br0" timeOffset="-148229.71">19050 3337 0,'0'75'47,"0"0"-47,0-1 140,0 225-140,0-75 0,0-124 0,0 24 0,0-99 16,0 25 15</inkml:trace>
  <inkml:trace contextRef="#ctx0" brushRef="#br0" timeOffset="-146724.87">19473 2366 0,'25'50'109,"0"-25"-109,25 50 0,0-26 125,74 126-125,26 24 0,173 125 16,-223-175-16,-75-124 47,75 99-47,-76-99 15,1 25-15,-25-25 110,-124 50-110,99-25 0,-125 99 0,101-74 62,-26-1-62,0 26 0,50-50 0,0 24 0,1-49 63,-1 25-63,0 25 15</inkml:trace>
  <inkml:trace contextRef="#ctx0" brushRef="#br0" timeOffset="-145363.39">20793 2516 0,'0'74'109,"0"51"-46,0-26-1,0 300-62,0 174 16,0-424-16,0 0 0,0 1 0,0-1 47,0 25-47,0-124 0,0 25 0,25-75 62,-25 25 1,0 25 62</inkml:trace>
  <inkml:trace contextRef="#ctx0" brushRef="#br0" timeOffset="-143413.62">21291 2042 0,'25'0'31,"0"0"32,0 0-1,50 0-62,-51 0 0,51 0 16,-50 0-16,-25 75 47,0-50-47,-75 349 0,26-374 62,-26 149-62,25-99 0,-74 99 0,99-149 63,0 25-63,50-25 125,24 0-63,76 0-62,-75 0 63,24-25-63,151 25 0,-200-50 0,49 50 0,-49 0 62,0 0-62,0 0 63,0 0-63,0 0 203,0 0-78,0 0-125</inkml:trace>
  <inkml:trace contextRef="#ctx0" brushRef="#br0" timeOffset="-139794.9">2241 13547 0,'0'25'94,"0"0"-94,0 25 62,0 49-62,0-24 0,50 25 16,74-51-16,-24-49 0,0 0 47,24-49-47,-99 24 0,100-125 62,-76 51-62,-49 74 63</inkml:trace>
  <inkml:trace contextRef="#ctx0" brushRef="#br0" timeOffset="-139035.8">2615 13547 0,'0'100'62,"0"49"-62,0-99 0,0 25 63,0-26-63,0 176 0,0-201 62,0 1-62,0 0 0</inkml:trace>
  <inkml:trace contextRef="#ctx0" brushRef="#br0" timeOffset="-137672.98">2291 13099 0,'50'-25'172,"-25"0"-110,0-25-62,-1 50 0,76-50 16,-75 50 31,25 0-47,25 0 0,24 0 0,-74 25 15,50 0 32,-75 0-47,25 0 63,24 75-63,1-51 15,-25-24 95,0-25-110,0 50 15,0-50-15,50 0 0,-51-25 47,1 25-47,-25-25 0,0 0 125,0 1-125,50-1 0</inkml:trace>
  <inkml:trace contextRef="#ctx0" brushRef="#br0" timeOffset="-136914.68">3387 13946 0,'25'0'63,"-1"0"-63,1 0 62,100 0-46,-50 0-16,-26 0 0,26 0 0,-50 0 15</inkml:trace>
  <inkml:trace contextRef="#ctx0" brushRef="#br0" timeOffset="-136224.58">3436 14170 0,'100'0'110,"-75"0"-110,199 0 0,-199 0 62,0 0-62</inkml:trace>
  <inkml:trace contextRef="#ctx0" brushRef="#br0" timeOffset="-134475.92">5005 13423 0,'0'24'47,"0"1"15,0 50-62,0-25 63,0 174-63,0-99 0,0-101 0,0 201 15,0-151-15,0-49 47,25-25 16,0 0-1,0 0-62,274 25 0,0 25 0,-274-25 125,74-25-125,-74 0 0,0 0 0,-25-50 63,0 25 62,0-75-125,0 26 0,0-175 15,0 174-15,0-149 0,0 199 47,0 0-47,0-50 0,0 50 0,0 1 0,0-1 63,0 0-63,0 0 78</inkml:trace>
  <inkml:trace contextRef="#ctx0" brushRef="#br0" timeOffset="-132799.81">6325 12925 0,'0'0'16,"0"24"15,0 151-15,0-101-16,0-49 47,0 0-47,0 75 15,0-75 32,0 0-31,0 24-16,0-24 47,0 50-32,0-50-15,0 0 47,0 25-31,0-25-16,0-50 109</inkml:trace>
  <inkml:trace contextRef="#ctx0" brushRef="#br0" timeOffset="-132146">6201 13198 0,'49'0'31,"26"0"32,0 0-48,24 0-15,-74 0 47,25 0-31</inkml:trace>
  <inkml:trace contextRef="#ctx0" brushRef="#br0" timeOffset="-131155.89">6798 13672 0,'0'-25'0,"0"50"172,0 0-172,0 49 62,0 51-62,-25 99 0,0 149 16,25-348-16,-24 50 0,24-50 47,0 0-47,0 0 0,0 0 15,24-25 32,-24 24 16</inkml:trace>
  <inkml:trace contextRef="#ctx0" brushRef="#br0" timeOffset="-129834.61">7271 13921 0,'-25'0'0,"25"25"109,-49-1-93,49 26-16,-25 50 109,25-50-109,-25 149 16,25-100-16,50-74 0,-1 0 47,76-25-32,-100 0-15,25 0 47,24-25-31,-74 0-16,0 1 47,50-26-32,-50 25-15,25-100 0,-25-49 0,0 124 47,0 0-31,0 26 31,-75-26-47,75 25 15,0 0 32,-74 0-31,49 0-16,0 25 0,0 0 47,-25 0-32,25 0 32,0 25 16</inkml:trace>
  <inkml:trace contextRef="#ctx0" brushRef="#br0" timeOffset="-129034.2">7147 14170 0,'25'0'109,"49"0"-109,-24 0 63,174 0-63,-174 0 62,50 0-62,-75 0 0</inkml:trace>
  <inkml:trace contextRef="#ctx0" brushRef="#br0" timeOffset="-128024.56">7794 13572 0,'25'25'125,"0"0"0,-25 0-125,25 0 0,50 224 15,-50 174-15,-25-199 0,0-174 47,-50 99-31,50-99-16,-50-50 47,-25 75-47,50-50 0,-24 0 15,24-25 32,0 0-47,0 25 16,-25-25 31</inkml:trace>
  <inkml:trace contextRef="#ctx0" brushRef="#br0" timeOffset="-126338.11">6997 13547 0,'-24'0'172,"-26"25"-110,25 0-62,25 25 0,-25 24 0,25-49 63,-25 25-1,-25 25-62,50-50 0,-50 74 0,50-74 63,0 25-63,0-25 0,0 0 62,0 25-62,0-25 63,0-1-63,-24 76 0,24-50 0,0-25 0,0 0 62,0 0-62,0-1 0,0 1 63,0 0-48,0 0-15,0 0 47,24 0-31,-24 50-16,50-26 0</inkml:trace>
  <inkml:trace contextRef="#ctx0" brushRef="#br0" timeOffset="-125409.33">9114 13398 0,'0'49'110,"0"1"-110,0 100 0,0-100 62,0 24-62,0 125 0,0-99 0,0 49 0,0-124 63,0 125-63</inkml:trace>
  <inkml:trace contextRef="#ctx0" brushRef="#br0" timeOffset="-124094.04">9413 13946 0,'0'-25'0,"0"50"157,0-1-95,0 1-62,0 324 0,0-299 0,0-25 63,25 24-63,74-24 0,-74-25 62,50 0-62,-50 0 0,25-74 16,0 49 31,-26 0 15,-24-75-62,0 1 0,0 74 0,0-25 16,-24 25 31,-26-25-47,50 0 0,-25 50 0,25-24 62,-25 24-62,0-25 0,-25 25 63,25-25-63,-24 25 0,-1 0 0,25 0 125</inkml:trace>
  <inkml:trace contextRef="#ctx0" brushRef="#br0" timeOffset="-122905.24">10160 13946 0,'-50'0'47,"25"24"16,0 51-63,25-50 47,0 50-47,0-50 15,0 24 32,0-24-31,0 0-16,125 50 0,-100-50 0,25 0 0,-1-25 47,76 0-47,-100 0 0,0 0 62,0 0-62,24 0 63,-24-75-63,-25 50 0,0-124 15,0 124-15,0 0 110,0 0-110,-25-99 0,-49 49 0,49 50 62,0 0-62,25 0 0,-174 0 16,124 25 31,25 0-47,0 0 0</inkml:trace>
  <inkml:trace contextRef="#ctx0" brushRef="#br0" timeOffset="-121695.86">11131 13896 0,'0'0'0,"-25"0"31,-25 25 31,50 0-62,0-1 0,-24-24 78,24 75-78,0-25 47,0 0-31,0 0-16,99 49 0,-49-99 62,50 50-62,-26-25 0,-49-25 47,0 0-31,0-25 31,0 0-32,25-50-15,-50 50 0,0 1 0,0-51 0,0 50 110,0-75-95,0 75-15,-100-49 0,50 24 0,50 25 47,-74 0-47,49 0 0,0 25 16,-25 0 31,0 100-47</inkml:trace>
  <inkml:trace contextRef="#ctx0" brushRef="#br0" timeOffset="-120199.14">11629 13522 0,'0'25'109,"0"25"-46,25 25-63,0-26 0,50 51 62,-25 0-46,174 198-16,-100-198 0,-99-25 0,0-50 47,0-25-47,-50 25 187,25-1-171,-25 1 93,0 0-109,-224 274 16,174-249-16,75 0 47,-24-25-47,24 0 15,-25-25-15,0 74 0,25-49 110,-50-25-95</inkml:trace>
  <inkml:trace contextRef="#ctx0" brushRef="#br0" timeOffset="-105354.03">27815 12700 0,'25'0'47,"274"75"-47,-100 0 62,1296 398-62,-1396-448 63,51 0-63,-126-25 62,1 0-62,-25-50 0,0-149 16,-25 124 31,-74-224-47,49 249 0,-99-149 15,99 174 32,-174-124-47,99 99 63,-99 25-63,0 25 0,-199 125 0,373-100 125,-25 24-125,-74 151 0,-26-26 0,76 0 0,74-124 62,-25 25-62,-25 248 0,50-98 16,50-200 93,25-25-109,-25 0 0,25 0 0,149-50 0,-149 25 63,-25 25-63,25-25 15,-1-25-15,-49 0 0,0 0 47,0-24-31,0 24 46,0-50-62,0 51 0,25 49 110</inkml:trace>
  <inkml:trace contextRef="#ctx0" brushRef="#br0" timeOffset="-102145.48">11903 8268 0,'25'0'188,"0"0"-188,0 0 62,99 0-62,-74 0 0,100 0 16,-126 25-16,1-25 47,0 50-47,-25-26 187,-74 51-187,24-25 63,-50 99-63,50-124 0,25 25 62,-24-50-62,-1 100 0,25-50 0,0-50 63,25 24-1,-25-24-62,25 50 0,25-100 188,0 26-188,174 24 0,-25-50 0,-149 50 15,0 0 32,25 0-47</inkml:trace>
  <inkml:trace contextRef="#ctx0" brushRef="#br0" timeOffset="-99469.91">11828 8417 0,'25'0'110,"25"0"-110,-25 0 125,100 0-125,-76 0 0,101 0 15,-100 0-15,-50 25 235,-50-25-173,0 50-62,0 25 0,-124 74 0,149-149 63,0 25-63,0 50 0,-25-25 62,25-50-62,100 0 313,-25 0-298,25 0 32,124 0-31,-100 0-16,-74 0 0,0 0 47,25 0-47</inkml:trace>
  <inkml:trace contextRef="#ctx0" brushRef="#br0" timeOffset="-96657">13621 9712 0,'0'25'110,"0"25"-48,0-25-62,0 25 0</inkml:trace>
  <inkml:trace contextRef="#ctx0" brushRef="#br0" timeOffset="-95719.02">13870 9613 0,'0'24'110,"0"1"-110,0 0 62,0 0-62</inkml:trace>
  <inkml:trace contextRef="#ctx0" brushRef="#br0" timeOffset="-94527.24">13970 10858 0,'0'49'47,"0"-24"16,0 0-63,0 0 15,0 0-15</inkml:trace>
  <inkml:trace contextRef="#ctx0" brushRef="#br0" timeOffset="-93585.93">14144 10932 0,'0'25'140,"0"0"-140,0 0 63,0 0-63</inkml:trace>
  <inkml:trace contextRef="#ctx0" brushRef="#br0" timeOffset="-80341.92">22362 8741 0,'25'0'187,"0"0"-62,74 0-125,-24 0 0,25 0 0,-75 0 63,-25 50-63,0-25 62,-125 124-46,75-74-16,0 0 47,-24 49-47,49-99 0,0-25 0,0 50 0,50-50 140,0 0-140,0 0 47,25 0-31,24 0-16,-49 0 0,-25-50 47,25 50-47,0 0 15,0 0-15,0 0 110</inkml:trace>
  <inkml:trace contextRef="#ctx0" brushRef="#br0" timeOffset="-78956.94">23234 8816 0,'74'74'110,"1"1"-110,25 50 47,74 24-32,-149-74-15,49-1 0,-74-123 235</inkml:trace>
  <inkml:trace contextRef="#ctx0" brushRef="#br0" timeOffset="-78092.05">23707 8965 0,'-25'0'94,"0"0"31,-75 75-125,50-25 0,-74 99 15,99-74-15,0-75 47,-25 0-47,50 25 16</inkml:trace>
  <inkml:trace contextRef="#ctx0" brushRef="#br0" timeOffset="-76529.66">24105 8716 0,'25'0'110,"25"0"-110,-25 0 62,74 0-62,-49 0 0,-25 0 0,-25 25 125,0 25-62,-25 25-63,0-75 0,-25 99 0,1 26 62,-26 24-62,25-49 0,0 24 0,50-99 63,-25-25-48,50 0 32,25 0-31,0 0 46,0 0-62,0 0 47,-1 0-31,1 0-16,-25 0 0</inkml:trace>
  <inkml:trace contextRef="#ctx0" brushRef="#br0" timeOffset="-57769.58">3038 15913 0,'0'25'93,"0"0"-93,-124 99 0,99-99 125,-50 50-125,25 24 0,-49 1 16,99-75-16,0 0 47,124 49-47,-24 26 0,99 74 0,-149-174 62,-50 25 1,25-25-63,-25 25 0</inkml:trace>
  <inkml:trace contextRef="#ctx0" brushRef="#br0" timeOffset="-56451.95">2415 15763 0,'0'25'109,"0"299"-93,0-224-16,0-1 0,0 275 0,0-300 109,0 101-109,0-150 0,0 24 16,0-24 31</inkml:trace>
  <inkml:trace contextRef="#ctx0" brushRef="#br0" timeOffset="-54635.86">3835 16187 0,'0'25'47,"0"24"-47,0 1 125,0 25-125,25 25 0,74-51 16,-74-49-16,50 0 47,50-25-47,-101 25 0,1-74 15,-25 49-15,25 0 110</inkml:trace>
  <inkml:trace contextRef="#ctx0" brushRef="#br0" timeOffset="-53571.1">4084 16112 0,'0'174'0,"0"-124"47,0 50-47,0-26 0,0-49 62,0 50-62,0-50 266,0 0-266,0 25 47,0 99-47,0-99 0,0-25 0</inkml:trace>
  <inkml:trace contextRef="#ctx0" brushRef="#br0" timeOffset="-52134.25">4009 15888 0,'0'-25'47,"0"0"16,0 0-1,0 0-62,0 0 0,75 0 0,-50 25 63,0 0-63,25 0 0,-1 50 0,-49-25 62,0 0-62,25 25 0,0 0 0,25-50 63,-25 49-63,0-49 62,0 0-62,-25-24 78,49 24-78,-24-75 0,-25 50 0,0 0 63,0 50 46</inkml:trace>
  <inkml:trace contextRef="#ctx0" brushRef="#br0" timeOffset="-51381.16">5005 15863 0,'0'75'125,"0"-26"-62,0 176-63,0-101 0,0 100 0,0 125 15,0-324 32,0 0-47,0 0 0,0-1 63</inkml:trace>
  <inkml:trace contextRef="#ctx0" brushRef="#br0" timeOffset="-50578.44">5429 16286 0,'25'0'47,"-1"50"-47,-24-25 125,75 25-125,25-50 0,24 0 15,-99 0-15,-25-100 0,25 75 47,-25-24-47,50-126 0,-50 125 63,0-24-63,50 74 0</inkml:trace>
  <inkml:trace contextRef="#ctx0" brushRef="#br0" timeOffset="-49637.15">5678 15938 0,'0'49'110,"0"1"-110,0 125 15,0-101-15,0 1 47,0-25-47,0 99 0,0-124 63,0 0-63</inkml:trace>
  <inkml:trace contextRef="#ctx0" brushRef="#br0" timeOffset="-48574.9">6450 15714 0,'0'24'125,"25"26"-125,24 0 47,101 75-32,-76-26-15,101 1 0,-175-75 47,50 25-31,-50-26 31,0 51-47,0-50 15,-249 199-15,174-149 0,25-25 0,-25-1 47,-74 101-47,124-125 16,25 0-16,0 0 47,-25-25-47</inkml:trace>
  <inkml:trace contextRef="#ctx0" brushRef="#br0" timeOffset="-47325.76">7321 15813 0,'0'100'46,"0"-26"1,0-24-31,0 374-16,0-375 0,0 26 47,0 50-32,0-100-15</inkml:trace>
  <inkml:trace contextRef="#ctx0" brushRef="#br0" timeOffset="-46263.23">7794 15763 0,'0'-25'47,"0"1"-47,25 24 63,0 0-63,0 0 62,25 0-62,-50 74 16,0 1-16,-50 99 0,50-149 47,-50 50-47,25-25 0,25 0 15,0-26 32,-25-24-47,25 25 0,25-25 63,0 0-1,125-25-62,-76 1 0,1 24 16</inkml:trace>
  <inkml:trace contextRef="#ctx0" brushRef="#br0" timeOffset="-45583.77">8990 16486 0,'25'0'110,"74"0"-110,-49 0 62,174 0-62,-174 0 0,99 0 0</inkml:trace>
  <inkml:trace contextRef="#ctx0" brushRef="#br0" timeOffset="-45073.46">9139 16784 0,'25'0'47,"99"0"-31,-24 0-16,49 0 0,-99 0 47,0 0-47,-25 0 0,0 0 0,0 0 15</inkml:trace>
  <inkml:trace contextRef="#ctx0" brushRef="#br0" timeOffset="-43943.54">10583 15913 0,'0'50'110,"0"99"-110,0-24 62,0 373-62,0-150 0,0-149 0,0-99 0,0-50 63,0-25-63</inkml:trace>
  <inkml:trace contextRef="#ctx0" brushRef="#br0" timeOffset="-39937.31">11405 16087 0,'-50'25'125,"0"25"-125,26 25 63,-26-26-63,-75 151 0,75-151 16,100-24 93,-25 25-109,349 199 0,-349-224 62,74 25-62,-74-25 0</inkml:trace>
  <inkml:trace contextRef="#ctx0" brushRef="#br0" timeOffset="-38983.07">11903 16510 0,'0'50'125,"0"-25"-125,0 0 62,0 50-62,0-25 0,0 24 0,25-74 63,25 0-63,0 0 0,24 0 0,-74-25 78,50 25-78,-50-25 0,0 1 47,0-26-31,0 0-16,-75-50 0,51 75 0,-1 25 46,25-24-30,-75-1-16,50 25 0,0 0 0,-25 0 63,25 0-17,25 25-30,0-1-16</inkml:trace>
  <inkml:trace contextRef="#ctx0" brushRef="#br0" timeOffset="-37925.29">12351 16436 0,'-25'0'47,"25"25"78,0 24-125,0-24 0,0 100 16,0-100-16,25 0 46,0-25-46,25 25 0,75-25 0,-76 0 63,51 0-63,-100-25 62,0-25-62,0 25 0,0 0 0,0 0 0,0-50 16,0 51 31,0-76-47,-50 50 0,25 25 0,0 25 16,0 0 30,1 0 17,-51 0-63,25 0 0,0 0 16</inkml:trace>
  <inkml:trace contextRef="#ctx0" brushRef="#br0" timeOffset="-36872.96">13098 16311 0,'-24'0'31,"-1"0"-31,0 0 63,25 25-47,0 50-16,0-50 46,0 0-30,0 0 31,25-25-31,24 24-16,1-24 62,25 0-62,-50 0 47,0 0-31,0 0-16,-25-49 0,49 24 46,-49-25-46,0 0 16,0 25-16,0 0 47,-49 0-47,49 1 0,-25-1 16,0 25 30,-50 0-46,50 0 0,-25 0 16,50 25 31,0-1-47</inkml:trace>
  <inkml:trace contextRef="#ctx0" brushRef="#br0" timeOffset="-35868.35">13746 15963 0,'0'24'109,"0"26"-109,0 0 16,0 0 30,0 149-30,0-74-16,0 173 0,0-173 0,0-100 47,0 25-31</inkml:trace>
  <inkml:trace contextRef="#ctx0" brushRef="#br0" timeOffset="-34242.92">14319 16386 0,'0'25'109,"0"74"-109,0-74 125,0 75-125,0 149 0,0-50 0,0-174 62,99-25-62,-74 0 0,25 0 63,0 0-63,-25 0 0,0 0 62,99 0-62,-74 0 0,0 0 0,-25 0 0,-1 0 16,-24-25 93,75 25-109,-75-25 0,50 0 0,-25 25 16,-25-25 31,0 1-47,0-1 62,0-75-62,0 50 63,0 0-63,0-174 0,0 75 0,0 124 62,0 0-62,0-25 0,-25 1 0</inkml:trace>
  <inkml:trace contextRef="#ctx0" brushRef="#br0" timeOffset="-33312.92">15439 16510 0,'-25'0'0,"25"-24"47,0 48 15,0 26 1,0 0-63,0 75 0,0 148 0,0-98 16,0-150 30,25 24-46,0-24 0,0-25 63</inkml:trace>
  <inkml:trace contextRef="#ctx0" brushRef="#br0" timeOffset="-32488">15564 16735 0,'0'24'109,"0"26"-93,0-25 31,0 25-31,0-25-16,25-25 0,24 25 0,-24-25 46,50 0-30,-75-25 93,0 0-109,-75-124 0,50 124 63,1-25-63,-1 50 0,0-25 62,-25 25-62,25 0 0</inkml:trace>
  <inkml:trace contextRef="#ctx0" brushRef="#br0" timeOffset="-31813.83">15464 16759 0,'25'0'109,"25"0"-109,0 0 125,-1 0-125</inkml:trace>
  <inkml:trace contextRef="#ctx0" brushRef="#br0" timeOffset="-30999.01">15788 16261 0,'0'25'109,"0"0"-109,25 25 62,-25 0-62,25 249 0,-25-1 16,0-248 31,0 25-47,0-25 16</inkml:trace>
  <inkml:trace contextRef="#ctx0" brushRef="#br0" timeOffset="-30252.07">16012 16486 0,'0'124'47,"0"-49"-47,0-25 62,0 74-62,0-74 0,0-25 0,0 25 0</inkml:trace>
  <inkml:trace contextRef="#ctx0" brushRef="#br0" timeOffset="-29367.49">16136 16660 0,'0'25'46,"0"25"17,0-1-1,0 51-62,0-50 0,75-25 0,-50-25 63,0 0-63,0 0 62,0 0-62,0-25 0,-25 0 63,0-50-1</inkml:trace>
  <inkml:trace contextRef="#ctx0" brushRef="#br0" timeOffset="-28501.01">16261 16710 0,'0'49'172,"0"51"-172,0-25 62,0-25-62,0 99 0,25-25 0,-25-99 0</inkml:trace>
  <inkml:trace contextRef="#ctx0" brushRef="#br0" timeOffset="-27175.66">16336 16436 0,'0'25'109,"0"0"-109,25-1 63,-1 1-1,1 50-62,0-50 0,0 50 0,-25-50 125,0-1-62,-25 51-63,0-50 0,25 50 0</inkml:trace>
  <inkml:trace contextRef="#ctx0" brushRef="#br0" timeOffset="-25545.93">16535 15689 0,'0'25'109,"0"149"-109,0-75 125,0 175-125,0-74 16,0 173-16,0-273 47,0 24-32,0 1-15,0 74 0,0-149 47,0 0-47,0-25 0,0-1 63,0 1 62,0 0-63,0 0-62,0 0 0,0 0 63</inkml:trace>
  <inkml:trace contextRef="#ctx0" brushRef="#br0" timeOffset="-23080.72">16435 15240 0,'25'0'125,"0"0"15,25 0-140,-50 25 47,0 0 31,0 0-78,0 0 0,0 0 0,0 25 0,0-25 47,-50 24-31,50-24 31,0 0-47,0 0 62,-25-25-62,25 25 16,25-25 281,-25-25-235,50 25-62,-25 0 63,0 0-63,0 0 0</inkml:trace>
  <inkml:trace contextRef="#ctx0" brushRef="#br0" timeOffset="-16431.95">14144 17357 0,'25'0'109,"0"0"-109,0 0 125,50 25-125,-25 0 0,-26-25 0,176 75 0,-101-75 16,-49 0 31,-25 0-47,50 0 0,49-25 16,-124 0 30,50-25-46,-25 25 0,0 25 63,25 0-63,-1 0 62,26 0-62,-50 0 63,25 0-63,0 75 0,-25-50 0,-1 25 16,-24-26 30,50 76-46,-50-75 0,25-25 0,-25 25 0,25-25 125,0 0-109,50-25-16,-50 0 0,24 0 0,-24 0 47,125 0-31,-101 25 30,1 0-46,75 0 16,-51 0 31,51 25-31,-75 0-16,24 0 0,-49-25 0,0 25 0,0-50 109</inkml:trace>
  <inkml:trace contextRef="#ctx0" brushRef="#br0" timeOffset="26821.12">2117 14742 0,'124'0'47,"-74"0"15,199 0-62,25 0 79,398 0-79,75 0 0,-473 0 0,747 0 0,-846 0 46,198 0-46,-199 0 0,250 0 16,-250 0-16,-124 0 47,174 25-47,-100 25 0,-49-50 16,0 0 30,-25 0-46,99 25 0,-74 0 63,24-25-63,101 50 16,-126-50-16,225 50 0,25 24 0,-200-74 46,150 50-46,-174-50 16,-25 25-16,74-25 0,-124 0 234,99 0-171,1 0-63,-1 0 62,1 0-62,273 0 0,300 0 0,-250 0 16,-373 0 93,174 0-109,-50 0 0,125 0 0,-300 0 63,26 0-63,25 0 0,-25-25 0,-50 0 125,0 0-125,0 0 0,0-49 0,0 49 125,0 0-125,0-75 0,0-298 0,-25-26 0,0 350 62,25-275-62,0 324 63,-25-274-63,25 274 0,0-24 0,0 24 78,0 0-78,0-50 0,-50 25 0,50 25 47,-25 25 15,-24 0 63,-26-24-125,0 24 16,-572-25-16,-374-25 0,747 50 47,-25 0-47,-747-25 16,847 25 30,0-25-46,-324 25 0,299-25 16,99 25 31,75 0-47,-99-25 0,24 25 16,26 0 218,-1 0-234,1 0 62,-350 0-62,300 0 0,-1071-50 16,1095 26-16,-24-1 47,24-25 15,-149-25-62,25 25 0,-99-49 0,173 74 16,150 25 31,-124 0-47,-249 0 0,273 0 0,50 0 62,1 0-62,-1 0 63,50 25-63,-99 0 0,99 0 0,-75-1 0,75-24 125,-74 50-125,74 0 0,0-50 0,-25 25 62,25-25-62,0 25 0,-25 25 16,1-50-16,24 25 0,25-1 47,0 1 15,-25 25-62,0 50 0,25 24 0,-50-49 0,50-25 63,0 174-63,0-149 0,-25 149 0,25-174 62,0 24-62,0 200 0,0-50 0,0-99 63,0-51-63,0-24 0,0 0 0,0-25 62,0 0 17,0 0-79,25 0 0,-25 0 62,50-25 126,-50 24-142</inkml:trace>
  <inkml:trace contextRef="#ctx0" brushRef="#br0" timeOffset="57941.92">8193 7521 0,'-25'0'47,"-25"0"78,-74 0-125,74 0 0,-299 0 15,274 0 32,26 0-47,-300 149 0,150 150 0,24-150 0,101 1 141,-1-75-141,50-1 0,-299 399 0,275-273 0,49-126 47,-25 150-47,25-49 0,0 472 0,25-522 78,49 149-78,1-200 0,-75 26 0,324 298 0,-200-198 62,-24-151-15,74 126-31,299 198-16,-423-323 0,0 0 109,99 25-93,-24-26-16,149 26 0,-150-50 0,-49-25 47,174 50-32,-149-50-15,298 25 0,-348-25 110,49-25-110,-24 0 0,75-100 15,-26 26-15,-99 49 47,149-149-47,-99 149 0,-75 0 0,124-124 16,-99 124 31,25-25 15,50-124-62,-75 149 0,124-373 0,-99 348 63,0-199-63,-25 50 0,24 100 15,-49 24 32,0 1-47,0 49 0,0-50 63,0 25-63,0-99 0,-49-299 15,-26 324-15,75 99 110,0-25-110,-125-174 0,76 199 0,-51-199 0,-74 100 15,99 74-15,25 25 47,-25-49-47,1 99 0,24-75 0,25 25 63,-75-49-63,76 99 0,-26-50 62,-25-25-62,50 50 0,-199-50 0,199 75 63,-74-49-63,-126 24 0,176-25 62,-76 25-62,75 25 0,-24 0 63,49 0-63,0 0 0,-25 0 0,0 0 78,-25 0-78,26 0 0,-51 0 0,75 0 47,-25 25-47,1 25 0,24-50 78,-25 0-78,50 25 78,-100 24-78,75-49 0,-49 25 0,74 25 63,-25-50-63,0 0 0,25 25 0,-25-25 62,-25 50-62,25-50 0,-25 25 0</inkml:trace>
  <inkml:trace contextRef="#ctx0" brushRef="#br0" timeOffset="120235.33">22387 14568 0,'0'50'172,"0"-25"-172,0 49 62,0-24-62,0 25 0,0-25 0,0 249 0,0-100 16,0-124 31,0 49-47,0-74 0,0-25 0,0 0 62,0 74-62,0-49 0,0 0 0,0 0 0,0-25 63,0-1-1,0 1 1,25-25-63,0 0 265,74-25-265,-49 25 0,199-24 0,75-1 0,-274 25 47,149-25-31,-25 25-16,-99 0 0,-25 0 0,-1 0 47,1 0-47,125 0 15,-151 0 32,76 0-31,-25 0-16,49 0 0,-74 0 0,-25 0 47,0 0-47,50 0 15,-75-25 220,0 0-235,0-25 62,0 25-62,0-174 0,0 124 16,0 26 31,0-26-47,0 0 0,0 0 62,0 26-62,-25-325 0,0 200 16,25 149-16,0 0 109,0 0-109,0 0 0,0 0 16,-25 25 31,0 0 78,0 0-125,-99 0 0,99 0 0,0 0 15,-25 0 32,-75 0-47,76 0 63,-1 0-63,-149 0 0,149 0 0,-199-25 15,174 25-15,25 0 47,1 0-47,-126-25 0,51 25 16,99 0 31,-25 0 15,-25 0-62,50 0 0,-24 0 0,24 0 0,-75 0 16,25 0-16,50 0 0,1 0 47,-1 0-47,0 0 62,0 0 63,0 0-125,0 0 0</inkml:trace>
  <inkml:trace contextRef="#ctx0" brushRef="#br0" timeOffset="121119.11">22785 15166 0,'25'0'31,"0"0"31,174 0-46,-124 0-16,-25 0 47,25 0-32,-51 0-15</inkml:trace>
  <inkml:trace contextRef="#ctx0" brushRef="#br0" timeOffset="122238.03">23333 14842 0,'25'0'109,"0"50"-93,0-50-16,50 75 47,-51-51-32,176 176-15,-151-175 0,-24-1 47,50 1-31,-50 0 31,0-25-32</inkml:trace>
  <inkml:trace contextRef="#ctx0" brushRef="#br0" timeOffset="123244.06">23831 14892 0,'-25'0'172,"-25"-25"-172,26 75 0,-26-25 0,0 74 16,25-74 31,-50 50-47,75-50 0,-25-25 62,-24 50-62,49-26 0,-25-24 63,0 25-63,0-25 0,0 50 0,25-25 0,-25-25 62,25 25-62</inkml:trace>
  <inkml:trace contextRef="#ctx0" brushRef="#br0" timeOffset="124417.79">25126 14618 0,'0'-25'47,"25"-25"78,25 0-125,24 25 0,26 25 16,-75 0 31,0 0-47,0 0 15,0 125-15,-25-100 47,0 99-47,0-49 0,-50-25 63,0 0-63,25 0 0,0-26 0,0 1 0,-24 25 62,-51-25-62,100 0 0,-25-25 0,-50 25 0</inkml:trace>
  <inkml:trace contextRef="#ctx0" brushRef="#br0" timeOffset="124927.99">25051 15489 0,'0'0'0</inkml:trace>
  <inkml:trace contextRef="#ctx0" brushRef="#br0" timeOffset="-167607.47">25674 15664 0,'0'25'94,"0"49"-32,0 126-46,0-101-16,0-24 0,0-25 47,0 0-47,0 74 15,0-99-15,0-50 47,0 0-47,0-25 63,-25-74-63,0 49 62,25 25-62,0-298 16,50 148-16,-50 151 0,25 24 0,0 0 47,-25 0-47,25 0 0,0 0 15,-25 0 32,49 0-47,-24 25 0,0-25 63,50 25-63,-50 0 15,49 0-15,-49 0 0,-25 25 47,0 25-47,0 124 0,-25-124 63,-24 50-63,-1-50 0,25-50 62,-50 49-62,25-24 0,26 0 16,-1-25-16,50 0 172,24 25-172,-24 0 62,150 124-62,-126-124 0,1 25 0,50 75 16,-100-100-16,25-25 109,-25 25-109,0-1 0</inkml:trace>
  <inkml:trace contextRef="#ctx0" brushRef="#br0" timeOffset="-166290.45">26396 16187 0,'0'25'47,"50"24"-32,-50-24-15,25 0 0,0-25 47,-25 25-47,49 50 0,-49-50 16,25-25 31,-25-25 15,0 0 1</inkml:trace>
  <inkml:trace contextRef="#ctx0" brushRef="#br0" timeOffset="-165725.24">26570 16037 0,'-25'0'47,"1"0"31,-1 25-15,0-25-63,-25 50 0,0 25 0</inkml:trace>
  <inkml:trace contextRef="#ctx0" brushRef="#br0" timeOffset="-164916.55">27118 15514 0,'-25'0'109,"0"50"-109,25 0 63,0 0-63,0 0 0,-24 199 0,24-175 15,0-49 32,0 0-47,0 25 0,24 0 63,26 49-63,-25-99 0,25 25 15,-25-25 32</inkml:trace>
  <inkml:trace contextRef="#ctx0" brushRef="#br0" timeOffset="-163792.76">26396 16062 0,'0'25'172,"25"-25"-172,0 25 62,0 25-62,49 25 0</inkml:trace>
  <inkml:trace contextRef="#ctx0" brushRef="#br0" timeOffset="-163048.4">26545 16137 0,'-24'0'125,"-1"0"-125,0 0 0,0 25 0,0-25 62,0 25-62,25 0 0</inkml:trace>
  <inkml:trace contextRef="#ctx0" brushRef="#br0" timeOffset="-161867.86">27492 15913 0,'50'0'234,"-26"0"-171,76 0-63,-75 0 15</inkml:trace>
  <inkml:trace contextRef="#ctx0" brushRef="#br0" timeOffset="-160909.92">28089 15664 0</inkml:trace>
  <inkml:trace contextRef="#ctx0" brushRef="#br0" timeOffset="-159909.9">25051 15863 0,'50'0'125,"-25"0"-62,25 0-63,99 0 0,-49 0 0</inkml:trace>
  <inkml:trace contextRef="#ctx0" brushRef="#br0" timeOffset="-158777.6">27492 15639 0,'0'25'47,"0"74"-47,0-24 0,0-50 62,0 75-62,25-76 0,0 1 63,74 0-63,-74-25 0,0 0 62,25 0-62,149 0 0,-124-74 0,-25 24 0,-50 0 63,24 25-63,1-75 0,-25 76 0,0-1 78,0 0-78,-99-25 0,24 0 0,-50 0 0,76 50 47,-76 0-32,75 0-15,1 0 47,-1 0-47,-50 25 16,100 0 31,-25 0-32,0-25-15,25 25 0</inkml:trace>
  <inkml:trace contextRef="#ctx0" brushRef="#br0" timeOffset="-158117.36">27342 15763 0,'100'0'32,"-25"0"-32,24 0 0,51 0 62,149 0-62,-150 0 0,25 0 16,-149 0 31,0 0-47,0 0 0,0 0 62</inkml:trace>
  <inkml:trace contextRef="#ctx0" brushRef="#br0" timeOffset="-157163.34">28289 15265 0,'25'25'63,"-1"0"-1,-24 25-46,50 50-16,0-51 0,-25 26 47,25 99-32,-50-124-15,0 100 0,0-51 47,0-24-31,-50 25-16,-75 74 0,76-124 0,-51-1 0,25 1 47,50-50-47,-49 50 15</inkml:trace>
  <inkml:trace contextRef="#ctx0" brushRef="#br0" timeOffset="-154912.85">26122 16037 0,'25'0'110,"0"0"15,25 0-125,-25 25 0,0-25 15,-25 25 32,24-25-47,-24 50 0,25-25 0,-25 25 16,0-25 31,0 24-47,0-24 0,0 0 0,0 0 15,0 0 32,0 0-47,-25-25 63,1 25-1,-26 0-62,50 0 0,-75-1 0,50-24 63,0 0-63,25-24 78</inkml:trace>
  <inkml:trace contextRef="#ctx0" brushRef="#br0" timeOffset="-153356.06">27193 15315 0,'-50'25'125,"50"0"-125,-25 0 125,0 74-125,25-74 0,0 25 0,0-25 63,0 0-63,0 0 0,0 0 0,0 49 0,0-49 15,0 0 32,0 0 16,0 0-63,0 0 0,0 0 62,25-25-62</inkml:trace>
  <inkml:trace contextRef="#ctx0" brushRef="#br0" timeOffset="-54858.29">25300 17407 0,'0'25'47,"0"25"-47,0 24 0,0 1 63,0-25-63,0-25 62,25-25-62,0 25 63,25 0-63,-25-1 0,0-24 0</inkml:trace>
  <inkml:trace contextRef="#ctx0" brushRef="#br0" timeOffset="-54210.15">25275 17083 0</inkml:trace>
  <inkml:trace contextRef="#ctx0" brushRef="#br0" timeOffset="-52211.94">25774 17083 0,'0'25'110,"0"25"-110,0-25 62,0 99-62,0-74 0,0 25 0,0 224 0,0-225 0,0-49 125,0-50-62,0-24-63,0 24 0,0-50 0,-25 25 62,25-149-62,0 149 0,0 25 63,0-149-63,0 74 0,0 50 0,0 26 15,0-1 32,25 0-47,-1 25 63,1-25-63,25 25 0,-25 0 62,100 0-62,-101 0 0,1 0 0,50 0 0,-50 0 63,0 0-48,-25 25-15,0 0 47,0 24-31,0-24-16,0 0 0,-25 50 0,0-25 47,0-25 15,-74 49-46,-1-49-16,25 25 0,50-50 62,50 25 48,50 25-95,0 0-15,-50-25 0,99 74 0,-99-99 110,0 50-110,0-50 15,-25 25-15</inkml:trace>
  <inkml:trace contextRef="#ctx0" brushRef="#br0" timeOffset="-50395.66">26745 16784 0,'0'25'187,"0"0"-109,-50 75-78,25-75 0,0 149 0,25 0 0,0-124 16,0 0 31,0 0-47,0-25 47,0 0-47,0 49 0,0-49 62,25 0-46,0 0-16,25 0 47,24 25-32,-49-25-15,0-25 0</inkml:trace>
  <inkml:trace contextRef="#ctx0" brushRef="#br0" timeOffset="-49213.32">26969 17282 0,'25'0'109,"25"0"-46,-26 0-63,151 0 0,-76 0 15</inkml:trace>
  <inkml:trace contextRef="#ctx0" brushRef="#br0" timeOffset="-48335.03">27591 17108 0,'-25'0'0,"1"50"110,24-25-95,0 25 32,-25-1-47,25 126 16,0-76 31,0-74-32,25-25-15,49 25 0,-24-25 47,-25 0-31,0 0 31,25-75-32,-25 51-15,-1-1 0,26-175 0,-50 101 0,0 49 0,0-25 0,0 50 47,0 0-31,-25 25 93,0-24-109,1-1 16,-1 25-16,-25-25 0,25 25 0</inkml:trace>
  <inkml:trace contextRef="#ctx0" brushRef="#br0" timeOffset="-47463.98">27492 17307 0,'25'0'94,"0"0"-94,24 0 62,76 0-62,-75 0 0,-1 0 0</inkml:trace>
  <inkml:trace contextRef="#ctx0" brushRef="#br0" timeOffset="-46393.82">27990 16859 0,'0'50'109,"25"-50"-46,-25 25-1,74 99-62,-49-49 0,0 74 0,-25-74 0,0-25 63,-50 74-63,-24-24 0,49-50 0,0-25 125,0 0-125,0 0 0,25-1 0</inkml:trace>
  <inkml:trace contextRef="#ctx0" brushRef="#br0" timeOffset="-44895.36">27616 16934 0,'0'25'235,"0"0"-235</inkml:trace>
  <inkml:trace contextRef="#ctx0" brushRef="#br0" timeOffset="-41020.76">26272 17731 0,'0'25'172,"0"-1"-109,0 1-48,0 25-15,-25-25 47,0-25-31,-25 0-16,25 0 0</inkml:trace>
  <inkml:trace contextRef="#ctx0" brushRef="#br0" timeOffset="-39404.76">26421 17780 0,'-25'0'203,"0"0"-93,0 0-48,0 0-62,0 25 0,1-25 0,24 25 63,-25 0-1,25 0-46,-25-25-16,25 25 47,0 0 78,0 0-125,25 0 15,0 24-15,-1-49 47,-24 25-47,75 0 0,-50 0 63,0-25-63,0 0 62,0 0-62</inkml:trace>
  <inkml:trace contextRef="#ctx0" brushRef="#br0" timeOffset="-37645.12">25973 17756 0,'25'0'94,"0"0"-16,-1 0-78,26 0 0,-25 0 109,0 0-93,0 24 31,0-24-32,-25 25 48,0 0-63,0 0 62,0 0-62,0 0 63,0 0-63,0 25 0,-25-1 0,25-24 47,-25-25-32,25 25-15,-25-25 0,25 25 47,-50 0-31,25-25-16,1 0 62,-1 0-62,0 0 0,0 0 47</inkml:trace>
  <inkml:trace contextRef="#ctx0" brushRef="#br0" timeOffset="-36215.01">26421 17780 0,'-25'0'172,"0"0"-47,0 0-125,0 0 63,0 0-63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15T10:00:58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17606 11854 0,'0'25'109,"0"74"-93,0-49-16,0 50 47,0 24-32,49-99-15,350 174 0,298-174 0,-523-50 110,225-249-95,-275 25-15,-99-174 0,-249 0 0,100 348 47,-26-25-47,-522 1 0,323 99 16,-99 398 31,0 275-47,323-400 0,76 1 62,24 399-62,348-200 0,997-124 16,-1146-349 31,175 0-47,274-399 0,-474 50 0,-149 275 62,-50-26-62,-149 100 0,-150 125 16,250-26 93,-26 76-109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15T08:30:15.71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13074 5803 0,'0'24'94,"0"1"-63,0 0-31,0 0 16,0 25-16,0-25 15,0 0 1,0 0-16,0-75 219,0 0-188,0 25-31,0 0 16,0 0-1,24 0-15,1 25 141,0 0-110,0 0 78,0 0-15,0 0-63,-25 25 32,0 0-32,0 0-15,0 0-1,0 0 17,0 0-17,0 0 110,25 0-47,0-25-62,-25 25 0,25-25-1,0 0 17,-1 0-1,1 0 16,0 0-32,0 0 1,-25-25 31,25 0-47,0 0 125,-25 0-94</inkml:trace>
  <inkml:trace contextRef="#ctx0" brushRef="#br0" timeOffset="24038.83">26023 10559 0,'24'0'78,"1"0"-78,0 0 15,0 0 1,0 0-16,25 0 16,-25 0-16,0 0 0,24 0 15,-24 0 1,0 0-16,50 0 16,-50 0-16,25 0 15,-25 0 1,-1 0-16,1 0 15,0 0-15,0 0 16,0-25 0,0 25-16,0 0 47,0 25-32,0-25 1,0 25-16,0 0 15,-1 0 1,26-1-16,-50 1 16,25 0-16,0-25 15,-25 25-15,25 0 16,0 0-16,0 0 16,-25 0-1,0 0-15,25 24 16,-25-73 140,0-26-140,25 0-1,-25 25-15,0 0 16,0 0-16,24 0 16,1 0-16,-25 1 31,25 24-31,0 0 31,0 0-15,0 0-1,0-25-15,0 25 32,0 0-17,0 0 1,-1 0-1,1 0 1,0 0 0,0 0-1,0-25-15,0 25 32,25 0-17,-25 0 1,0 0-1,-1 0 1,1 0 0,0 0-1,0 0 1,25 0 15,-25 0 0,0 0 16,0 0-31,0 0 0,-1 0 15,1 0-31,25 0 15,-25 0 17,0 0-17,0 0 1,0-25 93,-25 0-93,0 0 0,25 25-16,-25-25 31,0 0-16,0 0 1</inkml:trace>
  <inkml:trace contextRef="#ctx0" brushRef="#br0" timeOffset="29375.04">23159 9413 0,'25'0'47,"-25"-25"0,-25 25-47,0-24 0,0 24 31,-25-25-31,25 0 16,0 25-1,-49 0-15,24 0 16,25 0-16,0 0 16,-25-25-16,25 25 15,-24 0-15,-1 0 16,0 0-16,25 0 15,0 0-15,0 0 16,0 0-16,-24 0 16,24 0-16,0 0 15,0 0-15,0 0 16,0 25 0,0-25-16,0 25 15,25 0-15,-25-25 16,0 24-1,25 1 1,-24 0 0,24 25-16,0-25 15,0 25-15,0 24 16,0-24-16,0 25 16,0-25-16,0 25 15,0-51-15,0 26 16,0 0-16,0-25 15,0 0-15,0 0 16,0 0-16,0 0 16,0-1-1,0 1-15,24 25 32,1-25-17,0 25 1,0-25-16,0 0 15,0-25-15,25 25 16,-25-1 0,0-24-16,-1 25 15,1 0-15,0-25 16,0 0-16,25 0 16,25 0-1,-50 0 1,-1 0-1,1 0 1,25 0-16,-25 0 16,25 0-16,-25 0 15,0 0-15,25-25 16,-26 25-16,1 0 16,0-25-16,0 1 15,25 24 1,-25-25-16,0 0 15,0 25 1,-25-25-16,49 0 16,-24 0-1,-25 0-15,0 0 32,25 0-32,0 25 15,-25-25 1,0 1-16,0-1 15,25 0-15,-25 0 16,0 0-16,0 0 16,0-25-16,0 25 15,0-24 1,0 24-16,0-25 31,0 25-31,0 0 0,0 0 16,0-25-1,0 25 1,0 0-16,0 1 16,0-26 15,0 25-31,0 0 16,-25 0-1,25 0-15,-25 0 16,0 0-1,0-24 1,1 24 0,24 0-1,-25 25 1,0 0-16,-25 0 31,25 0-31</inkml:trace>
  <inkml:trace contextRef="#ctx0" brushRef="#br0" timeOffset="50181.51">10957 13921 0,'0'25'140,"0"-1"-140,0 26 16,0-25-16,0 25 16,0 25-16,0-1 15,0-49-15,0 0 16,0 25-16,0-25 15,0 50-15,0-51 16,0 1-16,0 25 16,0-25-16,0 0 15,0 0-15,0 25 16,0-25-16,0-1 16,0 26-16,0-25 31,0 0-16,0 50-15,0-25 16,0-1-16,0 1 0,0-25 16,0 75-16,0-50 15,0-1 1,0 51-16,0-50 16,0 0-16,0 24 15,0-24-15,0 25 16,0-50-16,0 0 15,0-1-15,0 51 16,0-50-16,0 25 16,0-25-16,0 0 15,0 0-15,0 24 16,0-24-16,0 25 16,0 0-16,0-25 15,0 25-15,0-25 16,0 24-16,0-24 15,0 25 1,0-25-16,0 0 16,-25 0-16,25 0 15,0 0-15,0-1 0,0 1 16,0 25 0,0-25-16,0 0 15,0 0 1,0 0-16,0 0 15,0 0-15,0-1 16,0 26-16,0-25 16,0 0-16,0 0 15,0 25-15,0-25 16,0 0-16,0 24 16,0 1-1,0-25-15,0 0 16,0 0 15,0 0-31</inkml:trace>
  <inkml:trace contextRef="#ctx0" brushRef="#br0" timeOffset="52631.64">8068 15963 0,'0'-25'109,"50"25"-93,0 0-1,25 0 1,-51 0-16,26 0 0,0 0 16,50 0-1,-26 0-15,26 0 16,24 0-16,-24 0 16,-25 0-16,24 0 15,1 0-15,-25 0 16,24 0-16,-49 0 15,25 0-15,0 0 16,-1 0-16,-24 0 16,25 0-1,-1 0-15,-24 0 0,25 0 16,0 0-16,-26 0 16,26 0-16,0 0 15,-25 0-15,24 0 16,-24 0-1,0 0-15,25 0 16,-50 0-16,24 0 16,26 0-16,-50 0 15,50 0-15,-25 0 16,-26 0-16,1 0 16,50 0-16,0 25 15,-50-25-15,24 0 16,1 0-16,0 0 15,25 0-15,-1 0 16,-24 0-16,0 0 16,-25 0-16,75 0 15,-26 0-15,-49 0 16,25 0 0,25 0-16,-25 24 15,-1-24-15,26 0 0,0 0 16,-25 0-16,24 0 15,-24 0-15,-25 0 16,50 0 0,-26 0-16,1 0 15,25 0-15,0 0 16,-26 0-16,26 0 16,-25 0-16,25 0 15,-25 0-15,-1 0 16,-24 0-16,50 0 15,-25 0-15,0 0 16,-1 0 0,-24 0-16,25 0 15,0 0-15,0 0 0,-1 0 16,1 0-16,0 0 16,0 0-16,0 0 15,-25 0 1,24 0-16,-24 0 15,50 0-15,-25 0 16,-25 0-16,0 0 16,24 0-16,1 0 15,-25 0-15,0 0 16,0 0-16,0 0 16,25 0-16,-25 0 15,-1 0 1,26 0-16,-25 0 15,0 0-15,25 0 16,-25 0-16,0 0 16,0 0-16,24 50 15,1-50 1,25 0 0,-50 0-16,0 0 0,0 0 15,-1 0 1,1 0-16,25 0 15,-25 0 1</inkml:trace>
  <inkml:trace contextRef="#ctx0" brushRef="#br0" timeOffset="58249.82">8093 15714 0,'25'0'0,"-25"24"31,25-24-16,0 0 1,0 0 0,0 0-1,0 0 1,-1 0 0,1 0-16,25 25 15,-25-25 16,0 0-15,0 0-16,0 0 31,0 0 16,0 0-47,24 0 31,-24 0-15,0 0 0,0 0-1,0 0-15,0 0 16,0 0 0,0 0-16,0 0 15,-1 0-15,1 0 16,0 0-16,0 0 15,0 0 1,0 0-16,0 0 16,0 0-16,0 0 15,25 0 1,-26 0 0,1-25-1,0 25 1,0 0-1,0 0-15,0 0 16,0 0 0,0 0-1,0-24 1,0 24 0,-1 0-16,1 0 31,0 0-31,25-25 15,-25 25 1,0 0-16,0 0 16,25 0-1,-1 0 1,-24-50-16,25 50 16,-25 0-16,25 0 15,0-25-15,-1 25 0,-24 0 16,0-25-1,0 25-15,0 0 16,0 0-16,0-25 16,0 25-16,24 0 15,-49-25 1,50 25-16,-50-25 16,25 25-16,0 0 15,0-25 48,0 25-63,0-24 31,0 24-15,0-25-1,0 0 1,-1 0-1,1 25 1,0-25-16,0 0 16,0 0-1,0 25 1,0-25-16,0 0 16,0 0 15,-25 1-31,25-1 47,-1 25-32,-24-25 1,25 0 0,0 0 15,25 0-16,-50 0 1,25 25-16,-25-25 16,25 0-16,0 0 15,-25 1 1,25 24 0,0-25 15,-25 0-31,24 25 15,1-25 1,0 0 0,0 25-16,0-25 15,0 0 1,-25 0 0,25 25-1,0-25-15,25 0 31,-26 25-15,1-25-16,0 1 16,0 24-1,0-25 1,0 25 31,0-25-16,0 25-15,25-25-16,-26 0 15,1 25 1,25-25-16,-25 25 16,25-25-1,-25 25-15,25-25 16,-1 0-16,-24 25 15,25 0 1,-50-25 0,25 25-16,0 0 15,25-24-15,-25 24 16,24 0 0,-24 0-1,0-25 1,0 25-16,25 0 15,-25-25 1,0 25 0,0 0-1,0 0-15,-1 0 16,51 0 0,-75-25-1,25 25-15,0-25 16,0 25-16,0 0 15,0 0-15,0 0 16,-1 0-16,1-25 16,0 25-1,0 0-15,0 0 16,0 0 0,0 0-1,0-25 16,0 25-15,0 0-16,-1 0 16,1 0-16,0 0 15,0 0 1,25 0 0,-25 0-1,0-25-15,0 25 16,0 0-16,0 0 15,-1 0 1,1 0-16,0 0 16,0 0-1,0 0-15,0 0 16,0 0-16,0 0 16,0 0-1,0-25-15,-1 25 0,1 0 16,0 0-1,0 0 1,0 0 0,0 0-1,0 0-15,0 0 16,0 0 0,0 0-16,-1 0 31,1 0-16,0 0-15,0 0 16,0 0 0,0 0 15,0 0-15,0 0 15,0 0-16,0 0-15,24 0 16,-24 0 0,0 0-16,0 0 31,0 0-15,0 0-1,0 0-15,0 0 16,24 0-16,-24 0 15,0 0 1,0 0-16,0 0 16,0 0-1,0 0-15,0 0 16,0 0 0,0 0-1,0 0-15,-1 0 16,1 0-1,0 0 1,0 0-16,0 0 16,0 0-1,25 0-15,0 0 16,-26 0 0,1 0-1,25 0-15,-25 0 16,0 0-1,0 0-15,0 0 16,0 0-16,0 0 16,-1 0-16,26 0 15,-25 25 1,0-25 15,0 0-15</inkml:trace>
  <inkml:trace contextRef="#ctx0" brushRef="#br0" timeOffset="75155.64">12800 14219 0,'25'0'94</inkml:trace>
  <inkml:trace contextRef="#ctx0" brushRef="#br0" timeOffset="75408.13">13696 14095 0,'25'0'16,"0"0"-16,0 0 16,0 0-1,0 0-15,49 0 16,-49 0-1,25 0-15,25 25 16</inkml:trace>
  <inkml:trace contextRef="#ctx0" brushRef="#br0" timeOffset="75607.06">14817 14195 0,'0'0'0,"49"0"32,1 0-32,-25 0 15,25 0-15,0 24 16,0-24-16,49 0 16,1 0-16,-25 0 15</inkml:trace>
  <inkml:trace contextRef="#ctx0" brushRef="#br0" timeOffset="75793">15838 14244 0,'49'0'31,"-24"0"-15,0 0-1</inkml:trace>
  <inkml:trace contextRef="#ctx0" brushRef="#br0" timeOffset="76483.5">15290 13946 0,'0'-25'62,"0"0"-46,0-25-16,0 25 15,25 0-15,0-50 0,0 75 16,-1-49-16,1-26 16,0 25-1,0 25-15,-25 0 16,0 0 0,25 0-16,-25 50 93,0 50-93,0-25 16,0 25 0,0-26-16,25-24 0,-25 25 15,25-25-15,-25 0 16,0 0-1,0 0 1,0 0-16,0 0 31</inkml:trace>
  <inkml:trace contextRef="#ctx0" brushRef="#br0" timeOffset="77487.5">7670 15913 0,'-25'0'0,"0"0"15,0 0 1,0 0-16,0 0 31,0 25-15,0-25-1,25 25-15,0-1 16,0 1-16,0 0 16,0 0-1,0 0-15,0 50 16,0-50-16,25 0 15,25 0 1,-50-1-16,50 1 16,-25-25-1,0 0 1,0 0 15,0 0-31,0 0 16,-1-25-1,1 1-15,0 24 16,-25-25-16,0-25 16,0 25-16,0 0 15,0 0-15,0-25 16,0 0-16,-50 1 16,50-1-1,-24 25-15,-26 0 0</inkml:trace>
  <inkml:trace contextRef="#ctx0" brushRef="#br0" timeOffset="83110.85">11654 14568 0</inkml:trace>
  <inkml:trace contextRef="#ctx0" brushRef="#br0" timeOffset="83348.66">11281 14842 0,'-25'0'63,"0"25"-63</inkml:trace>
  <inkml:trace contextRef="#ctx0" brushRef="#br0" timeOffset="83604.56">10608 15166 0,'-25'0'16,"25"25"-16,0 0 16,-25-25-16,25 24 15,-24-24-15,24 25 16</inkml:trace>
  <inkml:trace contextRef="#ctx0" brushRef="#br0" timeOffset="84665.13">11754 15141 0,'0'-25'16,"-25"25"15,-25-25-15,25 25-16,0 0 15,0 0 16,0 0 1,1 0-17,-1 0 1,0 0 0,25 25-16,-25-25 15,25 25-15,0 25 16,0-1-1,0-24 1,0 0 0,0 0-16,0 0 15,25 0 1,0 0 0,0 0-16,-1-25 15,1 0 1,0 0 15,0 0-15,0 0-16,0 0 31,0-25 0,-25 0 0,25 0-15,-25 0 0,0 0-1,0 0 1,0 0 0,0 1-16,0-1 31,0 0-31</inkml:trace>
  <inkml:trace contextRef="#ctx0" brushRef="#br0" timeOffset="85007.56">11953 15365 0</inkml:trace>
  <inkml:trace contextRef="#ctx0" brushRef="#br0" timeOffset="85669.88">12252 15041 0,'-25'0'47,"0"0"-31,-25 0-1,0 0 1,25 0-1,1 25-15,-1 0 32,25 0-17,0 0 1,0 0 0,25 25-1,-1-50 1,51 0-16,-50 0 15,50 0-15,-25 0 16,-26 24 0,1-24-16,-25 25 62,0 25-46,-25-25-16,1 0 15,24 0-15,-50 50 16,50-51 0,-25-24-16</inkml:trace>
  <inkml:trace contextRef="#ctx0" brushRef="#br0" timeOffset="86050.49">12575 15489 0,'0'25'78,"0"0"-78,-24-25 16,24 25-16,0 0 15</inkml:trace>
  <inkml:trace contextRef="#ctx0" brushRef="#br0" timeOffset="86667.78">13074 15091 0,'-25'0'47,"0"0"-32,-25 0-15,25 0 16,0 0 15,0 25-31,0 25 16,25-25 0,0 24-16,0-24 15,0 25-15,0-25 16,0 25-1,25-50-15,0 0 16,0 0 0,0 0-16,0 0 15,0 0-15,25 0 16,24 0 0,-74-25-16,25 0 15,-25-25-15,25 25 16,-25 0-1,0 1-15,0-1 16,0-25-16,0 25 0</inkml:trace>
  <inkml:trace contextRef="#ctx0" brushRef="#br0" timeOffset="87103.84">13472 15315 0,'25'0'16,"-25"25"-1,0 25 1,0 0-16,0-25 16,0-1-16,0 26 15,0-25-15,0 0 16</inkml:trace>
  <inkml:trace contextRef="#ctx0" brushRef="#br0" timeOffset="87642.65">13920 15041 0,'0'-25'16,"0"50"-1,-25-25 1,-25 50-16,26-25 16,-1 25-16,25-25 15,-25 24-15,25 1 16,0-25-16,0 0 16,0 0-16,0 0 15,0 0-15,0 0 31,25-25-15,0 0 0,-1 0-16,1 0 15,0 0 17,-25-25-17,0 0-15,0-25 16,0 25-1</inkml:trace>
  <inkml:trace contextRef="#ctx0" brushRef="#br0" timeOffset="88134.45">14294 15315 0,'0'25'15,"0"0"1,0 25-16,-25 0 16,25-26-16,0 26 15,-25 25-15,25-50 16,-25 0 0</inkml:trace>
  <inkml:trace contextRef="#ctx0" brushRef="#br0" timeOffset="88785.9">14916 15016 0,'-50'0'31,"26"0"-15,-26 25 0,25 0-16,25 0 15,-50 25-15,50-25 16,-75 25-16,75-1 0,0 26 15,0 0 1,0-50-16,0 0 31,25-25-31,0 0 16,0 0-16,25 0 16,-25 0-1,0-25-15,0 0 16,-25-25-16,24 0 15,1 0 1,-25 25-16,0 1 0</inkml:trace>
  <inkml:trace contextRef="#ctx0" brushRef="#br0" timeOffset="89161.61">15290 15390 0,'0'25'0,"0"0"15,0 0-15,0-1 16,0 1-16,0 0 16,0 25-16,0-25 15,0 0-15,0 0 16,0 0-1</inkml:trace>
  <inkml:trace contextRef="#ctx0" brushRef="#br0" timeOffset="90020.96">15439 15066 0,'25'-25'15,"0"0"1,0 0-16,50 25 16,-1-24-16,-24-1 15,-25 25-15,0 0 16,0 0-16,0 0 31,0 0-15,0 49-1,-25 1 1,24 50 0,1-50-16,-25-1 0,0 51 15,0 0 1,0-51-16,0 1 15,0 0-15,0-25 16,0 0-16,0 0 16,0 0-16,-25-25 47,-24 0-32,24-25-15,0 0 16,25 0-1,-25 0-15,25-25 0,-25 25 16,25 0 0,0 1-16,-25-26 15,25 0 1,0 25 15,0 0-15,25 0 15,0 25-31,50 0 16,-26-25-16,1 0 15,0 25-15,0-24 16,-50-1-16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3:37:43.67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5781 1593 24575,'-81'-65'0,"-229"-168"0,180 141 0,20 15 0,-4 6 0,-3 5 0,-129-52 0,-392-112 0,155 77 0,-398-116 0,603 197 0,-344-42 0,115 81 0,-1 38 0,132 0 0,32-6-1365,309 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3:37:45.3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0 382 24575,'1'-1'0,"-1"0"0,0-1 0,1 1 0,-1 0 0,1 0 0,-1-1 0,1 1 0,0 0 0,0 0 0,-1 0 0,1 0 0,0 0 0,0 0 0,0 0 0,0 0 0,0 0 0,0 0 0,0 0 0,1 1 0,-1-1 0,0 0 0,0 1 0,1-1 0,-1 1 0,0 0 0,1-1 0,0 1 0,43-8 0,-42 8 0,81-5 0,-64 6 0,0-1 0,0-1 0,0-1 0,-1-1 0,1-1 0,0 0 0,-1-2 0,28-11 0,-43 14 0,1 0 0,-1-1 0,0 0 0,-1 0 0,1 0 0,-1 0 0,1-1 0,-1 1 0,0-1 0,-1 0 0,1 0 0,-1 0 0,0 0 0,0 0 0,-1-1 0,0 1 0,0 0 0,0-1 0,0 1 0,-1-9 0,1-14 0,-1 1 0,-7-46 0,7 67 0,-8-31-1365,-2 7-5461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03:37:47.08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2699 24575,'1'-8'0,"0"0"0,0 0 0,0 0 0,1 0 0,0 0 0,1 0 0,0 0 0,0 1 0,5-10 0,45-63 0,-34 54 0,103-142 0,8 6 0,6 6 0,7 6 0,309-249 0,-163 191-227,9 14 0,538-261-1,-566 333 228,5 13 0,300-78 0,-336 126 0,3 12 0,455-35 0,458 84 0,-514 13 0,-461-14-1251,-118 1-5007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EB8C2-3568-4F40-B531-F0365F880567}" type="datetimeFigureOut">
              <a:rPr lang="vi-VN" smtClean="0"/>
              <a:t>16/10/2021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53955-1A47-457F-9A5C-97730E41E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545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53955-1A47-457F-9A5C-97730E41E257}" type="slidenum">
              <a:rPr lang="vi-VN" smtClean="0"/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421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646DAF-3D98-47A7-B20C-B2736EAA1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8D1C73E-957B-4B29-9D50-A1F480769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B5BB31C-B16A-4A58-AE89-CE70EA0A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892D-DF46-40C1-92F8-D456900D0DFB}" type="datetimeFigureOut">
              <a:rPr lang="vi-VN" smtClean="0"/>
              <a:t>16/10/2021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6C87F4C-F012-453C-92C8-1D5E109F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E6C7F85-1693-4335-8A8A-7C5C9AFC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927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C5A520-4C61-4990-93A3-7544A474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B669ED6-4A30-4377-A800-418C760C7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FA2FCD5-A9AF-4DBF-A9E2-50D4D3DD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892D-DF46-40C1-92F8-D456900D0DFB}" type="datetimeFigureOut">
              <a:rPr lang="vi-VN" smtClean="0"/>
              <a:t>16/10/2021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7492C87-9CD1-4196-88B9-2A425EC1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DBB6E81-98BD-4CD4-8D93-2FEEBA28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041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9C04D27C-C158-44A6-B8A7-E8A9DE80C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7FC608B-A74A-4AAF-AC7A-3BE6F95D3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479AC41-32DE-4790-9B05-CBC0E4C7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892D-DF46-40C1-92F8-D456900D0DFB}" type="datetimeFigureOut">
              <a:rPr lang="vi-VN" smtClean="0"/>
              <a:t>16/10/2021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43A9CF6-DE6C-4C5E-AF77-1E4E0F76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7688AF9-FA6D-49D0-B260-5C9F0318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899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AE9AEA-AEF9-4D89-ABCD-D40886DA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B506D39-BD3C-4652-953F-58C74C6AC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C093F6F-4815-4743-91E2-7CE1CC2E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892D-DF46-40C1-92F8-D456900D0DFB}" type="datetimeFigureOut">
              <a:rPr lang="vi-VN" smtClean="0"/>
              <a:t>16/10/2021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1C55BA9-9A5E-450A-AC46-429D65D6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27D1AB5-7BA2-48D8-85E1-A186C960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675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AE58AC-3F0E-4F99-B473-C2A0437CF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5D3BB89-2DB7-412D-A7B6-1D98BE4E0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DEDBCA6-8474-4908-94BE-16FD5306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892D-DF46-40C1-92F8-D456900D0DFB}" type="datetimeFigureOut">
              <a:rPr lang="vi-VN" smtClean="0"/>
              <a:t>16/10/2021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DA6A8C3-F7CF-4078-B383-254748D3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C02424C-A6D7-4E32-AB1F-BBA26CB2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10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945219-F1D1-4DE8-B951-DBE96B48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721F100-6B80-4E36-9751-98E9F1BE4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8FCE6E2-E254-4C52-9646-2DD4FCE9D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CA775E2-5D14-4D1E-9AE0-08712D05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892D-DF46-40C1-92F8-D456900D0DFB}" type="datetimeFigureOut">
              <a:rPr lang="vi-VN" smtClean="0"/>
              <a:t>16/10/2021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E0A76E8-5688-4E77-A5DA-F8F093CF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BAB0AB9-1B90-4367-A0C5-82886E5A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909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8958EED-40FB-4EE6-86F6-5DA5A6C0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14E4F26-E952-4F36-B2FD-C0DCDB68C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59F0000-B5AE-4D2D-8E81-21A722EE9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64B7D5-18F9-471F-8D9F-5E223DEA2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F667F56C-54FC-43B9-94B1-4CC7DED1C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675E2F1-ACBC-4367-98FB-5E6BE3B6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892D-DF46-40C1-92F8-D456900D0DFB}" type="datetimeFigureOut">
              <a:rPr lang="vi-VN" smtClean="0"/>
              <a:t>16/10/2021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9EAF644-85EE-4611-B042-AD7C8307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7EB9BBD-70F5-468F-A267-D61AC0BC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381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8F5C9D-1EC2-4580-B185-9883FC95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14F3B0F4-2134-4933-85D0-563A590F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892D-DF46-40C1-92F8-D456900D0DFB}" type="datetimeFigureOut">
              <a:rPr lang="vi-VN" smtClean="0"/>
              <a:t>16/10/2021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6A59938C-862F-46D0-A353-314976FE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11BFB84-52E4-47C0-8686-B74EAA57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996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1ED4924-818A-4120-9FB5-7DDF2FE5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892D-DF46-40C1-92F8-D456900D0DFB}" type="datetimeFigureOut">
              <a:rPr lang="vi-VN" smtClean="0"/>
              <a:t>16/10/2021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58D5B23B-C853-4AD2-AAAF-9C6878F8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CAF084D-97D1-4191-B7DA-503FF256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641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65893B-650D-47B0-A2FE-963A2121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B01D35A-2495-4DC6-B40F-64AFF2895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764778A-4D44-4CB9-85BB-02A1D8F5D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3FBB04A-0C48-4F15-9FAE-0FF4A210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892D-DF46-40C1-92F8-D456900D0DFB}" type="datetimeFigureOut">
              <a:rPr lang="vi-VN" smtClean="0"/>
              <a:t>16/10/2021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C1BDD46-767E-429D-822E-0D888971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4CF3EC9-5F66-4725-8B32-A8CEE93B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65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D213711-946B-41B5-AB7C-557F173B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F644B0F5-C219-4844-88CF-781643E26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FE51BC8-BEE3-4CD7-834E-7B624EB0C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941AA61-0B90-4AF6-98FE-7B83D1FC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892D-DF46-40C1-92F8-D456900D0DFB}" type="datetimeFigureOut">
              <a:rPr lang="vi-VN" smtClean="0"/>
              <a:t>16/10/2021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5F26A1D-141F-4391-863A-98CB02DE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1C3B1B1-2FFF-4ED3-A2DF-E18BE2E7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1ABF9-4187-459E-A5AE-F5BCFA234C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121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D84351AE-94B8-483B-82CB-B6AA6FF9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D5CC011-D8C0-406E-9F62-A5336526A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342BDF1-B87B-4E37-B222-9F2C20E6E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2892D-DF46-40C1-92F8-D456900D0DFB}" type="datetimeFigureOut">
              <a:rPr lang="vi-VN" smtClean="0"/>
              <a:t>16/10/2021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DB14F65-0332-46D0-BD7E-076D971E8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47BB11B-E4F4-4292-8316-199796B84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1ABF9-4187-459E-A5AE-F5BCFA234C5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595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6.xml"/><Relationship Id="rId4" Type="http://schemas.openxmlformats.org/officeDocument/2006/relationships/image" Target="../media/image6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12.xml"/><Relationship Id="rId18" Type="http://schemas.openxmlformats.org/officeDocument/2006/relationships/image" Target="../media/image18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15.png"/><Relationship Id="rId17" Type="http://schemas.openxmlformats.org/officeDocument/2006/relationships/customXml" Target="../ink/ink14.xml"/><Relationship Id="rId2" Type="http://schemas.openxmlformats.org/officeDocument/2006/relationships/image" Target="../media/image12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10" Type="http://schemas.openxmlformats.org/officeDocument/2006/relationships/image" Target="../media/image14.png"/><Relationship Id="rId4" Type="http://schemas.openxmlformats.org/officeDocument/2006/relationships/image" Target="../media/image111.png"/><Relationship Id="rId9" Type="http://schemas.openxmlformats.org/officeDocument/2006/relationships/customXml" Target="../ink/ink10.xml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1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21.xml"/><Relationship Id="rId18" Type="http://schemas.openxmlformats.org/officeDocument/2006/relationships/image" Target="../media/image29.png"/><Relationship Id="rId26" Type="http://schemas.openxmlformats.org/officeDocument/2006/relationships/image" Target="../media/image33.png"/><Relationship Id="rId3" Type="http://schemas.openxmlformats.org/officeDocument/2006/relationships/image" Target="../media/image100.png"/><Relationship Id="rId21" Type="http://schemas.openxmlformats.org/officeDocument/2006/relationships/customXml" Target="../ink/ink25.xml"/><Relationship Id="rId7" Type="http://schemas.openxmlformats.org/officeDocument/2006/relationships/customXml" Target="../ink/ink18.xml"/><Relationship Id="rId12" Type="http://schemas.openxmlformats.org/officeDocument/2006/relationships/image" Target="../media/image26.png"/><Relationship Id="rId17" Type="http://schemas.openxmlformats.org/officeDocument/2006/relationships/customXml" Target="../ink/ink23.xml"/><Relationship Id="rId25" Type="http://schemas.openxmlformats.org/officeDocument/2006/relationships/customXml" Target="../ink/ink27.xml"/><Relationship Id="rId2" Type="http://schemas.openxmlformats.org/officeDocument/2006/relationships/image" Target="../media/image19.png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customXml" Target="../ink/ink20.xml"/><Relationship Id="rId24" Type="http://schemas.openxmlformats.org/officeDocument/2006/relationships/image" Target="../media/image32.png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28" Type="http://schemas.openxmlformats.org/officeDocument/2006/relationships/image" Target="../media/image34.png"/><Relationship Id="rId10" Type="http://schemas.openxmlformats.org/officeDocument/2006/relationships/image" Target="../media/image25.png"/><Relationship Id="rId19" Type="http://schemas.openxmlformats.org/officeDocument/2006/relationships/customXml" Target="../ink/ink24.xml"/><Relationship Id="rId4" Type="http://schemas.openxmlformats.org/officeDocument/2006/relationships/image" Target="../media/image210.png"/><Relationship Id="rId9" Type="http://schemas.openxmlformats.org/officeDocument/2006/relationships/customXml" Target="../ink/ink19.xml"/><Relationship Id="rId14" Type="http://schemas.openxmlformats.org/officeDocument/2006/relationships/image" Target="../media/image27.png"/><Relationship Id="rId22" Type="http://schemas.openxmlformats.org/officeDocument/2006/relationships/image" Target="../media/image31.png"/><Relationship Id="rId27" Type="http://schemas.openxmlformats.org/officeDocument/2006/relationships/customXml" Target="../ink/ink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customXml" Target="../ink/ink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7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customXml" Target="../ink/ink3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customXml" Target="../ink/ink41.xml"/><Relationship Id="rId26" Type="http://schemas.openxmlformats.org/officeDocument/2006/relationships/customXml" Target="../ink/ink45.xml"/><Relationship Id="rId39" Type="http://schemas.openxmlformats.org/officeDocument/2006/relationships/image" Target="../media/image65.png"/><Relationship Id="rId21" Type="http://schemas.openxmlformats.org/officeDocument/2006/relationships/image" Target="../media/image55.png"/><Relationship Id="rId34" Type="http://schemas.openxmlformats.org/officeDocument/2006/relationships/customXml" Target="../ink/ink49.xml"/><Relationship Id="rId42" Type="http://schemas.openxmlformats.org/officeDocument/2006/relationships/customXml" Target="../ink/ink53.xml"/><Relationship Id="rId47" Type="http://schemas.openxmlformats.org/officeDocument/2006/relationships/image" Target="../media/image69.png"/><Relationship Id="rId50" Type="http://schemas.openxmlformats.org/officeDocument/2006/relationships/customXml" Target="../ink/ink57.xml"/><Relationship Id="rId7" Type="http://schemas.openxmlformats.org/officeDocument/2006/relationships/image" Target="../media/image48.png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9" Type="http://schemas.openxmlformats.org/officeDocument/2006/relationships/image" Target="../media/image59.png"/><Relationship Id="rId11" Type="http://schemas.openxmlformats.org/officeDocument/2006/relationships/image" Target="../media/image50.png"/><Relationship Id="rId24" Type="http://schemas.openxmlformats.org/officeDocument/2006/relationships/customXml" Target="../ink/ink44.xml"/><Relationship Id="rId32" Type="http://schemas.openxmlformats.org/officeDocument/2006/relationships/customXml" Target="../ink/ink48.xml"/><Relationship Id="rId37" Type="http://schemas.openxmlformats.org/officeDocument/2006/relationships/image" Target="../media/image64.png"/><Relationship Id="rId40" Type="http://schemas.openxmlformats.org/officeDocument/2006/relationships/customXml" Target="../ink/ink52.xml"/><Relationship Id="rId45" Type="http://schemas.openxmlformats.org/officeDocument/2006/relationships/image" Target="../media/image68.png"/><Relationship Id="rId53" Type="http://schemas.openxmlformats.org/officeDocument/2006/relationships/image" Target="../media/image72.png"/><Relationship Id="rId5" Type="http://schemas.openxmlformats.org/officeDocument/2006/relationships/image" Target="../media/image47.png"/><Relationship Id="rId10" Type="http://schemas.openxmlformats.org/officeDocument/2006/relationships/customXml" Target="../ink/ink37.xml"/><Relationship Id="rId19" Type="http://schemas.openxmlformats.org/officeDocument/2006/relationships/image" Target="../media/image54.png"/><Relationship Id="rId31" Type="http://schemas.openxmlformats.org/officeDocument/2006/relationships/image" Target="../media/image61.png"/><Relationship Id="rId44" Type="http://schemas.openxmlformats.org/officeDocument/2006/relationships/customXml" Target="../ink/ink54.xml"/><Relationship Id="rId52" Type="http://schemas.openxmlformats.org/officeDocument/2006/relationships/customXml" Target="../ink/ink58.xml"/><Relationship Id="rId4" Type="http://schemas.openxmlformats.org/officeDocument/2006/relationships/customXml" Target="../ink/ink34.xml"/><Relationship Id="rId9" Type="http://schemas.openxmlformats.org/officeDocument/2006/relationships/image" Target="../media/image49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58.png"/><Relationship Id="rId30" Type="http://schemas.openxmlformats.org/officeDocument/2006/relationships/customXml" Target="../ink/ink47.xml"/><Relationship Id="rId35" Type="http://schemas.openxmlformats.org/officeDocument/2006/relationships/image" Target="../media/image63.png"/><Relationship Id="rId43" Type="http://schemas.openxmlformats.org/officeDocument/2006/relationships/image" Target="../media/image67.png"/><Relationship Id="rId48" Type="http://schemas.openxmlformats.org/officeDocument/2006/relationships/customXml" Target="../ink/ink56.xml"/><Relationship Id="rId8" Type="http://schemas.openxmlformats.org/officeDocument/2006/relationships/customXml" Target="../ink/ink36.xml"/><Relationship Id="rId51" Type="http://schemas.openxmlformats.org/officeDocument/2006/relationships/image" Target="../media/image71.png"/><Relationship Id="rId3" Type="http://schemas.openxmlformats.org/officeDocument/2006/relationships/image" Target="../media/image46.png"/><Relationship Id="rId12" Type="http://schemas.openxmlformats.org/officeDocument/2006/relationships/customXml" Target="../ink/ink38.xml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33" Type="http://schemas.openxmlformats.org/officeDocument/2006/relationships/image" Target="../media/image62.png"/><Relationship Id="rId38" Type="http://schemas.openxmlformats.org/officeDocument/2006/relationships/customXml" Target="../ink/ink51.xml"/><Relationship Id="rId46" Type="http://schemas.openxmlformats.org/officeDocument/2006/relationships/customXml" Target="../ink/ink55.xml"/><Relationship Id="rId20" Type="http://schemas.openxmlformats.org/officeDocument/2006/relationships/customXml" Target="../ink/ink42.xml"/><Relationship Id="rId41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5" Type="http://schemas.openxmlformats.org/officeDocument/2006/relationships/image" Target="../media/image52.png"/><Relationship Id="rId23" Type="http://schemas.openxmlformats.org/officeDocument/2006/relationships/image" Target="../media/image56.png"/><Relationship Id="rId28" Type="http://schemas.openxmlformats.org/officeDocument/2006/relationships/customXml" Target="../ink/ink46.xml"/><Relationship Id="rId36" Type="http://schemas.openxmlformats.org/officeDocument/2006/relationships/customXml" Target="../ink/ink50.xml"/><Relationship Id="rId49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09E7C3-C9EF-4425-840D-CCFD118DB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Classification and reconstruction of optical quantum states with deep neural networks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F00FA31-19CB-4209-84C2-6CB9D3531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/>
              <a:t>Shahnawaz Ahmed, Carlos S´anchez Mu˜noz, Franco Nori and Anton Frisk Kockum</a:t>
            </a:r>
          </a:p>
        </p:txBody>
      </p:sp>
    </p:spTree>
    <p:extLst>
      <p:ext uri="{BB962C8B-B14F-4D97-AF65-F5344CB8AC3E}">
        <p14:creationId xmlns:p14="http://schemas.microsoft.com/office/powerpoint/2010/main" val="154745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EEF042-4C19-4089-8091-C036F5A8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B. Quantum state tomography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2459316-5E12-418B-8326-5120B5297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062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91E5A6-614E-4A06-8ADE-11D5F7C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Restricted Boltzmann machine</a:t>
            </a:r>
            <a:endParaRPr lang="vi-VN"/>
          </a:p>
        </p:txBody>
      </p:sp>
      <p:pic>
        <p:nvPicPr>
          <p:cNvPr id="1026" name="Picture 2" descr="The basic structure of restricted Boltzmann machine (RBM). | Download  Scientific Diagram">
            <a:extLst>
              <a:ext uri="{FF2B5EF4-FFF2-40B4-BE49-F238E27FC236}">
                <a16:creationId xmlns:a16="http://schemas.microsoft.com/office/drawing/2014/main" id="{8BE93EEE-0D57-40E6-BB76-A698DD124F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t="3112" r="1305"/>
          <a:stretch/>
        </p:blipFill>
        <p:spPr bwMode="auto">
          <a:xfrm>
            <a:off x="838201" y="1690688"/>
            <a:ext cx="5257800" cy="250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14A66D23-3074-40C4-88D1-976D29CD400E}"/>
                  </a:ext>
                </a:extLst>
              </p:cNvPr>
              <p:cNvSpPr txBox="1"/>
              <p:nvPr/>
            </p:nvSpPr>
            <p:spPr>
              <a:xfrm>
                <a:off x="984738" y="4417255"/>
                <a:ext cx="5598942" cy="1187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parameter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>
                    <a:latin typeface="Cambria Math" panose="02040503050406030204" pitchFamily="18" charset="0"/>
                  </a:rPr>
                  <a:t>: weight,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>
                    <a:latin typeface="Cambria Math" panose="02040503050406030204" pitchFamily="18" charset="0"/>
                  </a:rPr>
                  <a:t>: bias)</a:t>
                </a:r>
                <a:endParaRPr lang="en-US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∈{0, 1}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14A66D23-3074-40C4-88D1-976D29CD4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38" y="4417255"/>
                <a:ext cx="5598942" cy="1187248"/>
              </a:xfrm>
              <a:prstGeom prst="rect">
                <a:avLst/>
              </a:prstGeom>
              <a:blipFill>
                <a:blip r:embed="rId3"/>
                <a:stretch>
                  <a:fillRect t="-360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3FB16ED0-10A4-4A6A-8F87-3B2457C0B39A}"/>
                  </a:ext>
                </a:extLst>
              </p:cNvPr>
              <p:cNvSpPr txBox="1"/>
              <p:nvPr/>
            </p:nvSpPr>
            <p:spPr>
              <a:xfrm>
                <a:off x="6583680" y="1690688"/>
                <a:ext cx="4770119" cy="5050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Each step, the states of the hidden 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/>
                  <a:t> are updated to 1 if: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/>
              </a:p>
              <a:p>
                <a:r>
                  <a:rPr lang="en-US" sz="2800"/>
                  <a:t>is greater than a random number uniformly distributed between 0 and 1 (sampled in each update step).</a:t>
                </a:r>
              </a:p>
              <a:p>
                <a:endParaRPr lang="en-US" sz="2800"/>
              </a:p>
              <a:p>
                <a:r>
                  <a:rPr lang="en-US" sz="2800"/>
                  <a:t>Similar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vi-VN" sz="2800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3FB16ED0-10A4-4A6A-8F87-3B2457C0B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80" y="1690688"/>
                <a:ext cx="4770119" cy="5050550"/>
              </a:xfrm>
              <a:prstGeom prst="rect">
                <a:avLst/>
              </a:prstGeom>
              <a:blipFill>
                <a:blip r:embed="rId4"/>
                <a:stretch>
                  <a:fillRect l="-2558" t="-1086" r="-1023" b="-253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60290356-330D-42D7-9B68-40FB75DE0025}"/>
                  </a:ext>
                </a:extLst>
              </p14:cNvPr>
              <p14:cNvContentPartPr/>
              <p14:nvPr/>
            </p14:nvContentPartPr>
            <p14:xfrm>
              <a:off x="2698200" y="2089080"/>
              <a:ext cx="7387560" cy="409716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60290356-330D-42D7-9B68-40FB75DE00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88840" y="2079720"/>
                <a:ext cx="7406280" cy="411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72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91E5A6-614E-4A06-8ADE-11D5F7C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Restricted Boltzmann machine</a:t>
            </a:r>
            <a:endParaRPr lang="vi-VN"/>
          </a:p>
        </p:txBody>
      </p:sp>
      <p:pic>
        <p:nvPicPr>
          <p:cNvPr id="1026" name="Picture 2" descr="The basic structure of restricted Boltzmann machine (RBM). | Download  Scientific Diagram">
            <a:extLst>
              <a:ext uri="{FF2B5EF4-FFF2-40B4-BE49-F238E27FC236}">
                <a16:creationId xmlns:a16="http://schemas.microsoft.com/office/drawing/2014/main" id="{8BE93EEE-0D57-40E6-BB76-A698DD124F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t="3112" r="1305"/>
          <a:stretch/>
        </p:blipFill>
        <p:spPr bwMode="auto">
          <a:xfrm>
            <a:off x="838201" y="1690688"/>
            <a:ext cx="5257800" cy="250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14A66D23-3074-40C4-88D1-976D29CD400E}"/>
                  </a:ext>
                </a:extLst>
              </p:cNvPr>
              <p:cNvSpPr txBox="1"/>
              <p:nvPr/>
            </p:nvSpPr>
            <p:spPr>
              <a:xfrm>
                <a:off x="984738" y="4417255"/>
                <a:ext cx="5598942" cy="2332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parameter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>
                    <a:latin typeface="Cambria Math" panose="02040503050406030204" pitchFamily="18" charset="0"/>
                  </a:rPr>
                  <a:t>: weight,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>
                    <a:latin typeface="Cambria Math" panose="02040503050406030204" pitchFamily="18" charset="0"/>
                  </a:rPr>
                  <a:t>: bias)</a:t>
                </a:r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sigmoid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endParaRPr lang="vi-VN"/>
              </a:p>
            </p:txBody>
          </p:sp>
        </mc:Choice>
        <mc:Fallback xmlns="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14A66D23-3074-40C4-88D1-976D29CD4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38" y="4417255"/>
                <a:ext cx="5598942" cy="2332562"/>
              </a:xfrm>
              <a:prstGeom prst="rect">
                <a:avLst/>
              </a:prstGeom>
              <a:blipFill>
                <a:blip r:embed="rId3"/>
                <a:stretch>
                  <a:fillRect t="-183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3FB16ED0-10A4-4A6A-8F87-3B2457C0B39A}"/>
                  </a:ext>
                </a:extLst>
              </p:cNvPr>
              <p:cNvSpPr txBox="1"/>
              <p:nvPr/>
            </p:nvSpPr>
            <p:spPr>
              <a:xfrm>
                <a:off x="6096000" y="1690688"/>
                <a:ext cx="6096000" cy="5229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Stop conditional: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80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800" i="1">
                    <a:latin typeface="Cambria Math" panose="02040503050406030204" pitchFamily="18" charset="0"/>
                  </a:rPr>
                  <a:t> </a:t>
                </a:r>
                <a:r>
                  <a:rPr lang="en-US" sz="2800">
                    <a:latin typeface="Cambria Math" panose="02040503050406030204" pitchFamily="18" charset="0"/>
                  </a:rPr>
                  <a:t>(Energy function)</a:t>
                </a:r>
                <a:endParaRPr lang="en-US" sz="28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Σ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  <a:p>
                <a:endParaRPr lang="en-US" sz="28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  <a:p>
                <a:endParaRPr lang="en-US" sz="2800"/>
              </a:p>
              <a:p>
                <a:r>
                  <a:rPr lang="en-US" sz="2800"/>
                  <a:t>Loss: Kullback-Leibler (KL) divergence</a:t>
                </a:r>
              </a:p>
              <a:p>
                <a:r>
                  <a:rPr lang="en-US" sz="2800"/>
                  <a:t>Use: get samples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vi-VN" sz="2800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3FB16ED0-10A4-4A6A-8F87-3B2457C0B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90688"/>
                <a:ext cx="6096000" cy="5229188"/>
              </a:xfrm>
              <a:prstGeom prst="rect">
                <a:avLst/>
              </a:prstGeom>
              <a:blipFill>
                <a:blip r:embed="rId4"/>
                <a:stretch>
                  <a:fillRect l="-2000" t="-1049" b="-256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26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91E5A6-614E-4A06-8ADE-11D5F7C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Restricted Boltzmann machine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5ECAD6A-6625-40F7-A6EF-10BABD80D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69600"/>
              </a:xfrm>
            </p:spPr>
            <p:txBody>
              <a:bodyPr/>
              <a:lstStyle/>
              <a:p>
                <a:r>
                  <a:rPr lang="en-US"/>
                  <a:t>Only have two layer: less flexible</a:t>
                </a:r>
              </a:p>
              <a:p>
                <a:r>
                  <a:rPr lang="en-US"/>
                  <a:t>Computation cost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r>
                  <a:rPr lang="en-US"/>
                  <a:t>Have issue with high dimensional problem (high qubit state)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45ECAD6A-6625-40F7-A6EF-10BABD80D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69600"/>
              </a:xfrm>
              <a:blipFill>
                <a:blip r:embed="rId2"/>
                <a:stretch>
                  <a:fillRect l="-1043" t="-449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947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91E5A6-614E-4A06-8ADE-11D5F7C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Restricted Boltzmann machine</a:t>
            </a:r>
            <a:endParaRPr lang="vi-VN"/>
          </a:p>
        </p:txBody>
      </p:sp>
      <p:pic>
        <p:nvPicPr>
          <p:cNvPr id="1026" name="Picture 2" descr="The basic structure of restricted Boltzmann machine (RBM). | Download  Scientific Diagram">
            <a:extLst>
              <a:ext uri="{FF2B5EF4-FFF2-40B4-BE49-F238E27FC236}">
                <a16:creationId xmlns:a16="http://schemas.microsoft.com/office/drawing/2014/main" id="{8BE93EEE-0D57-40E6-BB76-A698DD124F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t="3112" r="1305"/>
          <a:stretch/>
        </p:blipFill>
        <p:spPr bwMode="auto">
          <a:xfrm>
            <a:off x="838201" y="1690688"/>
            <a:ext cx="5257800" cy="250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14A66D23-3074-40C4-88D1-976D29CD400E}"/>
                  </a:ext>
                </a:extLst>
              </p:cNvPr>
              <p:cNvSpPr txBox="1"/>
              <p:nvPr/>
            </p:nvSpPr>
            <p:spPr>
              <a:xfrm>
                <a:off x="984738" y="4417255"/>
                <a:ext cx="5598942" cy="1187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parameter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>
                    <a:latin typeface="Cambria Math" panose="02040503050406030204" pitchFamily="18" charset="0"/>
                  </a:rPr>
                  <a:t>: weight,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>
                    <a:latin typeface="Cambria Math" panose="02040503050406030204" pitchFamily="18" charset="0"/>
                  </a:rPr>
                  <a:t>: bias)</a:t>
                </a:r>
                <a:endParaRPr lang="en-US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∈{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14A66D23-3074-40C4-88D1-976D29CD4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38" y="4417255"/>
                <a:ext cx="5598942" cy="1187248"/>
              </a:xfrm>
              <a:prstGeom prst="rect">
                <a:avLst/>
              </a:prstGeom>
              <a:blipFill>
                <a:blip r:embed="rId3"/>
                <a:stretch>
                  <a:fillRect t="-360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3FB16ED0-10A4-4A6A-8F87-3B2457C0B39A}"/>
                  </a:ext>
                </a:extLst>
              </p:cNvPr>
              <p:cNvSpPr txBox="1"/>
              <p:nvPr/>
            </p:nvSpPr>
            <p:spPr>
              <a:xfrm>
                <a:off x="6583680" y="1690688"/>
                <a:ext cx="477011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Training:</a:t>
                </a:r>
              </a:p>
              <a:p>
                <a:endParaRPr lang="en-US" sz="28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en-US" sz="2800" b="1"/>
              </a:p>
              <a:p>
                <a:endParaRPr lang="en-US" sz="2800"/>
              </a:p>
              <a:p>
                <a:r>
                  <a:rPr lang="en-US" sz="2800"/>
                  <a:t>Testing:</a:t>
                </a:r>
              </a:p>
              <a:p>
                <a:endParaRPr lang="en-US" sz="2800"/>
              </a:p>
              <a:p>
                <a:r>
                  <a:rPr lang="en-US" sz="2800"/>
                  <a:t>	sampling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vi-VN" sz="2800" b="1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3FB16ED0-10A4-4A6A-8F87-3B2457C0B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80" y="1690688"/>
                <a:ext cx="4770119" cy="3108543"/>
              </a:xfrm>
              <a:prstGeom prst="rect">
                <a:avLst/>
              </a:prstGeom>
              <a:blipFill>
                <a:blip r:embed="rId4"/>
                <a:stretch>
                  <a:fillRect l="-2558" t="-1765" b="-470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260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7F0FAD-1D42-4328-8CBB-C44E379B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VAE</a:t>
            </a:r>
            <a:endParaRPr lang="vi-VN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A141F39F-6EE3-4569-95E6-494B56BE26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23" b="34055"/>
          <a:stretch/>
        </p:blipFill>
        <p:spPr bwMode="auto">
          <a:xfrm>
            <a:off x="2770118" y="1465147"/>
            <a:ext cx="5684770" cy="473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Nhóm 5">
            <a:extLst>
              <a:ext uri="{FF2B5EF4-FFF2-40B4-BE49-F238E27FC236}">
                <a16:creationId xmlns:a16="http://schemas.microsoft.com/office/drawing/2014/main" id="{FFEBB321-089F-4EE4-AAD4-3E0192F94FD7}"/>
              </a:ext>
            </a:extLst>
          </p:cNvPr>
          <p:cNvGrpSpPr/>
          <p:nvPr/>
        </p:nvGrpSpPr>
        <p:grpSpPr>
          <a:xfrm>
            <a:off x="2543546" y="4290146"/>
            <a:ext cx="2125800" cy="639360"/>
            <a:chOff x="2543546" y="4290146"/>
            <a:chExt cx="2125800" cy="63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Viết tay 3">
                  <a:extLst>
                    <a:ext uri="{FF2B5EF4-FFF2-40B4-BE49-F238E27FC236}">
                      <a16:creationId xmlns:a16="http://schemas.microsoft.com/office/drawing/2014/main" id="{07390114-B0EC-4F1E-9418-E2249E46FD72}"/>
                    </a:ext>
                  </a:extLst>
                </p14:cNvPr>
                <p14:cNvContentPartPr/>
                <p14:nvPr/>
              </p14:nvContentPartPr>
              <p14:xfrm>
                <a:off x="2543546" y="4290146"/>
                <a:ext cx="2081520" cy="573480"/>
              </p14:xfrm>
            </p:contentPart>
          </mc:Choice>
          <mc:Fallback xmlns="">
            <p:pic>
              <p:nvPicPr>
                <p:cNvPr id="4" name="Viết tay 3">
                  <a:extLst>
                    <a:ext uri="{FF2B5EF4-FFF2-40B4-BE49-F238E27FC236}">
                      <a16:creationId xmlns:a16="http://schemas.microsoft.com/office/drawing/2014/main" id="{07390114-B0EC-4F1E-9418-E2249E46FD7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34906" y="4281146"/>
                  <a:ext cx="209916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Viết tay 4">
                  <a:extLst>
                    <a:ext uri="{FF2B5EF4-FFF2-40B4-BE49-F238E27FC236}">
                      <a16:creationId xmlns:a16="http://schemas.microsoft.com/office/drawing/2014/main" id="{2A42E7F2-2153-4976-9CFF-5FAB02CE00E7}"/>
                    </a:ext>
                  </a:extLst>
                </p14:cNvPr>
                <p14:cNvContentPartPr/>
                <p14:nvPr/>
              </p14:nvContentPartPr>
              <p14:xfrm>
                <a:off x="4518506" y="4791986"/>
                <a:ext cx="150840" cy="137520"/>
              </p14:xfrm>
            </p:contentPart>
          </mc:Choice>
          <mc:Fallback xmlns="">
            <p:pic>
              <p:nvPicPr>
                <p:cNvPr id="5" name="Viết tay 4">
                  <a:extLst>
                    <a:ext uri="{FF2B5EF4-FFF2-40B4-BE49-F238E27FC236}">
                      <a16:creationId xmlns:a16="http://schemas.microsoft.com/office/drawing/2014/main" id="{2A42E7F2-2153-4976-9CFF-5FAB02CE00E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09506" y="4783346"/>
                  <a:ext cx="16848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509BF42C-749B-4575-948E-E9B7577019F9}"/>
              </a:ext>
            </a:extLst>
          </p:cNvPr>
          <p:cNvGrpSpPr/>
          <p:nvPr/>
        </p:nvGrpSpPr>
        <p:grpSpPr>
          <a:xfrm>
            <a:off x="5976506" y="1722266"/>
            <a:ext cx="3482640" cy="2504160"/>
            <a:chOff x="5976506" y="1722266"/>
            <a:chExt cx="3482640" cy="250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Viết tay 6">
                  <a:extLst>
                    <a:ext uri="{FF2B5EF4-FFF2-40B4-BE49-F238E27FC236}">
                      <a16:creationId xmlns:a16="http://schemas.microsoft.com/office/drawing/2014/main" id="{FDBFD022-5B51-4024-BD44-E26AD70BAC65}"/>
                    </a:ext>
                  </a:extLst>
                </p14:cNvPr>
                <p14:cNvContentPartPr/>
                <p14:nvPr/>
              </p14:nvContentPartPr>
              <p14:xfrm>
                <a:off x="6996746" y="3242186"/>
                <a:ext cx="2462400" cy="972000"/>
              </p14:xfrm>
            </p:contentPart>
          </mc:Choice>
          <mc:Fallback xmlns="">
            <p:pic>
              <p:nvPicPr>
                <p:cNvPr id="7" name="Viết tay 6">
                  <a:extLst>
                    <a:ext uri="{FF2B5EF4-FFF2-40B4-BE49-F238E27FC236}">
                      <a16:creationId xmlns:a16="http://schemas.microsoft.com/office/drawing/2014/main" id="{FDBFD022-5B51-4024-BD44-E26AD70BAC6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87746" y="3233546"/>
                  <a:ext cx="2480040" cy="9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Viết tay 7">
                  <a:extLst>
                    <a:ext uri="{FF2B5EF4-FFF2-40B4-BE49-F238E27FC236}">
                      <a16:creationId xmlns:a16="http://schemas.microsoft.com/office/drawing/2014/main" id="{38E1F05A-261B-4C12-94C6-840D843A141D}"/>
                    </a:ext>
                  </a:extLst>
                </p14:cNvPr>
                <p14:cNvContentPartPr/>
                <p14:nvPr/>
              </p14:nvContentPartPr>
              <p14:xfrm>
                <a:off x="6983786" y="4001786"/>
                <a:ext cx="371520" cy="224640"/>
              </p14:xfrm>
            </p:contentPart>
          </mc:Choice>
          <mc:Fallback xmlns="">
            <p:pic>
              <p:nvPicPr>
                <p:cNvPr id="8" name="Viết tay 7">
                  <a:extLst>
                    <a:ext uri="{FF2B5EF4-FFF2-40B4-BE49-F238E27FC236}">
                      <a16:creationId xmlns:a16="http://schemas.microsoft.com/office/drawing/2014/main" id="{38E1F05A-261B-4C12-94C6-840D843A141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74786" y="3993146"/>
                  <a:ext cx="3891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Viết tay 9">
                  <a:extLst>
                    <a:ext uri="{FF2B5EF4-FFF2-40B4-BE49-F238E27FC236}">
                      <a16:creationId xmlns:a16="http://schemas.microsoft.com/office/drawing/2014/main" id="{3BE3E0A5-4369-4ECF-80E8-CB9EF07E7A67}"/>
                    </a:ext>
                  </a:extLst>
                </p14:cNvPr>
                <p14:cNvContentPartPr/>
                <p14:nvPr/>
              </p14:nvContentPartPr>
              <p14:xfrm>
                <a:off x="6068306" y="1735946"/>
                <a:ext cx="1530720" cy="2227680"/>
              </p14:xfrm>
            </p:contentPart>
          </mc:Choice>
          <mc:Fallback xmlns="">
            <p:pic>
              <p:nvPicPr>
                <p:cNvPr id="10" name="Viết tay 9">
                  <a:extLst>
                    <a:ext uri="{FF2B5EF4-FFF2-40B4-BE49-F238E27FC236}">
                      <a16:creationId xmlns:a16="http://schemas.microsoft.com/office/drawing/2014/main" id="{3BE3E0A5-4369-4ECF-80E8-CB9EF07E7A6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59666" y="1726946"/>
                  <a:ext cx="1548360" cy="22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Viết tay 11">
                  <a:extLst>
                    <a:ext uri="{FF2B5EF4-FFF2-40B4-BE49-F238E27FC236}">
                      <a16:creationId xmlns:a16="http://schemas.microsoft.com/office/drawing/2014/main" id="{9C134177-1DBF-48AA-ABB3-0360BA6B6751}"/>
                    </a:ext>
                  </a:extLst>
                </p14:cNvPr>
                <p14:cNvContentPartPr/>
                <p14:nvPr/>
              </p14:nvContentPartPr>
              <p14:xfrm>
                <a:off x="5976506" y="3882626"/>
                <a:ext cx="170280" cy="73080"/>
              </p14:xfrm>
            </p:contentPart>
          </mc:Choice>
          <mc:Fallback xmlns="">
            <p:pic>
              <p:nvPicPr>
                <p:cNvPr id="12" name="Viết tay 11">
                  <a:extLst>
                    <a:ext uri="{FF2B5EF4-FFF2-40B4-BE49-F238E27FC236}">
                      <a16:creationId xmlns:a16="http://schemas.microsoft.com/office/drawing/2014/main" id="{9C134177-1DBF-48AA-ABB3-0360BA6B675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67506" y="3873986"/>
                  <a:ext cx="1879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Viết tay 13">
                  <a:extLst>
                    <a:ext uri="{FF2B5EF4-FFF2-40B4-BE49-F238E27FC236}">
                      <a16:creationId xmlns:a16="http://schemas.microsoft.com/office/drawing/2014/main" id="{C27B20EB-BBF8-4544-8769-4755C5D3AA27}"/>
                    </a:ext>
                  </a:extLst>
                </p14:cNvPr>
                <p14:cNvContentPartPr/>
                <p14:nvPr/>
              </p14:nvContentPartPr>
              <p14:xfrm>
                <a:off x="7566626" y="1722266"/>
                <a:ext cx="1891800" cy="1197000"/>
              </p14:xfrm>
            </p:contentPart>
          </mc:Choice>
          <mc:Fallback xmlns="">
            <p:pic>
              <p:nvPicPr>
                <p:cNvPr id="14" name="Viết tay 13">
                  <a:extLst>
                    <a:ext uri="{FF2B5EF4-FFF2-40B4-BE49-F238E27FC236}">
                      <a16:creationId xmlns:a16="http://schemas.microsoft.com/office/drawing/2014/main" id="{C27B20EB-BBF8-4544-8769-4755C5D3AA2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57986" y="1713626"/>
                  <a:ext cx="1909440" cy="1214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2B9F8849-82C2-47C0-B257-96BB4FE94A13}"/>
              </a:ext>
            </a:extLst>
          </p:cNvPr>
          <p:cNvSpPr txBox="1"/>
          <p:nvPr/>
        </p:nvSpPr>
        <p:spPr>
          <a:xfrm>
            <a:off x="9686254" y="2930790"/>
            <a:ext cx="124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Noise</a:t>
            </a:r>
          </a:p>
          <a:p>
            <a:r>
              <a:rPr lang="en-US"/>
              <a:t>…</a:t>
            </a:r>
            <a:endParaRPr lang="vi-VN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5BEA8B57-FF56-4D5E-8B74-D6D77D1C1680}"/>
              </a:ext>
            </a:extLst>
          </p:cNvPr>
          <p:cNvSpPr txBox="1"/>
          <p:nvPr/>
        </p:nvSpPr>
        <p:spPr>
          <a:xfrm>
            <a:off x="838200" y="4001786"/>
            <a:ext cx="1671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Essential characterization</a:t>
            </a:r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893AE3C4-C585-4622-BAEC-3E9E47BD9081}"/>
                  </a:ext>
                </a:extLst>
              </p14:cNvPr>
              <p14:cNvContentPartPr/>
              <p14:nvPr/>
            </p14:nvContentPartPr>
            <p14:xfrm>
              <a:off x="4473360" y="2698560"/>
              <a:ext cx="5648040" cy="345168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893AE3C4-C585-4622-BAEC-3E9E47BD908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64000" y="2689200"/>
                <a:ext cx="5666760" cy="347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7611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F958063-DC8B-4B27-A9F6-B5BC86BB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Variantional auto encoder: VAE</a:t>
            </a:r>
            <a:endParaRPr lang="vi-VN"/>
          </a:p>
        </p:txBody>
      </p:sp>
      <p:pic>
        <p:nvPicPr>
          <p:cNvPr id="2050" name="Picture 2" descr="Variational Autoencoder (VAE) cơ bản - General - Diễn đàn Machine Learning  cơ bản">
            <a:extLst>
              <a:ext uri="{FF2B5EF4-FFF2-40B4-BE49-F238E27FC236}">
                <a16:creationId xmlns:a16="http://schemas.microsoft.com/office/drawing/2014/main" id="{71A0DD5D-0877-404B-964A-E4CA7D3D66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13556"/>
            <a:ext cx="5703277" cy="324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882E5D1E-3AF4-4B60-9536-FB9C0A504955}"/>
              </a:ext>
            </a:extLst>
          </p:cNvPr>
          <p:cNvSpPr/>
          <p:nvPr/>
        </p:nvSpPr>
        <p:spPr>
          <a:xfrm>
            <a:off x="3094892" y="2039814"/>
            <a:ext cx="1111348" cy="205388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3A126FC3-F71B-445E-B267-70CE54633AF2}"/>
                  </a:ext>
                </a:extLst>
              </p:cNvPr>
              <p:cNvSpPr txBox="1"/>
              <p:nvPr/>
            </p:nvSpPr>
            <p:spPr>
              <a:xfrm>
                <a:off x="7063409" y="2039814"/>
                <a:ext cx="3697356" cy="3521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The ideal of VAE is mapping from:</a:t>
                </a:r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𝑛𝑐𝑜𝑑𝑖𝑛𝑔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𝑜𝑑𝑖𝑛𝑔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/>
                  <a:t> is the latent space.</a:t>
                </a:r>
              </a:p>
              <a:p>
                <a:r>
                  <a:rPr lang="en-US"/>
                  <a:t>S is the data space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acts as a compresser</a:t>
                </a:r>
              </a:p>
              <a:p>
                <a:r>
                  <a:rPr lang="en-US"/>
                  <a:t> </a:t>
                </a:r>
                <a:endParaRPr lang="vi-VN"/>
              </a:p>
            </p:txBody>
          </p:sp>
        </mc:Choice>
        <mc:Fallback xmlns="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3A126FC3-F71B-445E-B267-70CE54633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409" y="2039814"/>
                <a:ext cx="3697356" cy="3521092"/>
              </a:xfrm>
              <a:prstGeom prst="rect">
                <a:avLst/>
              </a:prstGeom>
              <a:blipFill>
                <a:blip r:embed="rId3"/>
                <a:stretch>
                  <a:fillRect l="-1485" t="-1040" b="-190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A6BA810-D021-4DBF-A022-A0A39A1A3851}"/>
              </a:ext>
            </a:extLst>
          </p:cNvPr>
          <p:cNvSpPr txBox="1"/>
          <p:nvPr/>
        </p:nvSpPr>
        <p:spPr>
          <a:xfrm>
            <a:off x="3466692" y="4590817"/>
            <a:ext cx="36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z</a:t>
            </a:r>
            <a:endParaRPr lang="vi-VN" b="1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7708EB8-48CB-480B-A259-4747D3A1456C}"/>
              </a:ext>
            </a:extLst>
          </p:cNvPr>
          <p:cNvSpPr txBox="1"/>
          <p:nvPr/>
        </p:nvSpPr>
        <p:spPr>
          <a:xfrm>
            <a:off x="838200" y="4613685"/>
            <a:ext cx="36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x</a:t>
            </a:r>
            <a:endParaRPr lang="vi-VN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F3166A9C-0FAF-4563-A4CC-B4CEC8695DFA}"/>
                  </a:ext>
                </a:extLst>
              </p14:cNvPr>
              <p14:cNvContentPartPr/>
              <p14:nvPr/>
            </p14:nvContentPartPr>
            <p14:xfrm>
              <a:off x="995040" y="1604880"/>
              <a:ext cx="3908880" cy="374760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F3166A9C-0FAF-4563-A4CC-B4CEC8695D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5680" y="1595520"/>
                <a:ext cx="3927600" cy="376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10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F958063-DC8B-4B27-A9F6-B5BC86BB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Variantional auto encoder: VAE</a:t>
            </a:r>
            <a:endParaRPr lang="vi-VN"/>
          </a:p>
        </p:txBody>
      </p:sp>
      <p:pic>
        <p:nvPicPr>
          <p:cNvPr id="2050" name="Picture 2" descr="Variational Autoencoder (VAE) cơ bản - General - Diễn đàn Machine Learning  cơ bản">
            <a:extLst>
              <a:ext uri="{FF2B5EF4-FFF2-40B4-BE49-F238E27FC236}">
                <a16:creationId xmlns:a16="http://schemas.microsoft.com/office/drawing/2014/main" id="{71A0DD5D-0877-404B-964A-E4CA7D3D66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13556"/>
            <a:ext cx="5703277" cy="324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882E5D1E-3AF4-4B60-9536-FB9C0A504955}"/>
              </a:ext>
            </a:extLst>
          </p:cNvPr>
          <p:cNvSpPr/>
          <p:nvPr/>
        </p:nvSpPr>
        <p:spPr>
          <a:xfrm>
            <a:off x="3094892" y="2039814"/>
            <a:ext cx="1111348" cy="205388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3A126FC3-F71B-445E-B267-70CE54633AF2}"/>
                  </a:ext>
                </a:extLst>
              </p:cNvPr>
              <p:cNvSpPr txBox="1"/>
              <p:nvPr/>
            </p:nvSpPr>
            <p:spPr>
              <a:xfrm>
                <a:off x="838199" y="5234513"/>
                <a:ext cx="7656443" cy="1335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Loss function:</a:t>
                </a:r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𝑡h𝑒𝑡𝑎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r>
                  <a:rPr lang="en-US"/>
                  <a:t> </a:t>
                </a:r>
                <a:endParaRPr lang="vi-VN"/>
              </a:p>
            </p:txBody>
          </p:sp>
        </mc:Choice>
        <mc:Fallback xmlns="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3A126FC3-F71B-445E-B267-70CE54633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234513"/>
                <a:ext cx="7656443" cy="1335815"/>
              </a:xfrm>
              <a:prstGeom prst="rect">
                <a:avLst/>
              </a:prstGeom>
              <a:blipFill>
                <a:blip r:embed="rId3"/>
                <a:stretch>
                  <a:fillRect l="-637" t="-2740" b="-639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A6BA810-D021-4DBF-A022-A0A39A1A3851}"/>
              </a:ext>
            </a:extLst>
          </p:cNvPr>
          <p:cNvSpPr txBox="1"/>
          <p:nvPr/>
        </p:nvSpPr>
        <p:spPr>
          <a:xfrm>
            <a:off x="3466692" y="4590817"/>
            <a:ext cx="36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z</a:t>
            </a:r>
            <a:endParaRPr lang="vi-VN" b="1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7708EB8-48CB-480B-A259-4747D3A1456C}"/>
              </a:ext>
            </a:extLst>
          </p:cNvPr>
          <p:cNvSpPr txBox="1"/>
          <p:nvPr/>
        </p:nvSpPr>
        <p:spPr>
          <a:xfrm>
            <a:off x="838200" y="4613685"/>
            <a:ext cx="36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x</a:t>
            </a:r>
            <a:endParaRPr lang="vi-VN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1B889CB8-C551-43D4-95FE-6B28ED5F92B5}"/>
                  </a:ext>
                </a:extLst>
              </p:cNvPr>
              <p:cNvSpPr txBox="1"/>
              <p:nvPr/>
            </p:nvSpPr>
            <p:spPr>
              <a:xfrm>
                <a:off x="6771861" y="1964732"/>
                <a:ext cx="3260035" cy="1502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: data space</a:t>
                </a:r>
              </a:p>
              <a:p>
                <a:endParaRPr lang="en-US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: latent space</a:t>
                </a:r>
              </a:p>
              <a:p>
                <a:endParaRPr lang="en-US"/>
              </a:p>
              <a:p>
                <a:endParaRPr lang="vi-VN"/>
              </a:p>
            </p:txBody>
          </p:sp>
        </mc:Choice>
        <mc:Fallback xmlns="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1B889CB8-C551-43D4-95FE-6B28ED5F9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861" y="1964732"/>
                <a:ext cx="3260035" cy="1502206"/>
              </a:xfrm>
              <a:prstGeom prst="rect">
                <a:avLst/>
              </a:prstGeom>
              <a:blipFill>
                <a:blip r:embed="rId4"/>
                <a:stretch>
                  <a:fillRect t="-202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749DB31A-D830-4836-BD47-6E2873359EF0}"/>
                  </a:ext>
                </a:extLst>
              </p14:cNvPr>
              <p14:cNvContentPartPr/>
              <p14:nvPr/>
            </p14:nvContentPartPr>
            <p14:xfrm>
              <a:off x="1434240" y="1864800"/>
              <a:ext cx="7297920" cy="455436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749DB31A-D830-4836-BD47-6E2873359E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4880" y="1855440"/>
                <a:ext cx="7316640" cy="457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9107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F958063-DC8B-4B27-A9F6-B5BC86BB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Variantional auto encoder: VAE</a:t>
            </a:r>
            <a:endParaRPr lang="vi-VN"/>
          </a:p>
        </p:txBody>
      </p:sp>
      <p:pic>
        <p:nvPicPr>
          <p:cNvPr id="2050" name="Picture 2" descr="Variational Autoencoder (VAE) cơ bản - General - Diễn đàn Machine Learning  cơ bản">
            <a:extLst>
              <a:ext uri="{FF2B5EF4-FFF2-40B4-BE49-F238E27FC236}">
                <a16:creationId xmlns:a16="http://schemas.microsoft.com/office/drawing/2014/main" id="{71A0DD5D-0877-404B-964A-E4CA7D3D66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13556"/>
            <a:ext cx="5703277" cy="324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882E5D1E-3AF4-4B60-9536-FB9C0A504955}"/>
              </a:ext>
            </a:extLst>
          </p:cNvPr>
          <p:cNvSpPr/>
          <p:nvPr/>
        </p:nvSpPr>
        <p:spPr>
          <a:xfrm>
            <a:off x="3094892" y="2039814"/>
            <a:ext cx="1111348" cy="205388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C6463B01-46D6-4767-9810-667EAF1490F1}"/>
                  </a:ext>
                </a:extLst>
              </p:cNvPr>
              <p:cNvSpPr txBox="1"/>
              <p:nvPr/>
            </p:nvSpPr>
            <p:spPr>
              <a:xfrm>
                <a:off x="2835965" y="1595400"/>
                <a:ext cx="1967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Latent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C6463B01-46D6-4767-9810-667EAF149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965" y="1595400"/>
                <a:ext cx="1967845" cy="369332"/>
              </a:xfrm>
              <a:prstGeom prst="rect">
                <a:avLst/>
              </a:prstGeom>
              <a:blipFill>
                <a:blip r:embed="rId3"/>
                <a:stretch>
                  <a:fillRect l="-2477" t="-10000" b="-26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3A126FC3-F71B-445E-B267-70CE54633AF2}"/>
                  </a:ext>
                </a:extLst>
              </p:cNvPr>
              <p:cNvSpPr txBox="1"/>
              <p:nvPr/>
            </p:nvSpPr>
            <p:spPr>
              <a:xfrm>
                <a:off x="838199" y="5234513"/>
                <a:ext cx="7656443" cy="1335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Loss function:</a:t>
                </a:r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𝑒𝑡𝑎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r>
                  <a:rPr lang="en-US"/>
                  <a:t> </a:t>
                </a:r>
                <a:endParaRPr lang="vi-VN"/>
              </a:p>
            </p:txBody>
          </p:sp>
        </mc:Choice>
        <mc:Fallback xmlns="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3A126FC3-F71B-445E-B267-70CE54633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234513"/>
                <a:ext cx="7656443" cy="1335815"/>
              </a:xfrm>
              <a:prstGeom prst="rect">
                <a:avLst/>
              </a:prstGeom>
              <a:blipFill>
                <a:blip r:embed="rId4"/>
                <a:stretch>
                  <a:fillRect l="-637" t="-2740" b="-639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A6BA810-D021-4DBF-A022-A0A39A1A3851}"/>
              </a:ext>
            </a:extLst>
          </p:cNvPr>
          <p:cNvSpPr txBox="1"/>
          <p:nvPr/>
        </p:nvSpPr>
        <p:spPr>
          <a:xfrm>
            <a:off x="3466692" y="4590817"/>
            <a:ext cx="36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z</a:t>
            </a:r>
            <a:endParaRPr lang="vi-VN" b="1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7708EB8-48CB-480B-A259-4747D3A1456C}"/>
              </a:ext>
            </a:extLst>
          </p:cNvPr>
          <p:cNvSpPr txBox="1"/>
          <p:nvPr/>
        </p:nvSpPr>
        <p:spPr>
          <a:xfrm>
            <a:off x="838200" y="4613685"/>
            <a:ext cx="36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x</a:t>
            </a:r>
            <a:endParaRPr lang="vi-VN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Viết tay 5">
                <a:extLst>
                  <a:ext uri="{FF2B5EF4-FFF2-40B4-BE49-F238E27FC236}">
                    <a16:creationId xmlns:a16="http://schemas.microsoft.com/office/drawing/2014/main" id="{70196066-1B16-4B83-8BC2-5542B77FD804}"/>
                  </a:ext>
                </a:extLst>
              </p14:cNvPr>
              <p14:cNvContentPartPr/>
              <p14:nvPr/>
            </p14:nvContentPartPr>
            <p14:xfrm>
              <a:off x="6821786" y="5776586"/>
              <a:ext cx="706680" cy="518760"/>
            </p14:xfrm>
          </p:contentPart>
        </mc:Choice>
        <mc:Fallback xmlns="">
          <p:pic>
            <p:nvPicPr>
              <p:cNvPr id="6" name="Viết tay 5">
                <a:extLst>
                  <a:ext uri="{FF2B5EF4-FFF2-40B4-BE49-F238E27FC236}">
                    <a16:creationId xmlns:a16="http://schemas.microsoft.com/office/drawing/2014/main" id="{70196066-1B16-4B83-8BC2-5542B77FD8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3146" y="5767946"/>
                <a:ext cx="724320" cy="5364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EBF92065-E5D3-4F0A-ABCC-2AF8B0CEED55}"/>
              </a:ext>
            </a:extLst>
          </p:cNvPr>
          <p:cNvSpPr txBox="1"/>
          <p:nvPr/>
        </p:nvSpPr>
        <p:spPr>
          <a:xfrm>
            <a:off x="7903419" y="5277640"/>
            <a:ext cx="434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Distribution’s generated from latent space Z</a:t>
            </a:r>
            <a:endParaRPr lang="vi-VN"/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4D566FE-F3EC-4DD0-B8F6-655AAAD64036}"/>
              </a:ext>
            </a:extLst>
          </p:cNvPr>
          <p:cNvSpPr txBox="1"/>
          <p:nvPr/>
        </p:nvSpPr>
        <p:spPr>
          <a:xfrm>
            <a:off x="7573689" y="4454024"/>
            <a:ext cx="434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Distribution’s generated from latent space Z</a:t>
            </a:r>
            <a:endParaRPr lang="vi-VN"/>
          </a:p>
        </p:txBody>
      </p: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B851D68C-1E02-4145-ADC3-AA0564DB4E0A}"/>
              </a:ext>
            </a:extLst>
          </p:cNvPr>
          <p:cNvGrpSpPr/>
          <p:nvPr/>
        </p:nvGrpSpPr>
        <p:grpSpPr>
          <a:xfrm>
            <a:off x="4237706" y="3471506"/>
            <a:ext cx="3542760" cy="2863800"/>
            <a:chOff x="4237706" y="3471506"/>
            <a:chExt cx="3542760" cy="286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Viết tay 6">
                  <a:extLst>
                    <a:ext uri="{FF2B5EF4-FFF2-40B4-BE49-F238E27FC236}">
                      <a16:creationId xmlns:a16="http://schemas.microsoft.com/office/drawing/2014/main" id="{9DE1DB57-BC7E-4675-B520-E79163D184FC}"/>
                    </a:ext>
                  </a:extLst>
                </p14:cNvPr>
                <p14:cNvContentPartPr/>
                <p14:nvPr/>
              </p14:nvContentPartPr>
              <p14:xfrm>
                <a:off x="7314626" y="5472386"/>
                <a:ext cx="396360" cy="345600"/>
              </p14:xfrm>
            </p:contentPart>
          </mc:Choice>
          <mc:Fallback xmlns="">
            <p:pic>
              <p:nvPicPr>
                <p:cNvPr id="7" name="Viết tay 6">
                  <a:extLst>
                    <a:ext uri="{FF2B5EF4-FFF2-40B4-BE49-F238E27FC236}">
                      <a16:creationId xmlns:a16="http://schemas.microsoft.com/office/drawing/2014/main" id="{9DE1DB57-BC7E-4675-B520-E79163D184F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05986" y="5463386"/>
                  <a:ext cx="4140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Viết tay 9">
                  <a:extLst>
                    <a:ext uri="{FF2B5EF4-FFF2-40B4-BE49-F238E27FC236}">
                      <a16:creationId xmlns:a16="http://schemas.microsoft.com/office/drawing/2014/main" id="{A5B2E6F6-CA86-4505-8523-DFD4E67F78D4}"/>
                    </a:ext>
                  </a:extLst>
                </p14:cNvPr>
                <p14:cNvContentPartPr/>
                <p14:nvPr/>
              </p14:nvContentPartPr>
              <p14:xfrm>
                <a:off x="7659146" y="5353586"/>
                <a:ext cx="121320" cy="217440"/>
              </p14:xfrm>
            </p:contentPart>
          </mc:Choice>
          <mc:Fallback xmlns="">
            <p:pic>
              <p:nvPicPr>
                <p:cNvPr id="10" name="Viết tay 9">
                  <a:extLst>
                    <a:ext uri="{FF2B5EF4-FFF2-40B4-BE49-F238E27FC236}">
                      <a16:creationId xmlns:a16="http://schemas.microsoft.com/office/drawing/2014/main" id="{A5B2E6F6-CA86-4505-8523-DFD4E67F78D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50506" y="5344946"/>
                  <a:ext cx="1389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Viết tay 11">
                  <a:extLst>
                    <a:ext uri="{FF2B5EF4-FFF2-40B4-BE49-F238E27FC236}">
                      <a16:creationId xmlns:a16="http://schemas.microsoft.com/office/drawing/2014/main" id="{1B2B4465-DA98-4407-95C0-A25DA0F374E4}"/>
                    </a:ext>
                  </a:extLst>
                </p14:cNvPr>
                <p14:cNvContentPartPr/>
                <p14:nvPr/>
              </p14:nvContentPartPr>
              <p14:xfrm>
                <a:off x="5988026" y="5774786"/>
                <a:ext cx="824400" cy="481680"/>
              </p14:xfrm>
            </p:contentPart>
          </mc:Choice>
          <mc:Fallback xmlns="">
            <p:pic>
              <p:nvPicPr>
                <p:cNvPr id="12" name="Viết tay 11">
                  <a:extLst>
                    <a:ext uri="{FF2B5EF4-FFF2-40B4-BE49-F238E27FC236}">
                      <a16:creationId xmlns:a16="http://schemas.microsoft.com/office/drawing/2014/main" id="{1B2B4465-DA98-4407-95C0-A25DA0F374E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79386" y="5765786"/>
                  <a:ext cx="8420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Viết tay 12">
                  <a:extLst>
                    <a:ext uri="{FF2B5EF4-FFF2-40B4-BE49-F238E27FC236}">
                      <a16:creationId xmlns:a16="http://schemas.microsoft.com/office/drawing/2014/main" id="{8BDDC95E-1BFE-473F-B670-07D7DF3077FD}"/>
                    </a:ext>
                  </a:extLst>
                </p14:cNvPr>
                <p14:cNvContentPartPr/>
                <p14:nvPr/>
              </p14:nvContentPartPr>
              <p14:xfrm>
                <a:off x="6584546" y="4563386"/>
                <a:ext cx="741960" cy="1201320"/>
              </p14:xfrm>
            </p:contentPart>
          </mc:Choice>
          <mc:Fallback xmlns="">
            <p:pic>
              <p:nvPicPr>
                <p:cNvPr id="13" name="Viết tay 12">
                  <a:extLst>
                    <a:ext uri="{FF2B5EF4-FFF2-40B4-BE49-F238E27FC236}">
                      <a16:creationId xmlns:a16="http://schemas.microsoft.com/office/drawing/2014/main" id="{8BDDC95E-1BFE-473F-B670-07D7DF3077F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75546" y="4554746"/>
                  <a:ext cx="759600" cy="12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Viết tay 13">
                  <a:extLst>
                    <a:ext uri="{FF2B5EF4-FFF2-40B4-BE49-F238E27FC236}">
                      <a16:creationId xmlns:a16="http://schemas.microsoft.com/office/drawing/2014/main" id="{7451E016-6C9E-4D62-8590-71269899656C}"/>
                    </a:ext>
                  </a:extLst>
                </p14:cNvPr>
                <p14:cNvContentPartPr/>
                <p14:nvPr/>
              </p14:nvContentPartPr>
              <p14:xfrm>
                <a:off x="7195466" y="4457186"/>
                <a:ext cx="188640" cy="257760"/>
              </p14:xfrm>
            </p:contentPart>
          </mc:Choice>
          <mc:Fallback xmlns="">
            <p:pic>
              <p:nvPicPr>
                <p:cNvPr id="14" name="Viết tay 13">
                  <a:extLst>
                    <a:ext uri="{FF2B5EF4-FFF2-40B4-BE49-F238E27FC236}">
                      <a16:creationId xmlns:a16="http://schemas.microsoft.com/office/drawing/2014/main" id="{7451E016-6C9E-4D62-8590-71269899656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86826" y="4448186"/>
                  <a:ext cx="2062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Viết tay 16">
                  <a:extLst>
                    <a:ext uri="{FF2B5EF4-FFF2-40B4-BE49-F238E27FC236}">
                      <a16:creationId xmlns:a16="http://schemas.microsoft.com/office/drawing/2014/main" id="{05DBB93D-5299-49A5-80A1-8809A2DB9486}"/>
                    </a:ext>
                  </a:extLst>
                </p14:cNvPr>
                <p14:cNvContentPartPr/>
                <p14:nvPr/>
              </p14:nvContentPartPr>
              <p14:xfrm>
                <a:off x="4237706" y="5697386"/>
                <a:ext cx="1196640" cy="637920"/>
              </p14:xfrm>
            </p:contentPart>
          </mc:Choice>
          <mc:Fallback xmlns="">
            <p:pic>
              <p:nvPicPr>
                <p:cNvPr id="17" name="Viết tay 16">
                  <a:extLst>
                    <a:ext uri="{FF2B5EF4-FFF2-40B4-BE49-F238E27FC236}">
                      <a16:creationId xmlns:a16="http://schemas.microsoft.com/office/drawing/2014/main" id="{05DBB93D-5299-49A5-80A1-8809A2DB948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29066" y="5688386"/>
                  <a:ext cx="121428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Viết tay 18">
                  <a:extLst>
                    <a:ext uri="{FF2B5EF4-FFF2-40B4-BE49-F238E27FC236}">
                      <a16:creationId xmlns:a16="http://schemas.microsoft.com/office/drawing/2014/main" id="{258AC27F-359E-41A1-87E2-DD86C46B6B40}"/>
                    </a:ext>
                  </a:extLst>
                </p14:cNvPr>
                <p14:cNvContentPartPr/>
                <p14:nvPr/>
              </p14:nvContentPartPr>
              <p14:xfrm>
                <a:off x="5234186" y="3634226"/>
                <a:ext cx="2065680" cy="2064600"/>
              </p14:xfrm>
            </p:contentPart>
          </mc:Choice>
          <mc:Fallback xmlns="">
            <p:pic>
              <p:nvPicPr>
                <p:cNvPr id="19" name="Viết tay 18">
                  <a:extLst>
                    <a:ext uri="{FF2B5EF4-FFF2-40B4-BE49-F238E27FC236}">
                      <a16:creationId xmlns:a16="http://schemas.microsoft.com/office/drawing/2014/main" id="{258AC27F-359E-41A1-87E2-DD86C46B6B4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225186" y="3625226"/>
                  <a:ext cx="2083320" cy="20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Viết tay 19">
                  <a:extLst>
                    <a:ext uri="{FF2B5EF4-FFF2-40B4-BE49-F238E27FC236}">
                      <a16:creationId xmlns:a16="http://schemas.microsoft.com/office/drawing/2014/main" id="{654F5CF5-F711-4E12-86F2-D50A1C8752D1}"/>
                    </a:ext>
                  </a:extLst>
                </p14:cNvPr>
                <p14:cNvContentPartPr/>
                <p14:nvPr/>
              </p14:nvContentPartPr>
              <p14:xfrm>
                <a:off x="7261706" y="3471506"/>
                <a:ext cx="102240" cy="300600"/>
              </p14:xfrm>
            </p:contentPart>
          </mc:Choice>
          <mc:Fallback xmlns="">
            <p:pic>
              <p:nvPicPr>
                <p:cNvPr id="20" name="Viết tay 19">
                  <a:extLst>
                    <a:ext uri="{FF2B5EF4-FFF2-40B4-BE49-F238E27FC236}">
                      <a16:creationId xmlns:a16="http://schemas.microsoft.com/office/drawing/2014/main" id="{654F5CF5-F711-4E12-86F2-D50A1C8752D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52706" y="3462506"/>
                  <a:ext cx="119880" cy="318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E47593CD-81DE-4A91-9F68-0E62A02F6EE4}"/>
              </a:ext>
            </a:extLst>
          </p:cNvPr>
          <p:cNvSpPr txBox="1"/>
          <p:nvPr/>
        </p:nvSpPr>
        <p:spPr>
          <a:xfrm>
            <a:off x="7573689" y="3260035"/>
            <a:ext cx="3363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Reconstructed state’s generated from latent vector z</a:t>
            </a:r>
            <a:endParaRPr lang="vi-VN"/>
          </a:p>
        </p:txBody>
      </p:sp>
      <p:grpSp>
        <p:nvGrpSpPr>
          <p:cNvPr id="25" name="Nhóm 24">
            <a:extLst>
              <a:ext uri="{FF2B5EF4-FFF2-40B4-BE49-F238E27FC236}">
                <a16:creationId xmlns:a16="http://schemas.microsoft.com/office/drawing/2014/main" id="{7512DA64-A48C-46C7-8743-90BA2B816C45}"/>
              </a:ext>
            </a:extLst>
          </p:cNvPr>
          <p:cNvGrpSpPr/>
          <p:nvPr/>
        </p:nvGrpSpPr>
        <p:grpSpPr>
          <a:xfrm>
            <a:off x="3007946" y="6320906"/>
            <a:ext cx="4438440" cy="133560"/>
            <a:chOff x="3007946" y="6320906"/>
            <a:chExt cx="4438440" cy="13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Viết tay 22">
                  <a:extLst>
                    <a:ext uri="{FF2B5EF4-FFF2-40B4-BE49-F238E27FC236}">
                      <a16:creationId xmlns:a16="http://schemas.microsoft.com/office/drawing/2014/main" id="{B844CE5B-4B40-49A3-8483-43137FDFEB73}"/>
                    </a:ext>
                  </a:extLst>
                </p14:cNvPr>
                <p14:cNvContentPartPr/>
                <p14:nvPr/>
              </p14:nvContentPartPr>
              <p14:xfrm>
                <a:off x="5671586" y="6320906"/>
                <a:ext cx="1774800" cy="360"/>
              </p14:xfrm>
            </p:contentPart>
          </mc:Choice>
          <mc:Fallback xmlns="">
            <p:pic>
              <p:nvPicPr>
                <p:cNvPr id="23" name="Viết tay 22">
                  <a:extLst>
                    <a:ext uri="{FF2B5EF4-FFF2-40B4-BE49-F238E27FC236}">
                      <a16:creationId xmlns:a16="http://schemas.microsoft.com/office/drawing/2014/main" id="{B844CE5B-4B40-49A3-8483-43137FDFEB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662586" y="6311906"/>
                  <a:ext cx="1792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Viết tay 23">
                  <a:extLst>
                    <a:ext uri="{FF2B5EF4-FFF2-40B4-BE49-F238E27FC236}">
                      <a16:creationId xmlns:a16="http://schemas.microsoft.com/office/drawing/2014/main" id="{CB2B5620-FB97-46BB-8A7A-5D2EB3B2A474}"/>
                    </a:ext>
                  </a:extLst>
                </p14:cNvPr>
                <p14:cNvContentPartPr/>
                <p14:nvPr/>
              </p14:nvContentPartPr>
              <p14:xfrm>
                <a:off x="3007946" y="6347546"/>
                <a:ext cx="2172600" cy="106920"/>
              </p14:xfrm>
            </p:contentPart>
          </mc:Choice>
          <mc:Fallback xmlns="">
            <p:pic>
              <p:nvPicPr>
                <p:cNvPr id="24" name="Viết tay 23">
                  <a:extLst>
                    <a:ext uri="{FF2B5EF4-FFF2-40B4-BE49-F238E27FC236}">
                      <a16:creationId xmlns:a16="http://schemas.microsoft.com/office/drawing/2014/main" id="{CB2B5620-FB97-46BB-8A7A-5D2EB3B2A47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98946" y="6338546"/>
                  <a:ext cx="2190240" cy="124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0C2B2218-CD69-41A7-B853-4C59804F0B69}"/>
              </a:ext>
            </a:extLst>
          </p:cNvPr>
          <p:cNvSpPr txBox="1"/>
          <p:nvPr/>
        </p:nvSpPr>
        <p:spPr>
          <a:xfrm>
            <a:off x="3151027" y="6441837"/>
            <a:ext cx="217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Decoder loss</a:t>
            </a:r>
            <a:endParaRPr lang="vi-VN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7DB6E55A-A8DC-4FB6-8F59-665C594BEDD6}"/>
              </a:ext>
            </a:extLst>
          </p:cNvPr>
          <p:cNvSpPr txBox="1"/>
          <p:nvPr/>
        </p:nvSpPr>
        <p:spPr>
          <a:xfrm>
            <a:off x="5988026" y="6450102"/>
            <a:ext cx="217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Encoder loss</a:t>
            </a:r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" name="Viết tay 10">
                <a:extLst>
                  <a:ext uri="{FF2B5EF4-FFF2-40B4-BE49-F238E27FC236}">
                    <a16:creationId xmlns:a16="http://schemas.microsoft.com/office/drawing/2014/main" id="{8E7ACE88-8030-4708-899C-AF458247D0C6}"/>
                  </a:ext>
                </a:extLst>
              </p14:cNvPr>
              <p14:cNvContentPartPr/>
              <p14:nvPr/>
            </p14:nvContentPartPr>
            <p14:xfrm>
              <a:off x="3370680" y="4661640"/>
              <a:ext cx="6078600" cy="1667880"/>
            </p14:xfrm>
          </p:contentPart>
        </mc:Choice>
        <mc:Fallback xmlns="">
          <p:pic>
            <p:nvPicPr>
              <p:cNvPr id="11" name="Viết tay 10">
                <a:extLst>
                  <a:ext uri="{FF2B5EF4-FFF2-40B4-BE49-F238E27FC236}">
                    <a16:creationId xmlns:a16="http://schemas.microsoft.com/office/drawing/2014/main" id="{8E7ACE88-8030-4708-899C-AF458247D0C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61320" y="4652280"/>
                <a:ext cx="6097320" cy="168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8296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63C923-40AF-42F7-8BD8-03F0543E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VAE: Example</a:t>
            </a:r>
            <a:endParaRPr lang="vi-VN"/>
          </a:p>
        </p:txBody>
      </p:sp>
      <p:pic>
        <p:nvPicPr>
          <p:cNvPr id="1028" name="Picture 4" descr="How to Develop a CNN for MNIST Handwritten Digit Classification">
            <a:extLst>
              <a:ext uri="{FF2B5EF4-FFF2-40B4-BE49-F238E27FC236}">
                <a16:creationId xmlns:a16="http://schemas.microsoft.com/office/drawing/2014/main" id="{47196025-0634-4E2E-9241-1E860337B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12" y="2553411"/>
            <a:ext cx="5565588" cy="416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39BD2064-1952-4611-98BE-9DF0B14DC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9604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Assume that we need to compress an MNIST instance from a matrix to a 2-D point.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671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DFAF12-0EDE-4A02-9983-76350E1E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E8B4F1B-EADD-45A1-96F3-D0AFE88C8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Classification an unknown quantum state</a:t>
            </a:r>
          </a:p>
          <a:p>
            <a:r>
              <a:rPr lang="en-US" b="1"/>
              <a:t>Reconstructed quantum state</a:t>
            </a:r>
            <a:endParaRPr lang="vi-VN" b="1"/>
          </a:p>
        </p:txBody>
      </p:sp>
    </p:spTree>
    <p:extLst>
      <p:ext uri="{BB962C8B-B14F-4D97-AF65-F5344CB8AC3E}">
        <p14:creationId xmlns:p14="http://schemas.microsoft.com/office/powerpoint/2010/main" val="851647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63C923-40AF-42F7-8BD8-03F0543E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VAE: Example</a:t>
            </a:r>
            <a:endParaRPr lang="vi-VN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65C37A3-649F-4740-A779-9F0734EF9C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34" y="1690688"/>
            <a:ext cx="681227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7D05F855-4919-41CA-AE32-B13A9F1D5B3E}"/>
                  </a:ext>
                </a:extLst>
              </p:cNvPr>
              <p:cNvSpPr txBox="1"/>
              <p:nvPr/>
            </p:nvSpPr>
            <p:spPr>
              <a:xfrm>
                <a:off x="7752522" y="1789043"/>
                <a:ext cx="27564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The MNIST dataset is plotted in 2-D dim</a:t>
                </a:r>
              </a:p>
              <a:p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Overlapping </a:t>
                </a:r>
                <a:endParaRPr lang="vi-VN"/>
              </a:p>
            </p:txBody>
          </p:sp>
        </mc:Choice>
        <mc:Fallback xmlns="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7D05F855-4919-41CA-AE32-B13A9F1D5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522" y="1789043"/>
                <a:ext cx="2756452" cy="1200329"/>
              </a:xfrm>
              <a:prstGeom prst="rect">
                <a:avLst/>
              </a:prstGeom>
              <a:blipFill>
                <a:blip r:embed="rId3"/>
                <a:stretch>
                  <a:fillRect l="-1991" t="-2538" b="-710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1CA3011D-64DB-4927-87C9-3E2179E83031}"/>
                  </a:ext>
                </a:extLst>
              </p14:cNvPr>
              <p14:cNvContentPartPr/>
              <p14:nvPr/>
            </p14:nvContentPartPr>
            <p14:xfrm>
              <a:off x="4500360" y="4204440"/>
              <a:ext cx="1954440" cy="163224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1CA3011D-64DB-4927-87C9-3E2179E830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91000" y="4195080"/>
                <a:ext cx="1973160" cy="165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7753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63C923-40AF-42F7-8BD8-03F0543E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VAE: Example</a:t>
            </a:r>
            <a:endParaRPr lang="vi-VN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C57C4A0D-DD56-430C-839D-A6CB0D3CDD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7919145" cy="33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901600CF-D013-4240-9612-670A5639B598}"/>
                  </a:ext>
                </a:extLst>
              </p:cNvPr>
              <p:cNvSpPr txBox="1"/>
              <p:nvPr/>
            </p:nvSpPr>
            <p:spPr>
              <a:xfrm>
                <a:off x="2279373" y="5274365"/>
                <a:ext cx="1417983" cy="809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vi-VN" sz="2800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901600CF-D013-4240-9612-670A5639B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373" y="5274365"/>
                <a:ext cx="1417983" cy="809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9E8F331E-F267-4235-B7E0-516E2500E93C}"/>
                  </a:ext>
                </a:extLst>
              </p:cNvPr>
              <p:cNvSpPr txBox="1"/>
              <p:nvPr/>
            </p:nvSpPr>
            <p:spPr>
              <a:xfrm>
                <a:off x="4439478" y="5153658"/>
                <a:ext cx="5234609" cy="1051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vi-VN" sz="28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vi-V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sSub>
                                  <m:sSubPr>
                                    <m:ctrlP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vi-VN" sz="28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sSub>
                                  <m:sSubPr>
                                    <m:ctrlPr>
                                      <a:rPr lang="vi-V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vi-V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vi-V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vi-V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vi-V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vi-VN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vi-V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vi-V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vi-VN" sz="2800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9E8F331E-F267-4235-B7E0-516E2500E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478" y="5153658"/>
                <a:ext cx="5234609" cy="10511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1CF39516-108F-4FD7-80B1-3D1652978E36}"/>
                  </a:ext>
                </a:extLst>
              </p:cNvPr>
              <p:cNvSpPr txBox="1"/>
              <p:nvPr/>
            </p:nvSpPr>
            <p:spPr>
              <a:xfrm>
                <a:off x="9501809" y="3246783"/>
                <a:ext cx="17360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/>
                  <a:t> are independent vars,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1CF39516-108F-4FD7-80B1-3D1652978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09" y="3246783"/>
                <a:ext cx="1736034" cy="923330"/>
              </a:xfrm>
              <a:prstGeom prst="rect">
                <a:avLst/>
              </a:prstGeom>
              <a:blipFill>
                <a:blip r:embed="rId5"/>
                <a:stretch>
                  <a:fillRect l="-3169" t="-3974" r="-5986" b="-993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3DF8B60F-B251-4A26-A319-960AFE0C66C9}"/>
                  </a:ext>
                </a:extLst>
              </p14:cNvPr>
              <p14:cNvContentPartPr/>
              <p14:nvPr/>
            </p14:nvContentPartPr>
            <p14:xfrm>
              <a:off x="7808400" y="1676520"/>
              <a:ext cx="3308040" cy="461736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3DF8B60F-B251-4A26-A319-960AFE0C66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99040" y="1667160"/>
                <a:ext cx="3326760" cy="46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7468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F958063-DC8B-4B27-A9F6-B5BC86BB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Variantional auto encoder: VAE</a:t>
            </a:r>
            <a:endParaRPr lang="vi-VN"/>
          </a:p>
        </p:txBody>
      </p:sp>
      <p:pic>
        <p:nvPicPr>
          <p:cNvPr id="2050" name="Picture 2" descr="Variational Autoencoder (VAE) cơ bản - General - Diễn đàn Machine Learning  cơ bản">
            <a:extLst>
              <a:ext uri="{FF2B5EF4-FFF2-40B4-BE49-F238E27FC236}">
                <a16:creationId xmlns:a16="http://schemas.microsoft.com/office/drawing/2014/main" id="{71A0DD5D-0877-404B-964A-E4CA7D3D66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13556"/>
            <a:ext cx="5703277" cy="324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882E5D1E-3AF4-4B60-9536-FB9C0A504955}"/>
              </a:ext>
            </a:extLst>
          </p:cNvPr>
          <p:cNvSpPr/>
          <p:nvPr/>
        </p:nvSpPr>
        <p:spPr>
          <a:xfrm>
            <a:off x="3094892" y="2039814"/>
            <a:ext cx="1111348" cy="205388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C6463B01-46D6-4767-9810-667EAF1490F1}"/>
                  </a:ext>
                </a:extLst>
              </p:cNvPr>
              <p:cNvSpPr txBox="1"/>
              <p:nvPr/>
            </p:nvSpPr>
            <p:spPr>
              <a:xfrm>
                <a:off x="2835965" y="1595400"/>
                <a:ext cx="1967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Latent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C6463B01-46D6-4767-9810-667EAF149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965" y="1595400"/>
                <a:ext cx="1967845" cy="369332"/>
              </a:xfrm>
              <a:prstGeom prst="rect">
                <a:avLst/>
              </a:prstGeom>
              <a:blipFill>
                <a:blip r:embed="rId3"/>
                <a:stretch>
                  <a:fillRect l="-2477" t="-10000" b="-26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3A126FC3-F71B-445E-B267-70CE54633AF2}"/>
                  </a:ext>
                </a:extLst>
              </p:cNvPr>
              <p:cNvSpPr txBox="1"/>
              <p:nvPr/>
            </p:nvSpPr>
            <p:spPr>
              <a:xfrm>
                <a:off x="6949491" y="1565583"/>
                <a:ext cx="3697356" cy="1387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/>
              </a:p>
              <a:p>
                <a:r>
                  <a:rPr lang="en-US"/>
                  <a:t> </a:t>
                </a:r>
                <a:endParaRPr lang="vi-VN"/>
              </a:p>
            </p:txBody>
          </p:sp>
        </mc:Choice>
        <mc:Fallback xmlns="">
          <p:sp>
            <p:nvSpPr>
              <p:cNvPr id="3" name="Hộp Văn bản 2">
                <a:extLst>
                  <a:ext uri="{FF2B5EF4-FFF2-40B4-BE49-F238E27FC236}">
                    <a16:creationId xmlns:a16="http://schemas.microsoft.com/office/drawing/2014/main" id="{3A126FC3-F71B-445E-B267-70CE54633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491" y="1565583"/>
                <a:ext cx="3697356" cy="1387752"/>
              </a:xfrm>
              <a:prstGeom prst="rect">
                <a:avLst/>
              </a:prstGeom>
              <a:blipFill>
                <a:blip r:embed="rId4"/>
                <a:stretch>
                  <a:fillRect l="-1318" b="-660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A6BA810-D021-4DBF-A022-A0A39A1A3851}"/>
              </a:ext>
            </a:extLst>
          </p:cNvPr>
          <p:cNvSpPr txBox="1"/>
          <p:nvPr/>
        </p:nvSpPr>
        <p:spPr>
          <a:xfrm>
            <a:off x="3466692" y="4590817"/>
            <a:ext cx="36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z</a:t>
            </a:r>
            <a:endParaRPr lang="vi-VN" b="1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7708EB8-48CB-480B-A259-4747D3A1456C}"/>
              </a:ext>
            </a:extLst>
          </p:cNvPr>
          <p:cNvSpPr txBox="1"/>
          <p:nvPr/>
        </p:nvSpPr>
        <p:spPr>
          <a:xfrm>
            <a:off x="838200" y="4613685"/>
            <a:ext cx="36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x</a:t>
            </a:r>
            <a:endParaRPr lang="vi-VN" b="1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FE39524D-9A3B-4D2C-BE1B-5C950B52A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306" y="3429000"/>
            <a:ext cx="5410988" cy="324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231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8CE917-64ED-403F-B803-BF04D611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VAE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D9CB0DA-7D25-4F46-92D5-E6FCB22F9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Overfitting: not the best for representing natural data distributions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2845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6E62C2-14B5-49D5-8949-73F7AF8B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GAN</a:t>
            </a:r>
            <a:endParaRPr lang="vi-VN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E583D3B0-B7D8-44B6-8741-53AE76190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37" b="90000" l="3500" r="95188">
                        <a14:foregroundMark x1="9688" y1="29661" x2="22750" y2="35254"/>
                        <a14:foregroundMark x1="22750" y1="35254" x2="12812" y2="28644"/>
                        <a14:foregroundMark x1="12812" y1="28644" x2="22750" y2="32712"/>
                        <a14:foregroundMark x1="22750" y1="32712" x2="10938" y2="33983"/>
                        <a14:foregroundMark x1="10938" y1="33983" x2="20063" y2="33136"/>
                        <a14:foregroundMark x1="20063" y1="33136" x2="10125" y2="30339"/>
                        <a14:foregroundMark x1="10125" y1="30339" x2="20375" y2="30254"/>
                        <a14:foregroundMark x1="20375" y1="30254" x2="23125" y2="32458"/>
                        <a14:foregroundMark x1="12937" y1="31949" x2="20563" y2="32458"/>
                        <a14:foregroundMark x1="22875" y1="30508" x2="23375" y2="33305"/>
                        <a14:foregroundMark x1="10375" y1="30932" x2="11375" y2="34407"/>
                        <a14:foregroundMark x1="42875" y1="42288" x2="42875" y2="42288"/>
                        <a14:foregroundMark x1="38125" y1="37203" x2="44000" y2="49492"/>
                        <a14:foregroundMark x1="44000" y1="49492" x2="56188" y2="49492"/>
                        <a14:foregroundMark x1="56188" y1="49492" x2="60000" y2="38898"/>
                        <a14:foregroundMark x1="60000" y1="38898" x2="39875" y2="36695"/>
                        <a14:foregroundMark x1="39875" y1="36695" x2="39125" y2="36864"/>
                        <a14:foregroundMark x1="44688" y1="52119" x2="53000" y2="54153"/>
                        <a14:foregroundMark x1="53000" y1="54153" x2="54500" y2="51695"/>
                        <a14:foregroundMark x1="57750" y1="38220" x2="59813" y2="37712"/>
                        <a14:foregroundMark x1="36938" y1="36186" x2="40563" y2="40339"/>
                        <a14:foregroundMark x1="38500" y1="39153" x2="38500" y2="49068"/>
                        <a14:foregroundMark x1="39688" y1="44068" x2="41375" y2="51949"/>
                        <a14:foregroundMark x1="39000" y1="48220" x2="46125" y2="50000"/>
                        <a14:foregroundMark x1="56875" y1="47373" x2="62125" y2="49068"/>
                        <a14:foregroundMark x1="55313" y1="48559" x2="61875" y2="48559"/>
                        <a14:foregroundMark x1="59188" y1="42458" x2="61500" y2="48051"/>
                        <a14:foregroundMark x1="46125" y1="53475" x2="57000" y2="53136"/>
                        <a14:foregroundMark x1="55813" y1="51949" x2="55937" y2="53814"/>
                        <a14:foregroundMark x1="56063" y1="52119" x2="57500" y2="51949"/>
                        <a14:foregroundMark x1="63313" y1="42966" x2="69688" y2="53644"/>
                        <a14:foregroundMark x1="69688" y1="53644" x2="72625" y2="55763"/>
                        <a14:foregroundMark x1="62938" y1="71356" x2="69688" y2="64915"/>
                        <a14:foregroundMark x1="69688" y1="64915" x2="72313" y2="63644"/>
                        <a14:foregroundMark x1="86688" y1="46271" x2="86688" y2="46271"/>
                        <a14:foregroundMark x1="85000" y1="43305" x2="79438" y2="47203"/>
                        <a14:foregroundMark x1="92500" y1="57203" x2="95188" y2="64322"/>
                        <a14:foregroundMark x1="13063" y1="45085" x2="20438" y2="72034"/>
                        <a14:foregroundMark x1="6625" y1="56780" x2="3500" y2="64492"/>
                        <a14:foregroundMark x1="40438" y1="67458" x2="56688" y2="68559"/>
                        <a14:foregroundMark x1="45500" y1="81017" x2="57375" y2="81017"/>
                        <a14:foregroundMark x1="44813" y1="80254" x2="56188" y2="80085"/>
                        <a14:foregroundMark x1="56188" y1="80085" x2="56188" y2="80085"/>
                        <a14:foregroundMark x1="44313" y1="82034" x2="55500" y2="81864"/>
                        <a14:foregroundMark x1="55500" y1="81864" x2="57000" y2="81864"/>
                        <a14:foregroundMark x1="44438" y1="79237" x2="44688" y2="82203"/>
                        <a14:foregroundMark x1="45063" y1="79068" x2="57250" y2="80254"/>
                        <a14:foregroundMark x1="28688" y1="61356" x2="37063" y2="71186"/>
                        <a14:foregroundMark x1="29625" y1="61864" x2="35750" y2="69831"/>
                        <a14:foregroundMark x1="35750" y1="69831" x2="37625" y2="70847"/>
                        <a14:foregroundMark x1="56313" y1="23729" x2="42813" y2="13136"/>
                        <a14:foregroundMark x1="42813" y1="13136" x2="41875" y2="13729"/>
                        <a14:foregroundMark x1="43438" y1="4237" x2="54375" y2="5000"/>
                        <a14:foregroundMark x1="45500" y1="8814" x2="52688" y2="8305"/>
                        <a14:foregroundMark x1="44063" y1="26864" x2="49250" y2="26864"/>
                        <a14:foregroundMark x1="77750" y1="32797" x2="92000" y2="32966"/>
                        <a14:foregroundMark x1="77375" y1="31780" x2="93250" y2="31780"/>
                        <a14:foregroundMark x1="76750" y1="31780" x2="88813" y2="33898"/>
                        <a14:foregroundMark x1="88813" y1="33898" x2="76500" y2="31271"/>
                        <a14:foregroundMark x1="88500" y1="33136" x2="94313" y2="335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8689" y="477079"/>
            <a:ext cx="8364593" cy="6168887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E6A4DAF4-D2EC-4DD7-8906-4A50030577A8}"/>
                  </a:ext>
                </a:extLst>
              </p14:cNvPr>
              <p14:cNvContentPartPr/>
              <p14:nvPr/>
            </p14:nvContentPartPr>
            <p14:xfrm>
              <a:off x="2375640" y="2223360"/>
              <a:ext cx="1282320" cy="43056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E6A4DAF4-D2EC-4DD7-8906-4A50030577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6280" y="2214000"/>
                <a:ext cx="1301040" cy="44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2219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enerative Adversarial Networks – Hot Topic in Machine Learning - KDnuggets">
            <a:extLst>
              <a:ext uri="{FF2B5EF4-FFF2-40B4-BE49-F238E27FC236}">
                <a16:creationId xmlns:a16="http://schemas.microsoft.com/office/drawing/2014/main" id="{E144CD0A-DE0B-4268-AE9E-C25D897B4A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9"/>
          <a:stretch/>
        </p:blipFill>
        <p:spPr bwMode="auto">
          <a:xfrm>
            <a:off x="838200" y="404557"/>
            <a:ext cx="7834313" cy="455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E608C5AB-EF3B-4178-ADDF-8FDBB765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GAN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8A57B7BF-09C7-4E3C-9A05-6F1D80D117FB}"/>
                  </a:ext>
                </a:extLst>
              </p:cNvPr>
              <p:cNvSpPr txBox="1"/>
              <p:nvPr/>
            </p:nvSpPr>
            <p:spPr>
              <a:xfrm>
                <a:off x="7427741" y="810540"/>
                <a:ext cx="48955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endParaRPr lang="vi-VN"/>
              </a:p>
            </p:txBody>
          </p:sp>
        </mc:Choice>
        <mc:Fallback xmlns="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8A57B7BF-09C7-4E3C-9A05-6F1D80D1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741" y="810540"/>
                <a:ext cx="48955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8E9AA365-F0B1-4B8B-B93C-3E63D2B93DB2}"/>
                  </a:ext>
                </a:extLst>
              </p:cNvPr>
              <p:cNvSpPr txBox="1"/>
              <p:nvPr/>
            </p:nvSpPr>
            <p:spPr>
              <a:xfrm>
                <a:off x="411480" y="5209758"/>
                <a:ext cx="11780520" cy="930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Loss function: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𝑑𝑎𝑡𝑎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)]+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𝑓𝑎𝑘𝑒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𝐺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])</m:t>
                            </m:r>
                          </m:e>
                        </m:func>
                      </m:e>
                    </m:func>
                  </m:oMath>
                </a14:m>
                <a:endParaRPr lang="en-US" sz="2400"/>
              </a:p>
              <a:p>
                <a:r>
                  <a:rPr lang="en-US" sz="2400"/>
                  <a:t>Loss function was upgrade in WGAN, WGAN-GP, …</a:t>
                </a:r>
                <a:endParaRPr lang="vi-VN" sz="2400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8E9AA365-F0B1-4B8B-B93C-3E63D2B93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" y="5209758"/>
                <a:ext cx="11780520" cy="930319"/>
              </a:xfrm>
              <a:prstGeom prst="rect">
                <a:avLst/>
              </a:prstGeom>
              <a:blipFill>
                <a:blip r:embed="rId4"/>
                <a:stretch>
                  <a:fillRect l="-828" t="-1974" b="-1447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982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enerative Adversarial Networks – Hot Topic in Machine Learning - KDnuggets">
            <a:extLst>
              <a:ext uri="{FF2B5EF4-FFF2-40B4-BE49-F238E27FC236}">
                <a16:creationId xmlns:a16="http://schemas.microsoft.com/office/drawing/2014/main" id="{ED908AE8-232B-4424-A0CA-674EAC731D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9"/>
          <a:stretch/>
        </p:blipFill>
        <p:spPr bwMode="auto">
          <a:xfrm>
            <a:off x="838200" y="1690688"/>
            <a:ext cx="7834313" cy="455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E608C5AB-EF3B-4178-ADDF-8FDBB765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Condiational GAN - CGAN</a:t>
            </a:r>
            <a:endParaRPr lang="vi-VN"/>
          </a:p>
        </p:txBody>
      </p: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6582784B-BAE3-452B-AB19-2BC5DFA7BAAF}"/>
              </a:ext>
            </a:extLst>
          </p:cNvPr>
          <p:cNvCxnSpPr>
            <a:cxnSpLocks/>
          </p:cNvCxnSpPr>
          <p:nvPr/>
        </p:nvCxnSpPr>
        <p:spPr>
          <a:xfrm flipV="1">
            <a:off x="1589649" y="4800600"/>
            <a:ext cx="653489" cy="144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BDB35E9-4A20-45CB-A3D4-CCB86B294237}"/>
              </a:ext>
            </a:extLst>
          </p:cNvPr>
          <p:cNvSpPr txBox="1"/>
          <p:nvPr/>
        </p:nvSpPr>
        <p:spPr>
          <a:xfrm>
            <a:off x="1213924" y="6140567"/>
            <a:ext cx="140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  <a:endParaRPr lang="vi-VN"/>
          </a:p>
        </p:txBody>
      </p: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C69E1B98-572D-4A37-8F55-A59776335883}"/>
              </a:ext>
            </a:extLst>
          </p:cNvPr>
          <p:cNvCxnSpPr>
            <a:cxnSpLocks/>
          </p:cNvCxnSpPr>
          <p:nvPr/>
        </p:nvCxnSpPr>
        <p:spPr>
          <a:xfrm>
            <a:off x="5430129" y="3016251"/>
            <a:ext cx="478302" cy="17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DA4B1152-44AC-4F77-9909-42726EED209C}"/>
              </a:ext>
            </a:extLst>
          </p:cNvPr>
          <p:cNvSpPr txBox="1"/>
          <p:nvPr/>
        </p:nvSpPr>
        <p:spPr>
          <a:xfrm>
            <a:off x="5164601" y="2646919"/>
            <a:ext cx="60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F579E35D-D567-4B0E-8578-ABC0CC218FA4}"/>
                  </a:ext>
                </a:extLst>
              </p14:cNvPr>
              <p14:cNvContentPartPr/>
              <p14:nvPr/>
            </p14:nvContentPartPr>
            <p14:xfrm>
              <a:off x="1739160" y="1550880"/>
              <a:ext cx="8839440" cy="495792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F579E35D-D567-4B0E-8578-ABC0CC218F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9800" y="1541520"/>
                <a:ext cx="8858160" cy="49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4065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Nhóm 41">
            <a:extLst>
              <a:ext uri="{FF2B5EF4-FFF2-40B4-BE49-F238E27FC236}">
                <a16:creationId xmlns:a16="http://schemas.microsoft.com/office/drawing/2014/main" id="{9AD22FF2-9DD7-49BF-845C-5E3046EAB1DA}"/>
              </a:ext>
            </a:extLst>
          </p:cNvPr>
          <p:cNvGrpSpPr/>
          <p:nvPr/>
        </p:nvGrpSpPr>
        <p:grpSpPr>
          <a:xfrm>
            <a:off x="1205786" y="2976866"/>
            <a:ext cx="3008160" cy="1055160"/>
            <a:chOff x="1205786" y="2976866"/>
            <a:chExt cx="3008160" cy="105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Viết tay 5">
                  <a:extLst>
                    <a:ext uri="{FF2B5EF4-FFF2-40B4-BE49-F238E27FC236}">
                      <a16:creationId xmlns:a16="http://schemas.microsoft.com/office/drawing/2014/main" id="{D0F9A1C6-6846-40F2-9CAD-481C1291545A}"/>
                    </a:ext>
                  </a:extLst>
                </p14:cNvPr>
                <p14:cNvContentPartPr/>
                <p14:nvPr/>
              </p14:nvContentPartPr>
              <p14:xfrm>
                <a:off x="1205786" y="3948866"/>
                <a:ext cx="1257480" cy="27360"/>
              </p14:xfrm>
            </p:contentPart>
          </mc:Choice>
          <mc:Fallback xmlns="">
            <p:pic>
              <p:nvPicPr>
                <p:cNvPr id="6" name="Viết tay 5">
                  <a:extLst>
                    <a:ext uri="{FF2B5EF4-FFF2-40B4-BE49-F238E27FC236}">
                      <a16:creationId xmlns:a16="http://schemas.microsoft.com/office/drawing/2014/main" id="{D0F9A1C6-6846-40F2-9CAD-481C129154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96786" y="3939866"/>
                  <a:ext cx="12751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Viết tay 3">
                  <a:extLst>
                    <a:ext uri="{FF2B5EF4-FFF2-40B4-BE49-F238E27FC236}">
                      <a16:creationId xmlns:a16="http://schemas.microsoft.com/office/drawing/2014/main" id="{0DF12D68-C2D4-4BA6-8225-C2A78ADE57B8}"/>
                    </a:ext>
                  </a:extLst>
                </p14:cNvPr>
                <p14:cNvContentPartPr/>
                <p14:nvPr/>
              </p14:nvContentPartPr>
              <p14:xfrm>
                <a:off x="1218746" y="3206186"/>
                <a:ext cx="1288080" cy="14400"/>
              </p14:xfrm>
            </p:contentPart>
          </mc:Choice>
          <mc:Fallback xmlns="">
            <p:pic>
              <p:nvPicPr>
                <p:cNvPr id="4" name="Viết tay 3">
                  <a:extLst>
                    <a:ext uri="{FF2B5EF4-FFF2-40B4-BE49-F238E27FC236}">
                      <a16:creationId xmlns:a16="http://schemas.microsoft.com/office/drawing/2014/main" id="{0DF12D68-C2D4-4BA6-8225-C2A78ADE57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09746" y="3197546"/>
                  <a:ext cx="13057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Viết tay 4">
                  <a:extLst>
                    <a:ext uri="{FF2B5EF4-FFF2-40B4-BE49-F238E27FC236}">
                      <a16:creationId xmlns:a16="http://schemas.microsoft.com/office/drawing/2014/main" id="{B0CDEB78-E2E1-4AB2-BD8D-C4882D946A85}"/>
                    </a:ext>
                  </a:extLst>
                </p14:cNvPr>
                <p14:cNvContentPartPr/>
                <p14:nvPr/>
              </p14:nvContentPartPr>
              <p14:xfrm>
                <a:off x="1205786" y="3564746"/>
                <a:ext cx="1106280" cy="14400"/>
              </p14:xfrm>
            </p:contentPart>
          </mc:Choice>
          <mc:Fallback xmlns="">
            <p:pic>
              <p:nvPicPr>
                <p:cNvPr id="5" name="Viết tay 4">
                  <a:extLst>
                    <a:ext uri="{FF2B5EF4-FFF2-40B4-BE49-F238E27FC236}">
                      <a16:creationId xmlns:a16="http://schemas.microsoft.com/office/drawing/2014/main" id="{B0CDEB78-E2E1-4AB2-BD8D-C4882D946A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96786" y="3555746"/>
                  <a:ext cx="11239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Viết tay 6">
                  <a:extLst>
                    <a:ext uri="{FF2B5EF4-FFF2-40B4-BE49-F238E27FC236}">
                      <a16:creationId xmlns:a16="http://schemas.microsoft.com/office/drawing/2014/main" id="{BE2C4F99-23A3-4716-90CE-97EFCA683B05}"/>
                    </a:ext>
                  </a:extLst>
                </p14:cNvPr>
                <p14:cNvContentPartPr/>
                <p14:nvPr/>
              </p14:nvContentPartPr>
              <p14:xfrm>
                <a:off x="2186426" y="3576986"/>
                <a:ext cx="300960" cy="14760"/>
              </p14:xfrm>
            </p:contentPart>
          </mc:Choice>
          <mc:Fallback xmlns="">
            <p:pic>
              <p:nvPicPr>
                <p:cNvPr id="7" name="Viết tay 6">
                  <a:extLst>
                    <a:ext uri="{FF2B5EF4-FFF2-40B4-BE49-F238E27FC236}">
                      <a16:creationId xmlns:a16="http://schemas.microsoft.com/office/drawing/2014/main" id="{BE2C4F99-23A3-4716-90CE-97EFCA683B0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7426" y="3568346"/>
                  <a:ext cx="318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Viết tay 12">
                  <a:extLst>
                    <a:ext uri="{FF2B5EF4-FFF2-40B4-BE49-F238E27FC236}">
                      <a16:creationId xmlns:a16="http://schemas.microsoft.com/office/drawing/2014/main" id="{16EAB0DE-325F-4674-A0D4-12FE39C0A5C5}"/>
                    </a:ext>
                  </a:extLst>
                </p14:cNvPr>
                <p14:cNvContentPartPr/>
                <p14:nvPr/>
              </p14:nvContentPartPr>
              <p14:xfrm>
                <a:off x="2490986" y="3591026"/>
                <a:ext cx="104400" cy="360"/>
              </p14:xfrm>
            </p:contentPart>
          </mc:Choice>
          <mc:Fallback xmlns="">
            <p:pic>
              <p:nvPicPr>
                <p:cNvPr id="13" name="Viết tay 12">
                  <a:extLst>
                    <a:ext uri="{FF2B5EF4-FFF2-40B4-BE49-F238E27FC236}">
                      <a16:creationId xmlns:a16="http://schemas.microsoft.com/office/drawing/2014/main" id="{16EAB0DE-325F-4674-A0D4-12FE39C0A5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1986" y="3582386"/>
                  <a:ext cx="122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Viết tay 8">
                  <a:extLst>
                    <a:ext uri="{FF2B5EF4-FFF2-40B4-BE49-F238E27FC236}">
                      <a16:creationId xmlns:a16="http://schemas.microsoft.com/office/drawing/2014/main" id="{EF985D52-20BE-46DD-84E9-33EB25C9C50C}"/>
                    </a:ext>
                  </a:extLst>
                </p14:cNvPr>
                <p14:cNvContentPartPr/>
                <p14:nvPr/>
              </p14:nvContentPartPr>
              <p14:xfrm>
                <a:off x="2490986" y="2976866"/>
                <a:ext cx="462240" cy="380160"/>
              </p14:xfrm>
            </p:contentPart>
          </mc:Choice>
          <mc:Fallback xmlns="">
            <p:pic>
              <p:nvPicPr>
                <p:cNvPr id="9" name="Viết tay 8">
                  <a:extLst>
                    <a:ext uri="{FF2B5EF4-FFF2-40B4-BE49-F238E27FC236}">
                      <a16:creationId xmlns:a16="http://schemas.microsoft.com/office/drawing/2014/main" id="{EF985D52-20BE-46DD-84E9-33EB25C9C5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81986" y="2967866"/>
                  <a:ext cx="4798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Viết tay 9">
                  <a:extLst>
                    <a:ext uri="{FF2B5EF4-FFF2-40B4-BE49-F238E27FC236}">
                      <a16:creationId xmlns:a16="http://schemas.microsoft.com/office/drawing/2014/main" id="{3C64245A-F5A6-4209-8EBC-C65EEC005A23}"/>
                    </a:ext>
                  </a:extLst>
                </p14:cNvPr>
                <p14:cNvContentPartPr/>
                <p14:nvPr/>
              </p14:nvContentPartPr>
              <p14:xfrm>
                <a:off x="2663066" y="3100706"/>
                <a:ext cx="56520" cy="120600"/>
              </p14:xfrm>
            </p:contentPart>
          </mc:Choice>
          <mc:Fallback xmlns="">
            <p:pic>
              <p:nvPicPr>
                <p:cNvPr id="10" name="Viết tay 9">
                  <a:extLst>
                    <a:ext uri="{FF2B5EF4-FFF2-40B4-BE49-F238E27FC236}">
                      <a16:creationId xmlns:a16="http://schemas.microsoft.com/office/drawing/2014/main" id="{3C64245A-F5A6-4209-8EBC-C65EEC005A2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54426" y="3092066"/>
                  <a:ext cx="74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Viết tay 10">
                  <a:extLst>
                    <a:ext uri="{FF2B5EF4-FFF2-40B4-BE49-F238E27FC236}">
                      <a16:creationId xmlns:a16="http://schemas.microsoft.com/office/drawing/2014/main" id="{DB75F262-8A5B-4440-B289-DE1204CE994B}"/>
                    </a:ext>
                  </a:extLst>
                </p14:cNvPr>
                <p14:cNvContentPartPr/>
                <p14:nvPr/>
              </p14:nvContentPartPr>
              <p14:xfrm>
                <a:off x="2795906" y="3087386"/>
                <a:ext cx="33120" cy="114840"/>
              </p14:xfrm>
            </p:contentPart>
          </mc:Choice>
          <mc:Fallback xmlns="">
            <p:pic>
              <p:nvPicPr>
                <p:cNvPr id="11" name="Viết tay 10">
                  <a:extLst>
                    <a:ext uri="{FF2B5EF4-FFF2-40B4-BE49-F238E27FC236}">
                      <a16:creationId xmlns:a16="http://schemas.microsoft.com/office/drawing/2014/main" id="{DB75F262-8A5B-4440-B289-DE1204CE994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86906" y="3078386"/>
                  <a:ext cx="507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Viết tay 11">
                  <a:extLst>
                    <a:ext uri="{FF2B5EF4-FFF2-40B4-BE49-F238E27FC236}">
                      <a16:creationId xmlns:a16="http://schemas.microsoft.com/office/drawing/2014/main" id="{90394BEE-CBF0-4360-80A8-AC7F6A2AA2AA}"/>
                    </a:ext>
                  </a:extLst>
                </p14:cNvPr>
                <p14:cNvContentPartPr/>
                <p14:nvPr/>
              </p14:nvContentPartPr>
              <p14:xfrm>
                <a:off x="2716346" y="3142826"/>
                <a:ext cx="90720" cy="24480"/>
              </p14:xfrm>
            </p:contentPart>
          </mc:Choice>
          <mc:Fallback xmlns="">
            <p:pic>
              <p:nvPicPr>
                <p:cNvPr id="12" name="Viết tay 11">
                  <a:extLst>
                    <a:ext uri="{FF2B5EF4-FFF2-40B4-BE49-F238E27FC236}">
                      <a16:creationId xmlns:a16="http://schemas.microsoft.com/office/drawing/2014/main" id="{90394BEE-CBF0-4360-80A8-AC7F6A2AA2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07346" y="3133826"/>
                  <a:ext cx="108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Viết tay 15">
                  <a:extLst>
                    <a:ext uri="{FF2B5EF4-FFF2-40B4-BE49-F238E27FC236}">
                      <a16:creationId xmlns:a16="http://schemas.microsoft.com/office/drawing/2014/main" id="{4954813A-38BE-47E4-A8B8-19E1FD355D1D}"/>
                    </a:ext>
                  </a:extLst>
                </p14:cNvPr>
                <p14:cNvContentPartPr/>
                <p14:nvPr/>
              </p14:nvContentPartPr>
              <p14:xfrm>
                <a:off x="2941706" y="3139946"/>
                <a:ext cx="212040" cy="14040"/>
              </p14:xfrm>
            </p:contentPart>
          </mc:Choice>
          <mc:Fallback xmlns="">
            <p:pic>
              <p:nvPicPr>
                <p:cNvPr id="16" name="Viết tay 15">
                  <a:extLst>
                    <a:ext uri="{FF2B5EF4-FFF2-40B4-BE49-F238E27FC236}">
                      <a16:creationId xmlns:a16="http://schemas.microsoft.com/office/drawing/2014/main" id="{4954813A-38BE-47E4-A8B8-19E1FD355D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32706" y="3130946"/>
                  <a:ext cx="2296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Viết tay 17">
                  <a:extLst>
                    <a:ext uri="{FF2B5EF4-FFF2-40B4-BE49-F238E27FC236}">
                      <a16:creationId xmlns:a16="http://schemas.microsoft.com/office/drawing/2014/main" id="{92D43094-1A17-4D27-A574-B40492C0C24D}"/>
                    </a:ext>
                  </a:extLst>
                </p14:cNvPr>
                <p14:cNvContentPartPr/>
                <p14:nvPr/>
              </p14:nvContentPartPr>
              <p14:xfrm>
                <a:off x="3180026" y="3089906"/>
                <a:ext cx="66600" cy="77400"/>
              </p14:xfrm>
            </p:contentPart>
          </mc:Choice>
          <mc:Fallback xmlns="">
            <p:pic>
              <p:nvPicPr>
                <p:cNvPr id="18" name="Viết tay 17">
                  <a:extLst>
                    <a:ext uri="{FF2B5EF4-FFF2-40B4-BE49-F238E27FC236}">
                      <a16:creationId xmlns:a16="http://schemas.microsoft.com/office/drawing/2014/main" id="{92D43094-1A17-4D27-A574-B40492C0C24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71026" y="3080906"/>
                  <a:ext cx="842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Viết tay 18">
                  <a:extLst>
                    <a:ext uri="{FF2B5EF4-FFF2-40B4-BE49-F238E27FC236}">
                      <a16:creationId xmlns:a16="http://schemas.microsoft.com/office/drawing/2014/main" id="{EA94BD24-DB40-48B3-BD02-A730E095C763}"/>
                    </a:ext>
                  </a:extLst>
                </p14:cNvPr>
                <p14:cNvContentPartPr/>
                <p14:nvPr/>
              </p14:nvContentPartPr>
              <p14:xfrm>
                <a:off x="3206666" y="3140306"/>
                <a:ext cx="40320" cy="423000"/>
              </p14:xfrm>
            </p:contentPart>
          </mc:Choice>
          <mc:Fallback xmlns="">
            <p:pic>
              <p:nvPicPr>
                <p:cNvPr id="19" name="Viết tay 18">
                  <a:extLst>
                    <a:ext uri="{FF2B5EF4-FFF2-40B4-BE49-F238E27FC236}">
                      <a16:creationId xmlns:a16="http://schemas.microsoft.com/office/drawing/2014/main" id="{EA94BD24-DB40-48B3-BD02-A730E095C76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97666" y="3131666"/>
                  <a:ext cx="579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Viết tay 19">
                  <a:extLst>
                    <a:ext uri="{FF2B5EF4-FFF2-40B4-BE49-F238E27FC236}">
                      <a16:creationId xmlns:a16="http://schemas.microsoft.com/office/drawing/2014/main" id="{2D461C05-3924-4623-88F8-15F1DB9A52AE}"/>
                    </a:ext>
                  </a:extLst>
                </p14:cNvPr>
                <p14:cNvContentPartPr/>
                <p14:nvPr/>
              </p14:nvContentPartPr>
              <p14:xfrm>
                <a:off x="3150506" y="3495266"/>
                <a:ext cx="245160" cy="164880"/>
              </p14:xfrm>
            </p:contentPart>
          </mc:Choice>
          <mc:Fallback xmlns="">
            <p:pic>
              <p:nvPicPr>
                <p:cNvPr id="20" name="Viết tay 19">
                  <a:extLst>
                    <a:ext uri="{FF2B5EF4-FFF2-40B4-BE49-F238E27FC236}">
                      <a16:creationId xmlns:a16="http://schemas.microsoft.com/office/drawing/2014/main" id="{2D461C05-3924-4623-88F8-15F1DB9A52A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41866" y="3486266"/>
                  <a:ext cx="2628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Viết tay 21">
                  <a:extLst>
                    <a:ext uri="{FF2B5EF4-FFF2-40B4-BE49-F238E27FC236}">
                      <a16:creationId xmlns:a16="http://schemas.microsoft.com/office/drawing/2014/main" id="{A7B52086-6615-4CAC-9F49-23B8589E4E5C}"/>
                    </a:ext>
                  </a:extLst>
                </p14:cNvPr>
                <p14:cNvContentPartPr/>
                <p14:nvPr/>
              </p14:nvContentPartPr>
              <p14:xfrm>
                <a:off x="3193706" y="3564746"/>
                <a:ext cx="172080" cy="360"/>
              </p14:xfrm>
            </p:contentPart>
          </mc:Choice>
          <mc:Fallback xmlns="">
            <p:pic>
              <p:nvPicPr>
                <p:cNvPr id="22" name="Viết tay 21">
                  <a:extLst>
                    <a:ext uri="{FF2B5EF4-FFF2-40B4-BE49-F238E27FC236}">
                      <a16:creationId xmlns:a16="http://schemas.microsoft.com/office/drawing/2014/main" id="{A7B52086-6615-4CAC-9F49-23B8589E4E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84706" y="3555746"/>
                  <a:ext cx="189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Viết tay 22">
                  <a:extLst>
                    <a:ext uri="{FF2B5EF4-FFF2-40B4-BE49-F238E27FC236}">
                      <a16:creationId xmlns:a16="http://schemas.microsoft.com/office/drawing/2014/main" id="{0C0CDDE4-C124-47FE-B3B9-878A9221FF32}"/>
                    </a:ext>
                  </a:extLst>
                </p14:cNvPr>
                <p14:cNvContentPartPr/>
                <p14:nvPr/>
              </p14:nvContentPartPr>
              <p14:xfrm>
                <a:off x="3259586" y="3511466"/>
                <a:ext cx="24480" cy="104040"/>
              </p14:xfrm>
            </p:contentPart>
          </mc:Choice>
          <mc:Fallback xmlns="">
            <p:pic>
              <p:nvPicPr>
                <p:cNvPr id="23" name="Viết tay 22">
                  <a:extLst>
                    <a:ext uri="{FF2B5EF4-FFF2-40B4-BE49-F238E27FC236}">
                      <a16:creationId xmlns:a16="http://schemas.microsoft.com/office/drawing/2014/main" id="{0C0CDDE4-C124-47FE-B3B9-878A9221FF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50946" y="3502826"/>
                  <a:ext cx="421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Viết tay 24">
                  <a:extLst>
                    <a:ext uri="{FF2B5EF4-FFF2-40B4-BE49-F238E27FC236}">
                      <a16:creationId xmlns:a16="http://schemas.microsoft.com/office/drawing/2014/main" id="{D4F9F0DC-953E-46BE-BABB-BFBBC139DD4D}"/>
                    </a:ext>
                  </a:extLst>
                </p14:cNvPr>
                <p14:cNvContentPartPr/>
                <p14:nvPr/>
              </p14:nvContentPartPr>
              <p14:xfrm>
                <a:off x="2583866" y="3591026"/>
                <a:ext cx="568440" cy="14760"/>
              </p14:xfrm>
            </p:contentPart>
          </mc:Choice>
          <mc:Fallback xmlns="">
            <p:pic>
              <p:nvPicPr>
                <p:cNvPr id="25" name="Viết tay 24">
                  <a:extLst>
                    <a:ext uri="{FF2B5EF4-FFF2-40B4-BE49-F238E27FC236}">
                      <a16:creationId xmlns:a16="http://schemas.microsoft.com/office/drawing/2014/main" id="{D4F9F0DC-953E-46BE-BABB-BFBBC139DD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75226" y="3582386"/>
                  <a:ext cx="586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Viết tay 26">
                  <a:extLst>
                    <a:ext uri="{FF2B5EF4-FFF2-40B4-BE49-F238E27FC236}">
                      <a16:creationId xmlns:a16="http://schemas.microsoft.com/office/drawing/2014/main" id="{EFFD3B2B-A462-4F36-93A2-7D2EF137EC1B}"/>
                    </a:ext>
                  </a:extLst>
                </p14:cNvPr>
                <p14:cNvContentPartPr/>
                <p14:nvPr/>
              </p14:nvContentPartPr>
              <p14:xfrm>
                <a:off x="3246266" y="3100706"/>
                <a:ext cx="397800" cy="360"/>
              </p14:xfrm>
            </p:contentPart>
          </mc:Choice>
          <mc:Fallback xmlns="">
            <p:pic>
              <p:nvPicPr>
                <p:cNvPr id="27" name="Viết tay 26">
                  <a:extLst>
                    <a:ext uri="{FF2B5EF4-FFF2-40B4-BE49-F238E27FC236}">
                      <a16:creationId xmlns:a16="http://schemas.microsoft.com/office/drawing/2014/main" id="{EFFD3B2B-A462-4F36-93A2-7D2EF137EC1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37266" y="3092066"/>
                  <a:ext cx="415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Viết tay 27">
                  <a:extLst>
                    <a:ext uri="{FF2B5EF4-FFF2-40B4-BE49-F238E27FC236}">
                      <a16:creationId xmlns:a16="http://schemas.microsoft.com/office/drawing/2014/main" id="{2D27C7B1-F475-41F9-BB57-785375B50955}"/>
                    </a:ext>
                  </a:extLst>
                </p14:cNvPr>
                <p14:cNvContentPartPr/>
                <p14:nvPr/>
              </p14:nvContentPartPr>
              <p14:xfrm>
                <a:off x="3604466" y="3078026"/>
                <a:ext cx="53280" cy="60120"/>
              </p14:xfrm>
            </p:contentPart>
          </mc:Choice>
          <mc:Fallback xmlns="">
            <p:pic>
              <p:nvPicPr>
                <p:cNvPr id="28" name="Viết tay 27">
                  <a:extLst>
                    <a:ext uri="{FF2B5EF4-FFF2-40B4-BE49-F238E27FC236}">
                      <a16:creationId xmlns:a16="http://schemas.microsoft.com/office/drawing/2014/main" id="{2D27C7B1-F475-41F9-BB57-785375B509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95826" y="3069026"/>
                  <a:ext cx="70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Viết tay 28">
                  <a:extLst>
                    <a:ext uri="{FF2B5EF4-FFF2-40B4-BE49-F238E27FC236}">
                      <a16:creationId xmlns:a16="http://schemas.microsoft.com/office/drawing/2014/main" id="{460F3B71-854B-419A-97CC-DD2C78C1E9F6}"/>
                    </a:ext>
                  </a:extLst>
                </p14:cNvPr>
                <p14:cNvContentPartPr/>
                <p14:nvPr/>
              </p14:nvContentPartPr>
              <p14:xfrm>
                <a:off x="3630746" y="3113666"/>
                <a:ext cx="27360" cy="860040"/>
              </p14:xfrm>
            </p:contentPart>
          </mc:Choice>
          <mc:Fallback xmlns="">
            <p:pic>
              <p:nvPicPr>
                <p:cNvPr id="29" name="Viết tay 28">
                  <a:extLst>
                    <a:ext uri="{FF2B5EF4-FFF2-40B4-BE49-F238E27FC236}">
                      <a16:creationId xmlns:a16="http://schemas.microsoft.com/office/drawing/2014/main" id="{460F3B71-854B-419A-97CC-DD2C78C1E9F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22106" y="3105026"/>
                  <a:ext cx="45000" cy="8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Viết tay 30">
                  <a:extLst>
                    <a:ext uri="{FF2B5EF4-FFF2-40B4-BE49-F238E27FC236}">
                      <a16:creationId xmlns:a16="http://schemas.microsoft.com/office/drawing/2014/main" id="{C3B7D26A-0D70-418C-B9F6-23D90FD7FD3D}"/>
                    </a:ext>
                  </a:extLst>
                </p14:cNvPr>
                <p14:cNvContentPartPr/>
                <p14:nvPr/>
              </p14:nvContentPartPr>
              <p14:xfrm>
                <a:off x="3520946" y="3879746"/>
                <a:ext cx="178560" cy="152280"/>
              </p14:xfrm>
            </p:contentPart>
          </mc:Choice>
          <mc:Fallback xmlns="">
            <p:pic>
              <p:nvPicPr>
                <p:cNvPr id="31" name="Viết tay 30">
                  <a:extLst>
                    <a:ext uri="{FF2B5EF4-FFF2-40B4-BE49-F238E27FC236}">
                      <a16:creationId xmlns:a16="http://schemas.microsoft.com/office/drawing/2014/main" id="{C3B7D26A-0D70-418C-B9F6-23D90FD7FD3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11946" y="3870746"/>
                  <a:ext cx="196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Viết tay 31">
                  <a:extLst>
                    <a:ext uri="{FF2B5EF4-FFF2-40B4-BE49-F238E27FC236}">
                      <a16:creationId xmlns:a16="http://schemas.microsoft.com/office/drawing/2014/main" id="{3BA4096B-530C-4DFA-9A28-032E832F31AB}"/>
                    </a:ext>
                  </a:extLst>
                </p14:cNvPr>
                <p14:cNvContentPartPr/>
                <p14:nvPr/>
              </p14:nvContentPartPr>
              <p14:xfrm>
                <a:off x="3538226" y="3947426"/>
                <a:ext cx="158760" cy="28080"/>
              </p14:xfrm>
            </p:contentPart>
          </mc:Choice>
          <mc:Fallback xmlns="">
            <p:pic>
              <p:nvPicPr>
                <p:cNvPr id="32" name="Viết tay 31">
                  <a:extLst>
                    <a:ext uri="{FF2B5EF4-FFF2-40B4-BE49-F238E27FC236}">
                      <a16:creationId xmlns:a16="http://schemas.microsoft.com/office/drawing/2014/main" id="{3BA4096B-530C-4DFA-9A28-032E832F31A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29226" y="3938426"/>
                  <a:ext cx="176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Viết tay 32">
                  <a:extLst>
                    <a:ext uri="{FF2B5EF4-FFF2-40B4-BE49-F238E27FC236}">
                      <a16:creationId xmlns:a16="http://schemas.microsoft.com/office/drawing/2014/main" id="{CA0E3220-C24A-4612-B4B3-9D182822D34C}"/>
                    </a:ext>
                  </a:extLst>
                </p14:cNvPr>
                <p14:cNvContentPartPr/>
                <p14:nvPr/>
              </p14:nvContentPartPr>
              <p14:xfrm>
                <a:off x="2398106" y="3948866"/>
                <a:ext cx="1191960" cy="12240"/>
              </p14:xfrm>
            </p:contentPart>
          </mc:Choice>
          <mc:Fallback xmlns="">
            <p:pic>
              <p:nvPicPr>
                <p:cNvPr id="33" name="Viết tay 32">
                  <a:extLst>
                    <a:ext uri="{FF2B5EF4-FFF2-40B4-BE49-F238E27FC236}">
                      <a16:creationId xmlns:a16="http://schemas.microsoft.com/office/drawing/2014/main" id="{CA0E3220-C24A-4612-B4B3-9D182822D34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89466" y="3939866"/>
                  <a:ext cx="1209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Viết tay 34">
                  <a:extLst>
                    <a:ext uri="{FF2B5EF4-FFF2-40B4-BE49-F238E27FC236}">
                      <a16:creationId xmlns:a16="http://schemas.microsoft.com/office/drawing/2014/main" id="{A5563A04-4D98-46A7-ABEB-D6D8DC0F45FA}"/>
                    </a:ext>
                  </a:extLst>
                </p14:cNvPr>
                <p14:cNvContentPartPr/>
                <p14:nvPr/>
              </p14:nvContentPartPr>
              <p14:xfrm>
                <a:off x="3418346" y="3537746"/>
                <a:ext cx="795600" cy="15840"/>
              </p14:xfrm>
            </p:contentPart>
          </mc:Choice>
          <mc:Fallback xmlns="">
            <p:pic>
              <p:nvPicPr>
                <p:cNvPr id="35" name="Viết tay 34">
                  <a:extLst>
                    <a:ext uri="{FF2B5EF4-FFF2-40B4-BE49-F238E27FC236}">
                      <a16:creationId xmlns:a16="http://schemas.microsoft.com/office/drawing/2014/main" id="{A5563A04-4D98-46A7-ABEB-D6D8DC0F45F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09706" y="3529106"/>
                  <a:ext cx="8132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Viết tay 36">
                  <a:extLst>
                    <a:ext uri="{FF2B5EF4-FFF2-40B4-BE49-F238E27FC236}">
                      <a16:creationId xmlns:a16="http://schemas.microsoft.com/office/drawing/2014/main" id="{E23BFCA4-3CE2-4C10-A075-6F93EC5BE067}"/>
                    </a:ext>
                  </a:extLst>
                </p14:cNvPr>
                <p14:cNvContentPartPr/>
                <p14:nvPr/>
              </p14:nvContentPartPr>
              <p14:xfrm>
                <a:off x="3696986" y="3103226"/>
                <a:ext cx="512640" cy="37440"/>
              </p14:xfrm>
            </p:contentPart>
          </mc:Choice>
          <mc:Fallback xmlns="">
            <p:pic>
              <p:nvPicPr>
                <p:cNvPr id="37" name="Viết tay 36">
                  <a:extLst>
                    <a:ext uri="{FF2B5EF4-FFF2-40B4-BE49-F238E27FC236}">
                      <a16:creationId xmlns:a16="http://schemas.microsoft.com/office/drawing/2014/main" id="{E23BFCA4-3CE2-4C10-A075-6F93EC5BE06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87986" y="3094586"/>
                  <a:ext cx="5302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Viết tay 38">
                  <a:extLst>
                    <a:ext uri="{FF2B5EF4-FFF2-40B4-BE49-F238E27FC236}">
                      <a16:creationId xmlns:a16="http://schemas.microsoft.com/office/drawing/2014/main" id="{2C1C1BF3-D331-4670-BBAF-A017A74C68DF}"/>
                    </a:ext>
                  </a:extLst>
                </p14:cNvPr>
                <p14:cNvContentPartPr/>
                <p14:nvPr/>
              </p14:nvContentPartPr>
              <p14:xfrm>
                <a:off x="3749906" y="3953906"/>
                <a:ext cx="410400" cy="8280"/>
              </p14:xfrm>
            </p:contentPart>
          </mc:Choice>
          <mc:Fallback xmlns="">
            <p:pic>
              <p:nvPicPr>
                <p:cNvPr id="39" name="Viết tay 38">
                  <a:extLst>
                    <a:ext uri="{FF2B5EF4-FFF2-40B4-BE49-F238E27FC236}">
                      <a16:creationId xmlns:a16="http://schemas.microsoft.com/office/drawing/2014/main" id="{2C1C1BF3-D331-4670-BBAF-A017A74C68D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41266" y="3944906"/>
                  <a:ext cx="42804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4" name="Viết tay 43">
                <a:extLst>
                  <a:ext uri="{FF2B5EF4-FFF2-40B4-BE49-F238E27FC236}">
                    <a16:creationId xmlns:a16="http://schemas.microsoft.com/office/drawing/2014/main" id="{A8EA8255-5EF1-4225-A5D1-663EF20427C4}"/>
                  </a:ext>
                </a:extLst>
              </p14:cNvPr>
              <p14:cNvContentPartPr/>
              <p14:nvPr/>
            </p14:nvContentPartPr>
            <p14:xfrm>
              <a:off x="717120" y="717480"/>
              <a:ext cx="11080800" cy="5809320"/>
            </p14:xfrm>
          </p:contentPart>
        </mc:Choice>
        <mc:Fallback xmlns="">
          <p:pic>
            <p:nvPicPr>
              <p:cNvPr id="44" name="Viết tay 43">
                <a:extLst>
                  <a:ext uri="{FF2B5EF4-FFF2-40B4-BE49-F238E27FC236}">
                    <a16:creationId xmlns:a16="http://schemas.microsoft.com/office/drawing/2014/main" id="{A8EA8255-5EF1-4225-A5D1-663EF20427C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07760" y="708120"/>
                <a:ext cx="11099520" cy="582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2909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CD943B-9E77-48C2-9713-CAAB851F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 Data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F43DF6D-A120-4F69-B855-B9A9D21B8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/>
              <a:t>Optical quantum state</a:t>
            </a:r>
          </a:p>
          <a:p>
            <a:pPr marL="514350" indent="-514350">
              <a:buAutoNum type="alphaUcPeriod"/>
            </a:pPr>
            <a:r>
              <a:rPr lang="en-US"/>
              <a:t>Measurements</a:t>
            </a:r>
          </a:p>
          <a:p>
            <a:pPr marL="514350" indent="-514350">
              <a:buAutoNum type="alphaUcPeriod"/>
            </a:pPr>
            <a:r>
              <a:rPr lang="en-US"/>
              <a:t>Noise</a:t>
            </a:r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9ED7AC8F-9504-4837-8F72-435AB84FE0A2}"/>
                  </a:ext>
                </a:extLst>
              </p14:cNvPr>
              <p14:cNvContentPartPr/>
              <p14:nvPr/>
            </p14:nvContentPartPr>
            <p14:xfrm>
              <a:off x="6069240" y="3899880"/>
              <a:ext cx="1058040" cy="112104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9ED7AC8F-9504-4837-8F72-435AB84FE0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9880" y="3890520"/>
                <a:ext cx="1076760" cy="113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260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D5E38F0-FD51-49B3-A8A2-E7CC76C2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A. Optical quantum state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33798EF-686E-4854-BC8C-0998FB93FC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N: size of Hibert space</a:t>
                </a:r>
              </a:p>
              <a:p>
                <a:pPr marL="0" indent="0">
                  <a:buNone/>
                </a:pPr>
                <a:r>
                  <a:rPr lang="en-US"/>
                  <a:t>n: photon number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Pure and mixed states are represented as N × N density matrices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ρ</m:t>
                    </m:r>
                  </m:oMath>
                </a14:m>
                <a:endParaRPr lang="en-US" b="0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33798EF-686E-4854-BC8C-0998FB93FC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03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D7590A0-CED2-4EFF-85D7-3B4D5697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state tomography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7AD9E04-4023-49C6-ACC2-48EFC0668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920409" cy="482839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b="0"/>
                  <a:t>Hidden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,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Reconstructed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Drawback:</a:t>
                </a:r>
              </a:p>
              <a:p>
                <a:pPr>
                  <a:buFontTx/>
                  <a:buChar char="-"/>
                </a:pPr>
                <a:r>
                  <a:rPr lang="en-US"/>
                  <a:t>The size of reconstructed state increase quickly</a:t>
                </a:r>
              </a:p>
              <a:p>
                <a:pPr>
                  <a:buFontTx/>
                  <a:buChar char="-"/>
                </a:pPr>
                <a:r>
                  <a:rPr lang="en-US"/>
                  <a:t>Noisy data</a:t>
                </a:r>
              </a:p>
              <a:p>
                <a:pPr>
                  <a:buFontTx/>
                  <a:buChar char="-"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7AD9E04-4023-49C6-ACC2-48EFC0668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920409" cy="4828393"/>
              </a:xfrm>
              <a:blipFill>
                <a:blip r:embed="rId2"/>
                <a:stretch>
                  <a:fillRect l="-1957" b="-227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Hình ảnh 4">
            <a:extLst>
              <a:ext uri="{FF2B5EF4-FFF2-40B4-BE49-F238E27FC236}">
                <a16:creationId xmlns:a16="http://schemas.microsoft.com/office/drawing/2014/main" id="{7ADA06F6-DC6D-4AF0-B20F-C87D8D07B5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46458" r="11020" b="11250"/>
          <a:stretch/>
        </p:blipFill>
        <p:spPr>
          <a:xfrm>
            <a:off x="6983896" y="1825624"/>
            <a:ext cx="4733925" cy="29003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D04ABC46-3894-4483-B2F8-C9149B974E27}"/>
                  </a:ext>
                </a:extLst>
              </p14:cNvPr>
              <p14:cNvContentPartPr/>
              <p14:nvPr/>
            </p14:nvContentPartPr>
            <p14:xfrm>
              <a:off x="7010280" y="2913840"/>
              <a:ext cx="2806560" cy="298548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D04ABC46-3894-4483-B2F8-C9149B974E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00920" y="2904480"/>
                <a:ext cx="2825280" cy="300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4661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21A4ED-DDB3-4E57-B64E-46B3BAC7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C. Noise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917FC9C-DB41-47BB-9B3C-CA0F46F7B2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Noise from:</a:t>
                </a:r>
              </a:p>
              <a:p>
                <a:pPr>
                  <a:buFontTx/>
                  <a:buChar char="-"/>
                </a:pPr>
                <a:r>
                  <a:rPr lang="en-US"/>
                  <a:t>Data preparation: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𝑛𝑜𝑖𝑠𝑦</m:t>
                        </m:r>
                      </m:sub>
                    </m:sSub>
                  </m:oMath>
                </a14:m>
                <a:endParaRPr lang="en-US" b="0"/>
              </a:p>
              <a:p>
                <a:pPr>
                  <a:buFontTx/>
                  <a:buChar char="-"/>
                </a:pPr>
                <a:r>
                  <a:rPr lang="en-US"/>
                  <a:t>Measurement: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𝑛𝑜𝑖𝑠𝑦</m:t>
                            </m:r>
                          </m:sub>
                        </m:sSub>
                      </m:e>
                    </m:d>
                  </m:oMath>
                </a14:m>
                <a:endParaRPr lang="en-US" b="0"/>
              </a:p>
              <a:p>
                <a:pPr>
                  <a:buFontTx/>
                  <a:buChar char="-"/>
                </a:pPr>
                <a:r>
                  <a:rPr lang="en-US"/>
                  <a:t>Data collection: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𝑛𝑜𝑖𝑠𝑦</m:t>
                        </m:r>
                      </m:sub>
                    </m:sSub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917FC9C-DB41-47BB-9B3C-CA0F46F7B2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490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5755ECF-4C30-4991-A77E-9FACD2FE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Mixed state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B27B1BF-C1F5-4D2C-B9C7-E9F5A7C4C8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𝑚𝑖𝑥𝑒𝑑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𝑟𝑎𝑛𝑑𝑜𝑚</m:t>
                        </m:r>
                      </m:sub>
                    </m:sSub>
                  </m:oMath>
                </a14:m>
                <a:r>
                  <a:rPr lang="en-US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In reconstructed task, aim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𝑚𝑖𝑥𝑒𝑑</m:t>
                        </m:r>
                      </m:sub>
                    </m:sSub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B27B1BF-C1F5-4D2C-B9C7-E9F5A7C4C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107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EEF042-4C19-4089-8091-C036F5A8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C. Discriminative and generative modeling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2459316-5E12-418B-8326-5120B5297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6345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AA8B2BF-15CD-47F9-84D5-EB254A07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D. Neural networks as discriminative and generative models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EED160A-1C9E-4508-AF6D-CF6053F71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848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BFDA37-59DE-4E8E-92B6-3135C9C5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Overview: model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9B1B54E-D7DD-45C8-8C39-5895F1C7F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Restricted Boltzmann machine (RBM)</a:t>
            </a:r>
          </a:p>
          <a:p>
            <a:pPr marL="0" indent="0">
              <a:buNone/>
            </a:pPr>
            <a:r>
              <a:rPr lang="en-US"/>
              <a:t>Variation autoencoder (VAE)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1216B3B-BDC8-4DB4-A531-78D0CDF64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18" t="39807" r="8424" b="13816"/>
          <a:stretch/>
        </p:blipFill>
        <p:spPr>
          <a:xfrm>
            <a:off x="927652" y="2996441"/>
            <a:ext cx="5168348" cy="31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9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BFDA37-59DE-4E8E-92B6-3135C9C5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Overview: model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9B1B54E-D7DD-45C8-8C39-5895F1C7F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Generative adversarial networks (GAN)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EFEA81D3-D044-469C-AFE2-A4B271208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76" t="22029" r="11262" b="14523"/>
          <a:stretch/>
        </p:blipFill>
        <p:spPr>
          <a:xfrm>
            <a:off x="838201" y="2398643"/>
            <a:ext cx="7060096" cy="426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4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E3F22F0-A934-4FEF-A289-F54216E0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Overview: drawbacks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30E0239-6212-46AB-9B52-0128F1218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Greenberger-Horne-Zeilinger (GHZ) states, which only contain four non-zero elements in the density matrix -&gt; Hard to determind position of such elements?</a:t>
            </a:r>
          </a:p>
          <a:p>
            <a:r>
              <a:rPr lang="en-US"/>
              <a:t>The lack of quantum-mechanical constraints on the reconstructed state</a:t>
            </a:r>
          </a:p>
          <a:p>
            <a:r>
              <a:rPr lang="en-US"/>
              <a:t>Noise</a:t>
            </a:r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3F031E99-7E1D-441F-81A8-357BCEE0B394}"/>
                  </a:ext>
                </a:extLst>
              </p14:cNvPr>
              <p14:cNvContentPartPr/>
              <p14:nvPr/>
            </p14:nvContentPartPr>
            <p14:xfrm>
              <a:off x="708120" y="1972440"/>
              <a:ext cx="10865520" cy="480528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3F031E99-7E1D-441F-81A8-357BCEE0B3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760" y="1963080"/>
                <a:ext cx="10884240" cy="48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AE6EDE7B-AB68-49FC-ADF2-5C80F0510FCE}"/>
                  </a:ext>
                </a:extLst>
              </p14:cNvPr>
              <p14:cNvContentPartPr/>
              <p14:nvPr/>
            </p14:nvContentPartPr>
            <p14:xfrm>
              <a:off x="1004040" y="2304000"/>
              <a:ext cx="9458280" cy="86112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AE6EDE7B-AB68-49FC-ADF2-5C80F0510F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4680" y="2294640"/>
                <a:ext cx="9477000" cy="87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966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BFDA37-59DE-4E8E-92B6-3135C9C5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Overview: proposed method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9B1B54E-D7DD-45C8-8C39-5895F1C7F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Quantum state tomography – Conditional Generative adversarial Network (QST-CGAN):</a:t>
            </a:r>
          </a:p>
          <a:p>
            <a:pPr>
              <a:buFontTx/>
              <a:buChar char="-"/>
            </a:pPr>
            <a:r>
              <a:rPr lang="en-US"/>
              <a:t>Combine VAE and GAN</a:t>
            </a:r>
          </a:p>
          <a:p>
            <a:pPr>
              <a:buFontTx/>
              <a:buChar char="-"/>
            </a:pPr>
            <a:r>
              <a:rPr lang="en-US"/>
              <a:t>New loss function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9A16835E-7585-4AAB-8CAE-4371249F9FE7}"/>
                  </a:ext>
                </a:extLst>
              </p14:cNvPr>
              <p14:cNvContentPartPr/>
              <p14:nvPr/>
            </p14:nvContentPartPr>
            <p14:xfrm>
              <a:off x="1174320" y="3128760"/>
              <a:ext cx="3299400" cy="59220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9A16835E-7585-4AAB-8CAE-4371249F9F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4960" y="3119400"/>
                <a:ext cx="3318120" cy="61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227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1E6E96-BDC9-4D8D-A6DF-173C232A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Contents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16DC685-D0D0-4DF0-ADD0-4E3D8E693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II. Background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III. Data</a:t>
            </a:r>
          </a:p>
          <a:p>
            <a:pPr marL="514350" indent="-514350">
              <a:buAutoNum type="alphaUcPeriod"/>
            </a:pPr>
            <a:r>
              <a:rPr lang="vi-VN">
                <a:latin typeface="Calibri (Thân)"/>
              </a:rPr>
              <a:t>Optical quantum state</a:t>
            </a:r>
          </a:p>
          <a:p>
            <a:pPr marL="514350" indent="-514350">
              <a:buAutoNum type="alphaUcPeriod"/>
            </a:pPr>
            <a:r>
              <a:rPr lang="vi-VN">
                <a:latin typeface="Calibri (Thân)"/>
              </a:rPr>
              <a:t>Measurements</a:t>
            </a:r>
          </a:p>
          <a:p>
            <a:pPr marL="514350" indent="-514350">
              <a:buAutoNum type="alphaUcPeriod"/>
            </a:pPr>
            <a:r>
              <a:rPr lang="vi-VN">
                <a:latin typeface="Calibri (Thân)"/>
              </a:rPr>
              <a:t>Noise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IV. Methods</a:t>
            </a:r>
          </a:p>
          <a:p>
            <a:pPr marL="514350" indent="-514350">
              <a:buAutoNum type="alphaUcPeriod"/>
            </a:pPr>
            <a:r>
              <a:rPr lang="vi-VN">
                <a:latin typeface="Calibri (Thân)"/>
              </a:rPr>
              <a:t>Classification</a:t>
            </a:r>
          </a:p>
          <a:p>
            <a:pPr marL="514350" indent="-514350">
              <a:buAutoNum type="alphaUcPeriod"/>
            </a:pPr>
            <a:r>
              <a:rPr lang="vi-VN">
                <a:latin typeface="Calibri (Thân)"/>
              </a:rPr>
              <a:t>Reconstruction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V. Results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52043F81-2889-4A6C-B7AA-AFA427D6AF3B}"/>
                  </a:ext>
                </a:extLst>
              </p14:cNvPr>
              <p14:cNvContentPartPr/>
              <p14:nvPr/>
            </p14:nvContentPartPr>
            <p14:xfrm>
              <a:off x="546840" y="1927440"/>
              <a:ext cx="493560" cy="52056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52043F81-2889-4A6C-B7AA-AFA427D6AF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480" y="1918080"/>
                <a:ext cx="512280" cy="53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288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493C9A-BBEA-4ADA-9049-D381CD40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A. Quantum state discriminator (QSD)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FFAD73A-EDC2-44CA-B067-59A25065C5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QSD: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unknown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state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i="1"/>
              </a:p>
              <a:p>
                <a:pPr marL="0" indent="0">
                  <a:buNone/>
                </a:pPr>
                <a:r>
                  <a:rPr lang="en-US"/>
                  <a:t>Method: performing measurement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/>
              </a:p>
              <a:p>
                <a:pPr marL="0" indent="0">
                  <a:buNone/>
                </a:pPr>
                <a:r>
                  <a:rPr lang="en-US"/>
                  <a:t>Drawback:</a:t>
                </a:r>
              </a:p>
              <a:p>
                <a:pPr marL="0" indent="0">
                  <a:buNone/>
                </a:pPr>
                <a:r>
                  <a:rPr lang="en-US"/>
                  <a:t>-  Repeated state preparation and measurement is possible, adaptive measurement schemes, where new measurements are chosen based on the results of previous measurements, may be optimal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FFAD73A-EDC2-44CA-B067-59A25065C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30724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851</Words>
  <Application>Microsoft Office PowerPoint</Application>
  <PresentationFormat>Màn hình rộng</PresentationFormat>
  <Paragraphs>175</Paragraphs>
  <Slides>33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(Thân)</vt:lpstr>
      <vt:lpstr>Calibri Light</vt:lpstr>
      <vt:lpstr>Calibri Light (Đầu đề)</vt:lpstr>
      <vt:lpstr>Cambria Math</vt:lpstr>
      <vt:lpstr>Times New Roman</vt:lpstr>
      <vt:lpstr>Chủ đề Office</vt:lpstr>
      <vt:lpstr>Classification and reconstruction of optical quantum states with deep neural networks</vt:lpstr>
      <vt:lpstr>Task</vt:lpstr>
      <vt:lpstr>Quantum state tomography</vt:lpstr>
      <vt:lpstr>Overview: model</vt:lpstr>
      <vt:lpstr>Overview: model</vt:lpstr>
      <vt:lpstr>Overview: drawbacks</vt:lpstr>
      <vt:lpstr>Overview: proposed method</vt:lpstr>
      <vt:lpstr>Contents</vt:lpstr>
      <vt:lpstr>II. A. Quantum state discriminator (QSD)</vt:lpstr>
      <vt:lpstr>II. B. Quantum state tomography</vt:lpstr>
      <vt:lpstr>1. Restricted Boltzmann machine</vt:lpstr>
      <vt:lpstr>1. Restricted Boltzmann machine</vt:lpstr>
      <vt:lpstr>1. Restricted Boltzmann machine</vt:lpstr>
      <vt:lpstr>1. Restricted Boltzmann machine</vt:lpstr>
      <vt:lpstr>2. VAE</vt:lpstr>
      <vt:lpstr>2. Variantional auto encoder: VAE</vt:lpstr>
      <vt:lpstr>2. Variantional auto encoder: VAE</vt:lpstr>
      <vt:lpstr>2. Variantional auto encoder: VAE</vt:lpstr>
      <vt:lpstr>2. VAE: Example</vt:lpstr>
      <vt:lpstr>2. VAE: Example</vt:lpstr>
      <vt:lpstr>2. VAE: Example</vt:lpstr>
      <vt:lpstr>2. Variantional auto encoder: VAE</vt:lpstr>
      <vt:lpstr>2. VAE</vt:lpstr>
      <vt:lpstr>3. GAN</vt:lpstr>
      <vt:lpstr>3. GAN</vt:lpstr>
      <vt:lpstr>3. Condiational GAN - CGAN</vt:lpstr>
      <vt:lpstr>Bản trình bày PowerPoint</vt:lpstr>
      <vt:lpstr>III. Data</vt:lpstr>
      <vt:lpstr>A. Optical quantum state</vt:lpstr>
      <vt:lpstr>C. Noise</vt:lpstr>
      <vt:lpstr>1. Mixed state</vt:lpstr>
      <vt:lpstr>II. C. Discriminative and generative modeling</vt:lpstr>
      <vt:lpstr>D. Neural networks as discriminative and generative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Tuan Hai</dc:creator>
  <cp:lastModifiedBy>Tuan Hai</cp:lastModifiedBy>
  <cp:revision>17</cp:revision>
  <dcterms:created xsi:type="dcterms:W3CDTF">2021-09-25T09:46:09Z</dcterms:created>
  <dcterms:modified xsi:type="dcterms:W3CDTF">2021-10-16T13:20:54Z</dcterms:modified>
</cp:coreProperties>
</file>