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3:46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3448 0,'25'0'94,"0"25"-78,0-25-16,-1 24 0,26 1 15,0-25 1,-26 0 0,26 0-16,-25 0 15,0 25-15,24 0 16,-24-25-1,25 0-15,-26 0 16,26 0-16,-25 0 16,24 0-16,-24 0 15,0 0-15,49 0 16,26 0 0,-75 0-16,49 0 0,-24 0 15,24 0-15,-24 0 16,24 0-16,0 0 15,26 0-15,-51 0 16,26 0 0,24 0-16,-74 0 15,24 0-15,1 0 16,74 0-16,-99 0 16,49 0-16,-24 0 15,49 0-15,-25 0 16,1 0-16,-1 0 15,-24 0-15,24 0 16,1 0-16,-26 0 16,1 0-16,-1 0 15,1 0-15,0 0 16,-26 0-16,51 0 16,-25 0-16,-26 0 15,1 0 1,0 0-16,0 0 0,24 25 15,1-25 1,24 24 0,-49-24-16,0 0 0,25 25 15,-1 0 1,1 0-16,-25-25 16,-25 25-16,74 0 15,-49 24-15,0-24 16,49-25-16,-24 50 15,-26-26-15,26-24 16,0 50-16,-26-50 16,1 25-16,25 0 15,-25-1 1,-1-24-16,1 0 16,-25 25-16,25-25 15,0 0-15,0 0 16,0 0-16,-1 25 31,1-25 0,0 0 32,0 0-48,0-25-15,-1 0 16,26 1 0,0-1-16,-26 0 15,1 0-15,25 0 16,-25 1-16,-1 24 16,1-25-1,0 25-15,0 0 16,0-25-16,24 25 0,1-25 15,-25 25 1,24-25-16,-24 25 16,0 0-1,0 0-15,24 0 16,-24-24 0,0 24-16,24-25 15,-24 25-15,50 0 16,-26 0-16,1 0 15,0 0-15,-1 0 16,1 0-16,-25 0 16,24 0-16,26-25 15,-51 25-15,26 0 16,0-25-16,-1 25 16,-24 0-16,0 0 15,74 0-15,-74 0 16,24 0-1,-24 0-15,0 0 16,49 0-16,-24 0 16,0 0-16,-25 0 15,24 0-15,26 0 16,-26 0-16,1 0 16,-25 0-16,24 0 15,1 0-15,-1 0 16,1 0-16,24 0 15,-49 0-15,74 0 16,-49 0-16,0 0 16,49 0-16,-25 0 15,-24 0-15,-1 0 16,-24 0 0,75 0-16,-51 0 15,1 0-15,24 0 0,1 0 16,-26 0-16,26 0 15,-1 0-15,0 0 16,1 0 0,-26 0-16,26 0 15,24 0-15,-49 0 16,-1 0-16,1 0 16,0 0-16,24 0 15,-24 0-15,-1 0 16,1 0-16,-1 0 15,1 0-15,-25 0 16,0 0-16,-1 0 16,26 0-16,0 0 15,-26 0-15,26 0 16,0 0 0,-26 0-1,1 0 1,0 0-16,0 0 15,0 0 1,-1 0 47,1-25-17,25 25-30,-50-25 0,25 1 15,-1 24-15,-24-25-1,25 25 32,0 0-31,0-25-1,0 25 1,24-50 0,-24 50-16,0 0 15,0 0 1,0-24-1</inkml:trace>
  <inkml:trace contextRef="#ctx0" brushRef="#br0" timeOffset="12146.29">14436 6102 0,'25'0'78,"0"0"-62,25 0-1,-1 0-15,-24 0 16,0 0-16,49 0 16,-24 0-1,-1 0-15,1 0 0,0 0 16,24 0 0,0 0-16,-24 0 15,0 0-15,74 0 0,-75 0 16,1 0-1,24 0-15,26 0 16,-76 0-16,51 0 16,24 0-16,-49 0 15,24 0-15,-24 0 16,24 0-16,25 0 16,-24 0-16,-26 0 15,50 0-15,-24 0 16,-1 0-1,1 0-15,-26 0 0,1 0 16,0 0-16,-1 0 16,50 0-16,-49 0 15,-25 0-15,49 0 16,-24 0 0,-1 0-16,-24 0 15,0 0-15,0 0 16,0 0-1,-1 0-15,1 0 32,0 0-32,0 25 15,0-25-15,-1 25 32,1-25-32,0 49 0,0-49 15,49 50-15,-49-50 16,25 25-16,-25-25 15,-1 0-15,1 0 16,0 24 0,0-24-1,0 0-15,-1 0 16,1 0 0,0 0 15,0 0-31,0 0 15,-1 0 1,1 0-16,0 0 16,0 0-1,0 0 1,-1 0-16,1 0 16,0 0-16,25-24 15,-26 24-15,51-25 16,-50 25-16,24-50 15,-24 50-15,25 0 16,-1 0-16,-24 0 16,0 0-16,0 0 15,-1 0 1,26 0-16,-25 0 16,49 0-16,-49 0 15,25 0 1,-25 0-16,-1 0 15,26 0 1,-25 0-16,24 0 16,1 0-16,-25 0 15,0 0-15,-1 0 16,1 0 0,25 0-1,-25 0 1,-1 0-16,1 0 15,25 0 1,-25 0-16,24 0 16,-24 0-16,25 0 15,-26 0-15,1 0 16,25 0-16,-25 0 16,49 0-1,-24 0-15,-1 0 16,-24 0-1,0 0-15,0 0 16,24 0-16,-24 0 16,0 0-1,0 0-15,0 0 16,-1 0-16,1 0 16,25 0-1,-1 0 1,-24 0-16,0 0 15,0 0-15,0 0 16,24 0 0,-24 0-1,0 0 1,0 0 0,-1 0-16,1 0 15,0 0 1,0 0-1</inkml:trace>
  <inkml:trace contextRef="#ctx0" brushRef="#br0" timeOffset="18930.61">25152 6300 0,'0'25'62,"0"0"-46,0 0 15,25 0-15,0-25-1,-1 0 32,1 0-47,0 0 31,0 0-15,0 0 0,-1 0-1,1 0-15,0 0 32,25 0 14,-26 0-30,1 0 0,0 0-1,0 0 17,0 0-17,-1 0 1,1 0-1,0 0 48,0 0-16,0 0 125,-25 24-172,24-24 78,-24 25 16,25-25 77,-25-25-139,25-24-17,-25 24 17,0 0-1,25 0-31,0 25 109,-1 0-93,1 0-1,0 0 17,0 0-17,0 0 1,0 0-16,-1 0 31,1 0-31,50 0 31,-51 0-31,1 0 16,0 0-16,0 0 16,0 0-1,-1 0 1,1 0 0,0 0-16,0 0 15,0 0 1,-1 0-1,1 0 1,0 0-16,0 0 16,24 0-16,-24 0 15,0 0 1,0 0 15,0 0 891</inkml:trace>
  <inkml:trace contextRef="#ctx0" brushRef="#br0" timeOffset="48976.44">13171 9525 0,'-25'25'78,"25"0"-47,0-1-15,50-24-1,-25 25 1,49-25-16,-24 0 16,0 0-16,24 0 0,-24 0 15,-1 0 1,1 0-16,-25 0 15,-1 0-15,1 0 16,0 0 0,25 0-1,-26 0-15,1 0 16,25 0-16,-25 0 16,24 0-16,1 0 15,-1 0 1,-24 0-16,0 0 0,25 0 15,-26 0-15,1 0 16,0 0-16,0 0 16,0 0-16,-1 0 15,26 0 1,0 0 0,-25 0-16,-1 0 15,1 0-15,0 0 16,0 0-1,0 0-15,-1 0 16,1 0-16,0 0 16,25 0-1,-26 0 1,1 25-16,0-25 16,0 25-1,0 0-15,-1-25 16,1 24 31,0-24 250,0 0-282,0 0-15,24-49 16,-24 24-16,25 25 15,-1-25-15,1 25 16,-1-25-16,1 1 16,-25 24-16,0 0 15,49-25-15,-49 25 16,25 0-16,-1-25 16,-24 25-1,0 0-15,24 0 16,-24 0-1,25 0-15,-25 0 16,-1 0-16,1 0 16,0 0-16,25 0 15,-26 0-15,1 0 32,0 0-32,25 0 15,-26 0-15,1 0 16,25 0-16,-1 0 15,-24 0-15,0 0 16,0 0-16,24 0 16,1 0-16,-25 0 15,0 0-15,-1 0 16,26 0-16,-25 0 16,0 0-16,0 0 15,-1 0-15,1 0 16,0 0-16,0 0 15,0 0 1,24 0 0,-24 0-16,0 0 15,24 0-15,-24 0 16,0 0 0,0 0-1,0 0 1,-1 0-1,-24-25-15,25 25 16,0 0 0,0-25 31,-25 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8-14T08:04:53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13097 10393 0,'0'25'78,"25"0"-62,-1 0 0,1-1 15,0-24-31,25 25 16,-25-25-1,-1 0 1,1 25-16,0-25 15,0 25 1,0-25-16,-1 0 16,1 0-1,0 25 1,0-25 0,0 0-16,-1 0 15,26 0-15,0 0 16,-26 0-16,1 0 15,0 0-15,0 0 16,49 0-16,-24 0 16,-25 0-1,-1 0 1,26 0-16,0 0 16,-26 0-16,26 0 15,0 0-15,-26 0 16,26 0-16,24 0 15,-24 0-15,25 0 16,-1 0 0,-49 0-16,49 0 15,-24 0-15,24 0 16,25 0-16,-49 0 0,0 0 16,49 0-1,-50 0-15,26 0 16,-1 0-16,-24 0 15,-1 0-15,1 0 16,0 0-16,24 0 16,-24 0-16,-1 0 15,1 0-15,-25 0 16,49 0-16,-24 0 16,-1 0-16,1 0 15,49 0-15,0 0 16,-24 0-16,-1 0 15,50 0-15,-49 0 16,-1 0-16,-24 0 16,24 0-16,1 0 15,-1 0 1,-24 0-16,-1 0 16,1 0-16,-1 24 15,26 1-15,-26-25 0,-24 0 16,0 25-1,0-25-15,0 25 16,24-25 0,-49 25-1,50-25-15,-25 24 16,24-24 0,-49 25-16,25-25 15,0 0 1,-25 25-16,25-25 15,-25 25 1,24-25 0,1 25-16,0-25 187,0 0-171,0-25-1,-25 0-15,25 25 16,-25-25-16,24 0 16,1 25-1,-25-24-15,25 24 16,0-25 0,0 0-16,-1 25 15,1 0-15,0-25 16,25 0-16,-26 25 15,51 0-15,-26 0 16,-24 0-16,25 0 16,-1 0-16,-24 0 15,50 0-15,-26 0 16,-24 0-16,49 0 16,26 0-16,-51 0 15,26 0-15,-1 0 16,25 0-1,-49 0-15,24 0 0,26 0 16,-26 0 0,0 0-16,1 0 0,-50 0 15,24 0-15,1 0 16,24 0 0,-24 0-16,24 0 15,-24 0-15,0 0 16,24 0-16,-24 0 15,-1 0-15,1 0 16,-1 0-16,1 0 16,0 0-16,-26 0 15,1 0-15,0 0 16,0 0 0,49 0-16,-49 0 0,0 0 15,49 0-15,-49 0 16,25 0-16,24 0 15,-24 0-15,24 0 16,-24 0 0,-1 0-16,26 0 15,-1 0-15,-24 0 16,24 0-16,1 0 0,-26 0 16,1 0-16,49 0 15,-49 0 1,-1 0-16,26 0 15,-51 0-15,26 0 16,24 0-16,-24 0 16,0 0-16,-1 0 15,1 0-15,0 0 16,-26 0-16,26 0 16,0 0-16,-1 0 15,1 0 1,-25 0-16,-1 0 15,1 0 1</inkml:trace>
  <inkml:trace contextRef="#ctx0" brushRef="#br0" timeOffset="12255.92">19819 9227 0,'-25'-24'171,"0"-1"-155,-24 0 0,-1-25-1,25 26-15,-24-1 16,24 0-16,-25-25 16,1 50-16,24-25 15,-25 1-15,-74 24 16,75-25-16,-26 0 15,26 25-15,-26 0 16,-24-25-16,0 25 16,24-25-16,-49 25 15,25-24-15,25 24 16,24-25-16,-24 25 16,24 0-16,0-25 15,26 25 1,-1 0-16,0 0 15,0 0-15,0 0 0,-24 0 16,24 0 0,0 0-1,0 0 1,1 0 0,-1 0-16,0 0 15,0 0 1,0 0-1,1 0-15,-1 0 16,0 0-16,0 0 16,0 25-1,1 0-15,-1-25 16,0 0-16,0 24 16,0 1-16,-24 0 15,-1-25-15,25 25 16,0-25-1,25 25 1,-24-25-16,-1 24 16,0-24-16,0 25 15,0-25 1,1 0-16,-1 25 16,0 0-1,0-25-15,25 25 16,-25-25-1,1 0-15,24 25 16,-25-25-16,25 24 16,-25 1-16,25 25 15,-25-25-15,25-1 16,-25 26-16,1-25 16,24 0-1,0-1 1,0 1-16,0 0 0,-25 25 15,25-26-15,0 1 16,0 0-16,0 0 16,0 0-1,0-1-15,0 1 16,-25 0-16,25 0 16,0 0-16,0-1 15,0 1 1,0 0-16,0 0 15,0 0-15,0-1 16,0 1-16,0 0 16,0 0-16,0 24 15,25 26 1,-25-50-16,0 0 16,25-1-1,-25 1-15,24 0 31,-24 0-31,0 0 16,25-25 0,-25 24-16,25 1 15,25 0 1,-50 0 0,24-25-1,1 25-15,0-25 16,0 0-16,0 0 15,-1 24-15,1-24 16,25 0 0,-1 25-16,-24-25 15,0 0-15,50 0 16,-1 25-16,-24-25 16,24 0-16,0 0 15,26 0 1,-1 0-16,-74 0 0,49 0 15,0 0-15,-24 25 16,-25-25 0,24 0-16,-24 0 15,25 0-15,-25 0 16,24 0-16,1 0 16,0 0-16,-26 0 15,26 0-15,0 0 16,-1 49-16,-24-49 15,0 0-15,0 0 16,24 0 0,-24 0-16,0 0 15,0 0-15,-1 0 16,1 0-16,25 0 16,-1 0-16,1 25 15,-25-25 1,24 0-16,-24 0 15,25 0-15,-1 0 16,1 0-16,-25 0 16,0 0 15,-1 0-31,1 0 16,0-49-1,25 49 1,-25-25-1,-1 0-15,1 0 16,0 0-16,0 1 16,24-1-1,-49-25-15,50 25 16,-50 1 0,50-1-1,-50 0-15,24 0 0,-24 0 31,25 25-15,-25-24-16,0-26 63,25 0-48,-25 25 1,0 1-1,0-1 1,0 0 0,0 0-1,0 0 1,0 1 0,0-1-1,0 0 1,0 0-1,0 0 1,0 1-16,0-26 31,0 25-15,0 0-16,0 1 16,0-1-1,0 0-15,-25 0 16,25 0-16,-25-24 15,25 24 17,-24 0-17,-1 0-15,25 1 32,-25-1-32,25 0 15,-25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7309C-92F9-4B8F-93C7-7EBE5BB74698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E94D-EB39-43DE-A471-505CF89AAD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65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E94D-EB39-43DE-A471-505CF89AAD2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19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C86AF8-0FA7-4233-B0DC-D14887AED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11E32D-B3D2-4CDF-8DDF-8C3888B2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B54D83-26B7-4FB7-A00A-622E8615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167E-B68D-4912-B984-A60C3612B1D9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40C9528-D8CE-40D5-9102-BF421A8E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59FEF4-BE9C-4759-ADD3-A1A3347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21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F84F8B-E9BB-47F4-A43F-EF472886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CB848F8-231B-4C00-AFC4-8977C4D2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9BAD3C-9DB7-474B-BA64-3E2E5DC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37E9-8BC7-4F99-B56A-36C21AF2ED43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9A1D55-F7F5-417B-91B7-8EA21752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F9D9CA-749E-4053-862D-A3C82D47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5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8B616A6-C4AC-4B72-917E-A1FF0F6C1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08C5078-2D36-4494-82DA-801F30224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3C39536-D5B5-439A-8F37-F8F37116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933-782C-42B5-9B69-19FC32B4038D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9DBC58-5E5D-45C0-B64C-864417BD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AF25F4-32A6-4EEB-ABBA-C7A3E76B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2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14F8C-32DB-49D1-A2CB-42CFE2E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D6786DB-0DAF-4E86-A9F7-16E4447C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B30192-B466-4E8D-8E20-1CE03F76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3410-C401-4BA8-B942-B67EEF340319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412688-216B-42C2-A481-6F12C450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E842E31-7F68-4FD5-AAF9-F3440D69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52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BE8377-3DF8-4CA9-98D6-79BB43F0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7F7F427-6007-4E0B-B9EB-8BF11CF9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70651B-95FE-4F86-9D7C-2E88FF56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EF44-299C-4F85-BE76-3FAE7095E1B2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3AD838-A276-4B2D-8ADE-09C154E5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5084C4-DE0A-441A-948E-D1CFAFC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17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3E421-148F-4F00-904F-7A5F9719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FDF2D6-CB68-4B91-87DD-4936361A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4EDFBDC-1C4E-4887-9669-262A0171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FDFE5E-B8B1-4A19-89AA-36A795C0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3541-C681-444F-A91B-2B6DD7C46CD5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B7C96F-65A0-453C-AFCE-2A6BADC7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8497359-6781-4032-AEEC-8A994F6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03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BCC19E-9247-4419-8734-C4C6863A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E8762A-DBAF-498B-BA63-F552433A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1F9F480-9442-40C9-83A7-C29E2893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A623FFE-AFA5-413C-8944-F05E937B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6EEFF78-4E10-44FA-B3BF-F11F4D20B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A96D478-9948-4865-A8DD-D7EA365B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0CD9-FB41-4252-BDA1-7A251C00B854}" type="datetime1">
              <a:rPr lang="vi-VN" smtClean="0"/>
              <a:t>17/09/2023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D49A57E-A2C8-4A74-A5CF-AABA4A32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3D95B2C-2456-468A-BD89-D69C43A0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3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83E204-E25C-42A9-AE1A-8F5F394A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125C51A-F662-4BA7-BF6E-9261B32C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A2FD-D3B1-4BCA-B461-38DCBB314A9F}" type="datetime1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93E07F7-86B9-4F6B-8B3D-7DBB00A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55A3EEF-9EA3-4323-8AA9-100947E7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025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25B09C6-8EFF-4C6D-9870-06D8E73F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92B4-84D8-4E94-9853-8A4D77EAE61A}" type="datetime1">
              <a:rPr lang="vi-VN" smtClean="0"/>
              <a:t>17/09/2023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C5E177F-21BA-4AE3-855E-DA83C1A1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136FF25-B57F-4A6A-99CC-C7EC3432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12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8FBE55-8E51-471C-AF2E-FA0A400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36A28E-0C06-4F1B-8BC4-592C2A52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0F327AB-6FA9-4A01-AB31-334653E9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0DEDD0-38C6-401D-B145-B86F3B13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73A9-3066-4231-8940-C4C8C67953CF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1D3B9D-1108-43B9-95BD-D80205A1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80B2B9-3C70-492E-9ED4-71E2D0B2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87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6FB36-A4CA-47E9-871E-2F79125C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8EC4E30-EC35-459D-988B-AECB31442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D20A22-D58A-4FA8-B77C-7B9541A5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95FE77-76C3-4190-B571-D6ECCE7B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F5BE-0F4C-41E0-9B37-2578F94947AB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C46B75-B520-4186-80C6-3299FE19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E5C979-25A2-44E4-9B54-AA7C691E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78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82C9B2A-F47F-42CD-9815-B65C820A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39F99E-99C7-4843-A680-0F7C824D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8EFD93-DB7A-4DEF-BA21-4A04F855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E0B7-EAFF-4F2B-816A-55CE64CFE0C9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E96D5C2-D1CF-4DFA-A883-F9E0233E4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E30A75-1E13-4A2F-997B-C0A2C56C2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0B59-900E-4193-AFEA-B180A6FF40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8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E9D364-0314-455C-9477-D8AA1DAFB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GAN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E32070-3D93-4A36-96CD-E236FC27A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5/8/2021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FC9C98-C5CF-4D38-95BF-8348AC98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92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5D941B-F372-41BA-AF93-61460A9A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code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9277D1-B445-4B74-A51C-61998CA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https://pennylane.ai/qml/demos/tutorial_QGAN.html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A5736A4-6221-44D8-9001-98D12CA0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3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F83E7C-C55D-4141-88EE-EE689C35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GAN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695714-3F88-4EA0-A838-6FF055546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6772"/>
            <a:ext cx="5593340" cy="22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C89D9359-F151-4973-9E1C-61E400BE4F62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10515599" cy="3632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Assume real data comes from the fixed distribution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/>
                  <a:t> generated by process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/>
                  <a:t>.</a:t>
                </a:r>
              </a:p>
              <a:p>
                <a:r>
                  <a:rPr lang="en-US" sz="2800"/>
                  <a:t>Generator (G) is parametered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/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/>
              </a:p>
              <a:p>
                <a:r>
                  <a:rPr lang="en-US" sz="2800"/>
                  <a:t>Discriminator (D) classifies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  <a:p>
                <a:r>
                  <a:rPr lang="en-US" sz="2800"/>
                  <a:t>In case Conditional GAN: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 </a:t>
                </a:r>
                <a:endParaRPr lang="vi-VN" sz="280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C89D9359-F151-4973-9E1C-61E400BE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515599" cy="3632789"/>
              </a:xfrm>
              <a:prstGeom prst="rect">
                <a:avLst/>
              </a:prstGeom>
              <a:blipFill>
                <a:blip r:embed="rId3"/>
                <a:stretch>
                  <a:fillRect l="-1159" t="-1510" b="-38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6035380-728A-4700-B942-953DC753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40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CD3DE-0A29-4B2D-A824-CC0339BD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GAN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576E663-B0C3-4824-8BBA-16BA900BF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the quantum GAN, given a data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and a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 b="0"/>
                  <a:t>Real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/>
                  <a:t> is a density matrix</a:t>
                </a:r>
              </a:p>
              <a:p>
                <a:pPr marL="0" indent="0">
                  <a:buNone/>
                </a:pPr>
                <a:r>
                  <a:rPr lang="en-US" b="0"/>
                  <a:t>Fake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)⟩⟨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Noise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/>
              </a:p>
              <a:p>
                <a:pPr>
                  <a:buFontTx/>
                  <a:buChar char="-"/>
                </a:pPr>
                <a:r>
                  <a:rPr lang="en-US"/>
                  <a:t>Create more output state from each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Control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576E663-B0C3-4824-8BBA-16BA900BF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062343-8259-4296-A8FC-8E172EEF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3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7CB2A8F-7F50-486F-A11C-1EC975B37143}"/>
                  </a:ext>
                </a:extLst>
              </p14:cNvPr>
              <p14:cNvContentPartPr/>
              <p14:nvPr/>
            </p14:nvContentPartPr>
            <p14:xfrm>
              <a:off x="1455480" y="1241280"/>
              <a:ext cx="8117640" cy="22593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7CB2A8F-7F50-486F-A11C-1EC975B37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20" y="1231920"/>
                <a:ext cx="8136360" cy="22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31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EF3A85-9C50-43BB-8879-09AEA774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GAN</a:t>
            </a:r>
            <a:endParaRPr lang="vi-VN"/>
          </a:p>
        </p:txBody>
      </p:sp>
      <p:pic>
        <p:nvPicPr>
          <p:cNvPr id="5" name="Chỗ dành sẵn cho Nội dung 4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52E7B37C-8A3D-46DB-BBEC-C97A9A12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0" t="46951" r="45334" b="30742"/>
          <a:stretch/>
        </p:blipFill>
        <p:spPr>
          <a:xfrm>
            <a:off x="838200" y="3055255"/>
            <a:ext cx="8196583" cy="23467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CAD4D37-19E9-4007-848F-24FCFC7D2CE2}"/>
                  </a:ext>
                </a:extLst>
              </p:cNvPr>
              <p:cNvSpPr txBox="1"/>
              <p:nvPr/>
            </p:nvSpPr>
            <p:spPr>
              <a:xfrm>
                <a:off x="838200" y="1899138"/>
                <a:ext cx="71522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Objective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/>
                  <a:t> is the cardinality </a:t>
                </a:r>
                <a:endParaRPr lang="vi-VN" sz="32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CAD4D37-19E9-4007-848F-24FCFC7D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9138"/>
                <a:ext cx="7152249" cy="584775"/>
              </a:xfrm>
              <a:prstGeom prst="rect">
                <a:avLst/>
              </a:prstGeom>
              <a:blipFill>
                <a:blip r:embed="rId3"/>
                <a:stretch>
                  <a:fillRect l="-2217" t="-12632" b="-357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53C2C6D-0699-477E-8C29-D9C6503D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5C36F8C-E8C8-4247-8629-D14C340F75FA}"/>
                  </a:ext>
                </a:extLst>
              </p14:cNvPr>
              <p14:cNvContentPartPr/>
              <p14:nvPr/>
            </p14:nvContentPartPr>
            <p14:xfrm>
              <a:off x="4714920" y="3152160"/>
              <a:ext cx="3232800" cy="7506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5C36F8C-E8C8-4247-8629-D14C340F7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560" y="3142800"/>
                <a:ext cx="3251520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8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AF2D1D-6E32-44C4-B5AC-457DFA5C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GAN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1F5940A-C44E-4EB7-A99C-E8018704E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88" t="27229" r="9890" b="16840"/>
          <a:stretch/>
        </p:blipFill>
        <p:spPr>
          <a:xfrm>
            <a:off x="838200" y="1690687"/>
            <a:ext cx="7377332" cy="4675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EE896A5-16CB-41B9-A19A-955680E1076C}"/>
                  </a:ext>
                </a:extLst>
              </p:cNvPr>
              <p:cNvSpPr txBox="1"/>
              <p:nvPr/>
            </p:nvSpPr>
            <p:spPr>
              <a:xfrm>
                <a:off x="5008098" y="5410385"/>
                <a:ext cx="5950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EE896A5-16CB-41B9-A19A-955680E1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98" y="5410385"/>
                <a:ext cx="59506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F84B2F7-5327-40FB-A5B3-53E370DD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973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hỗ dành sẵn cho Nội dung 4">
            <a:extLst>
              <a:ext uri="{FF2B5EF4-FFF2-40B4-BE49-F238E27FC236}">
                <a16:creationId xmlns:a16="http://schemas.microsoft.com/office/drawing/2014/main" id="{8045DEAD-2831-443F-BBE9-15567822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88" t="27229" r="9890" b="16840"/>
          <a:stretch/>
        </p:blipFill>
        <p:spPr>
          <a:xfrm>
            <a:off x="8654934" y="5217"/>
            <a:ext cx="3521454" cy="2231546"/>
          </a:xfr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FF7F0C49-E5C1-4FCE-85A2-75B8E84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cost function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AFF0C53-CB6C-4FCD-90B9-58C241A56F32}"/>
                  </a:ext>
                </a:extLst>
              </p:cNvPr>
              <p:cNvSpPr txBox="1"/>
              <p:nvPr/>
            </p:nvSpPr>
            <p:spPr>
              <a:xfrm>
                <a:off x="838200" y="1435338"/>
                <a:ext cx="8530882" cy="355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Initial state:</a:t>
                </a:r>
                <a:endParaRPr lang="en-US" sz="2000" i="1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|0⟩⟨0|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|⊗</m:t>
                    </m:r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Choose R or G randomly to fed into D, before fed: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Calibri (Thân)"/>
                  </a:rPr>
                  <a:t> , after fed: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EAFF0C53-CB6C-4FCD-90B9-58C241A5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5338"/>
                <a:ext cx="8530882" cy="3559757"/>
              </a:xfrm>
              <a:prstGeom prst="rect">
                <a:avLst/>
              </a:prstGeom>
              <a:blipFill>
                <a:blip r:embed="rId3"/>
                <a:stretch>
                  <a:fillRect l="-786" b="-5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04D91C37-77C6-46BA-9CB5-9BE761223460}"/>
                  </a:ext>
                </a:extLst>
              </p:cNvPr>
              <p:cNvSpPr txBox="1"/>
              <p:nvPr/>
            </p:nvSpPr>
            <p:spPr>
              <a:xfrm>
                <a:off x="6795868" y="2787803"/>
                <a:ext cx="4839286" cy="4643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Discriminator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⨂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/>
                  <a:t> </a:t>
                </a:r>
              </a:p>
              <a:p>
                <a:r>
                  <a:rPr lang="en-US" sz="2000"/>
                  <a:t>After classify: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000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𝐷𝐺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2000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d: length of 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s: length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000" b="0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m: length of noise vector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000">
                  <a:latin typeface="Calibri (Thân)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>
                    <a:latin typeface="Calibri (Thân)"/>
                  </a:rPr>
                  <a:t>n: length of output R | G</a:t>
                </a:r>
                <a:endParaRPr lang="vi-VN" sz="2000">
                  <a:latin typeface="Calibri (Thân)"/>
                </a:endParaRPr>
              </a:p>
              <a:p>
                <a:r>
                  <a:rPr lang="en-US" sz="2000">
                    <a:latin typeface="Calibri (Thân)"/>
                  </a:rPr>
                  <a:t> </a:t>
                </a:r>
              </a:p>
              <a:p>
                <a:endParaRPr lang="en-US" sz="2000"/>
              </a:p>
              <a:p>
                <a:endParaRPr lang="vi-VN" sz="20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04D91C37-77C6-46BA-9CB5-9BE76122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868" y="2787803"/>
                <a:ext cx="4839286" cy="4643066"/>
              </a:xfrm>
              <a:prstGeom prst="rect">
                <a:avLst/>
              </a:prstGeom>
              <a:blipFill>
                <a:blip r:embed="rId4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5FAABBA-07C6-4065-9BB7-0B2DA00A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132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7F0C49-E5C1-4FCE-85A2-75B8E84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Quantum cost function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AFF0C53-CB6C-4FCD-90B9-58C241A56F32}"/>
              </a:ext>
            </a:extLst>
          </p:cNvPr>
          <p:cNvSpPr txBox="1"/>
          <p:nvPr/>
        </p:nvSpPr>
        <p:spPr>
          <a:xfrm>
            <a:off x="838200" y="1690688"/>
            <a:ext cx="853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 (Thân)"/>
              </a:rPr>
              <a:t>Cost function (transform from classical cost function of GAN):</a:t>
            </a:r>
          </a:p>
          <a:p>
            <a:endParaRPr lang="en-US" sz="2400" i="1">
              <a:latin typeface="Calibri (Thân)"/>
            </a:endParaRPr>
          </a:p>
        </p:txBody>
      </p:sp>
      <p:pic>
        <p:nvPicPr>
          <p:cNvPr id="7" name="Hình ả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071D2EAC-C7A7-4A89-8BC6-BC216C7BE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66" t="36763" r="8306" b="52690"/>
          <a:stretch/>
        </p:blipFill>
        <p:spPr>
          <a:xfrm>
            <a:off x="2250831" y="2241466"/>
            <a:ext cx="9670077" cy="103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E66A385-E744-4B3A-9604-B6CFCBE32635}"/>
                  </a:ext>
                </a:extLst>
              </p:cNvPr>
              <p:cNvSpPr txBox="1"/>
              <p:nvPr/>
            </p:nvSpPr>
            <p:spPr>
              <a:xfrm>
                <a:off x="838200" y="3274141"/>
                <a:ext cx="10148668" cy="135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Calibri (Thân)"/>
                  </a:rPr>
                  <a:t>Here the 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>
                    <a:latin typeface="Calibri (Thân)"/>
                  </a:rPr>
                  <a:t> parametrizes the probability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>
                    <a:latin typeface="Calibri (Thân)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>
                    <a:latin typeface="Calibri (Thân)"/>
                  </a:rPr>
                  <a:t> is used as a source</a:t>
                </a:r>
              </a:p>
              <a:p>
                <a:r>
                  <a:rPr lang="en-US" sz="2400">
                    <a:latin typeface="Calibri (Thân)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latin typeface="Calibri (Thân)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>
                    <a:latin typeface="Calibri (Thân)"/>
                  </a:rPr>
                  <a:t>(R as source)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latin typeface="Calibri (Thân)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>
                    <a:latin typeface="Calibri (Thân)"/>
                  </a:rPr>
                  <a:t>(G as source)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>
                    <a:latin typeface="Calibri (Thân)"/>
                  </a:rPr>
                  <a:t> </a:t>
                </a:r>
              </a:p>
              <a:p>
                <a:endParaRPr lang="en-US" sz="2400" i="1">
                  <a:latin typeface="Calibri (Thân)"/>
                </a:endParaRP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7E66A385-E744-4B3A-9604-B6CFCBE3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4141"/>
                <a:ext cx="10148668" cy="1352550"/>
              </a:xfrm>
              <a:prstGeom prst="rect">
                <a:avLst/>
              </a:prstGeom>
              <a:blipFill>
                <a:blip r:embed="rId4"/>
                <a:stretch>
                  <a:fillRect l="-962" t="-360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90A7A31F-BD5F-44BE-8B67-81ED6C9F6E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50000" r="25115" b="34829"/>
          <a:stretch/>
        </p:blipFill>
        <p:spPr>
          <a:xfrm>
            <a:off x="2976489" y="4626691"/>
            <a:ext cx="5998698" cy="854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FD483C6-35A6-46BB-A4AC-304351B3CE61}"/>
                  </a:ext>
                </a:extLst>
              </p:cNvPr>
              <p:cNvSpPr txBox="1"/>
              <p:nvPr/>
            </p:nvSpPr>
            <p:spPr>
              <a:xfrm>
                <a:off x="703385" y="4626691"/>
                <a:ext cx="2273104" cy="69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9FD483C6-35A6-46BB-A4AC-304351B3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5" y="4626691"/>
                <a:ext cx="2273104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319C4365-44FC-4407-A379-8FDFAB786169}"/>
                  </a:ext>
                </a:extLst>
              </p:cNvPr>
              <p:cNvSpPr txBox="1"/>
              <p:nvPr/>
            </p:nvSpPr>
            <p:spPr>
              <a:xfrm>
                <a:off x="271092" y="2478629"/>
                <a:ext cx="2273104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319C4365-44FC-4407-A379-8FDFAB786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92" y="2478629"/>
                <a:ext cx="2273104" cy="5416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23BA028-9DA5-437B-854B-BCD2FEB6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008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04748F-0451-48A7-849B-BD66E336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Training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24B698-CBEA-4B17-BE9F-CA93D39B1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train the quantum circuit by using gradient descent.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vi-VN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24B698-CBEA-4B17-BE9F-CA93D39B1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6152C6-CA3B-41E6-8E93-31A3C920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04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2F22CA-6A88-40EC-84F1-70695158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Limited cases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D2D3411-8EAF-4440-A81B-690A1F2B3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 case G perfectly generates data source,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Performance of D is bounded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=&gt; Increase gradient value when Pr -&gt; 1/2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D2D3411-8EAF-4440-A81B-690A1F2B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064CC9-EEC3-405F-BAAB-C2CAFF8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0B59-900E-4193-AFEA-B180A6FF40EC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19963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476</Words>
  <Application>Microsoft Macintosh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Quantum GAN</vt:lpstr>
      <vt:lpstr>1. GAN</vt:lpstr>
      <vt:lpstr>2. Quantum GAN</vt:lpstr>
      <vt:lpstr>2. Quantum GAN</vt:lpstr>
      <vt:lpstr>2. Quantum GAN</vt:lpstr>
      <vt:lpstr>3. Quantum cost function</vt:lpstr>
      <vt:lpstr>3. Quantum cost function</vt:lpstr>
      <vt:lpstr>4. Training</vt:lpstr>
      <vt:lpstr>5. Limited cases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GAN</dc:title>
  <dc:creator>Tuan Hai</dc:creator>
  <cp:lastModifiedBy>Vũ Tuấn Hải</cp:lastModifiedBy>
  <cp:revision>7</cp:revision>
  <dcterms:created xsi:type="dcterms:W3CDTF">2021-08-05T02:09:57Z</dcterms:created>
  <dcterms:modified xsi:type="dcterms:W3CDTF">2023-09-17T09:25:10Z</dcterms:modified>
</cp:coreProperties>
</file>