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59" r:id="rId9"/>
    <p:sldId id="269" r:id="rId10"/>
    <p:sldId id="263" r:id="rId11"/>
    <p:sldId id="270" r:id="rId12"/>
    <p:sldId id="260" r:id="rId13"/>
    <p:sldId id="262" r:id="rId14"/>
    <p:sldId id="261" r:id="rId1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3-05T08:02:41.2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9277 5655 0,'25'0'16,"0"25"15,-1-25 0,1 25-31,25 0 16,-25 0 15,-1-25-15,1 0 15,0 0-15,0 0-16,0 24 31,-1 1 0,1-25-31,0 0 16,0 0 0,0 0-1,-1 0-15,1 0 47,0 0-31,0 0 93,0 0-93,-1 0-16,1 0 31,0 0-31,0 0 16,0 0-16,-1 0 15,26 0-15,0 0 16,-1 0-16,-24 0 15,0-25-15,0 25 16,0 0-16,24 0 16,-24 0-16,0-24 15,0 24 1,-1 0 0,1 0-1,0 0-15,0 0 16,0 0-16,-1-25 15,1 25 1,0 0 0,0-25-16,0 25 15,-1 0 1,-24-25-16,25 25 16,0 0-1,0-25 1,-25 1 93,0-1-93,0 0-1,0 0-15,0 0 16,0 1-16,0-1 31,0 0-15,0 0 0,-25 25-16,25-49 15,-25 24 1,25 0 31,-25 0-32,25 0 17,-24 1-17,-1 24 32,25-25-31,-25 25-1,25-25-15,-25 25 16,-24 0 0,24-25-16,0 25 15,0-25-15,-24 25 16,24 0-1,0 0 1,0-24 0,-24 24-1,-1 0 1,25 0 0,0 0-1,1 0 1,-1-25-1,-25 25 1,0-25 15,26 25-31,-1 0 16,0 0-16,0 0 16,0 0-1,1 0 16,-1 0-31,0 0 16,0 0 15,0 0-15,1 0 15,-1 0-15,0 0-1,-25 0 1,26 0 0,-1 0-16,0 0 31,0 0-31,0 0 16,1 0-16,-26 0 15,25 0 1,0 0-16,1 0 15,-1 0 1,0 0 0,0 0 31,25 25-16,0 0-16,0-1-15,0 1 16,0 25 0,0-25-1,0-1-15,0 1 16,0 25 0,0-25-16,0-1 15,0 1-15,0 0 31,0 0-15,0 0 93,0-1-77,0 1-1,0 0-15,0 0 30,0 0-30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3-05T08:04:22.6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19844 6375 0,'-25'0'15,"50"0"32,49 0-47,1 0 0,123 25 16,50-1-16,75 51 15,73-26 1,26 51-16,0-1 16,-50 0-16,50-24 15,-26 73-15,-24-73 16,-99-1-16,0 1 15,-50-1-15,1 0 16,-1 26-16,-25-26 16,-24-24-16,0-1 15,-50 1-15,0 24 16,-50-74-16,-24 25 16,-1-25-16,1 0 15,-1 0-15,-24 0 16,0 0-16,0 0 15,0 0 1,0 0 0,-1 0 15,1 0-31</inkml:trace>
  <inkml:trace contextRef="#ctx0" brushRef="#br0" timeOffset="923.2">19893 7541 0,'75'0'31,"-1"-50"-31,25 0 16,-24 26-16,24-1 15,75-50-15,-1 51 16,1-51-16,0 1 16,24 24-1,-24 1-15,24-1 0,-24 0 16,-1 1-16,26-1 15,-26 0-15,-24 1 16,25 24-16,0-25 16,-26 1-1,26 24-15,0 0 16,-26 0-16,26-24 16,-25 49-16,25-50 15,-26 25-15,26 1 16,-50 24-16,25 0 15,-25 0-15,25 0 16,-50 0-16,25 0 16,25-25-16,-25 25 15,-25 0-15,25 0 16,-74 0-16,24 0 16,-49 0-16,0 0 15</inkml:trace>
  <inkml:trace contextRef="#ctx0" brushRef="#br0" timeOffset="24063.16">16793 6028 0,'0'24'32,"74"-98"-1,-24 24-31,-1 1 16,1-26-16,0 50 15,74-49-15,-50 24 16,0-24-16,50 24 15,-49 1 1,-1-26-16,1 51 0,24-51 16,-25 75-16,50-74 15,-49 74-15,-1-25 16,1 0-16,49 0 16,-50 1-1,0-1-15,-24 25 16,25-25-16,-26 25 15,26-25-15,-26 0 16,26 25-16,-26 0 16,-24 0-16,-25-24 15,25 24-15</inkml:trace>
  <inkml:trace contextRef="#ctx0" brushRef="#br0" timeOffset="25067.45">16991 5531 0,'-99'75'0,"74"-1"16,-74 1-16,25 24 15,-1-25-15,1-24 16,24 0-16,50-26 16,0 1 109,25-25-110,25 0 1,24 0-16,-24 0 15,49 0-15,25 0 16,25 0-16,-25 0 16,-25 0-16,25 0 15,-50 0-15,1 0 16,-26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3-05T08:06:33.0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4093 16123 0,'25'0'94,"-1"0"-94,26 0 15,24-25-15,26 0 16,-1 25-16,-25 0 15,-24 0-15,24 0 16,25 0-16,26 0 16,-26 0-16,0 0 15,0 0-15,-24 0 16,-1 0-16,25 0 16,-49 0-16,-1 0 15,26 0-15,-1 0 16,-24 0-16,49 0 15,-24 0 1,-1 0-16,0 0 16,50-24-16,0-1 15,0 25-15,-24 0 0,-26 0 16,-49 0 0,0 0-16,-1 0 15</inkml:trace>
  <inkml:trace contextRef="#ctx0" brushRef="#br0" timeOffset="18550.39">5457 4663 0,'-25'0'78,"0"0"-78,1-25 16,-1 1 0,0-1 15,25 0-15,0 0-1,0 0-15,0 1 16,25 24-16,0 0 31,24 0-15,1 0-1,-25 0 1,-1 24-16,-24 1 16,0 0-16,0 25 15,0-26 1,0 1-16,0 25 15,0-25-15,0 24 16,0-24-16,0 0 16,0 0-16,-49 24 15,24-24-15,-74 0 16,74 0-16,0-25 16,0 0-16,1 25 15,-1-25 1,-25 0 15,25-25-15,25 0-1,0 0 17,0 0-32,25 25 15,0 0-15,0 0 16,0 0-1,-1 0 1,1 25-16,0 0 16,0-25-16,0 25 15,24 0-15,-24-25 16,0 0 46,0 0-46</inkml:trace>
  <inkml:trace contextRef="#ctx0" brushRef="#br0" timeOffset="19017.88">5779 4762 0,'75'0'16,"-50"0"-16,24 25 16,-24-25-16,0 50 15,74 0-15,-74-26 16,25 1-1,-1 0-15,-24 0 16,25 0-16,-26-25 16,1 0-16,0 0 47,-25-25-16</inkml:trace>
  <inkml:trace contextRef="#ctx0" brushRef="#br0" timeOffset="19470.49">6300 4762 0,'-24'0'16,"-1"50"-1,25-25 1,0 0-16,-25 24 16,0 1-1,0 0-15,1-1 16,-26-24-16,25 0 16,25 0 15,-25-25 31,1-25-46</inkml:trace>
  <inkml:trace contextRef="#ctx0" brushRef="#br0" timeOffset="20603.08">6896 4539 0,'-50'0'16,"25"0"-1,0 0-15,1 0 16,-1 0 0,0-25 62,25 1-63,0-1-15,25 25 16,0-25-16,-1 0 16,26 0-1,0 25 1,-1 0 0,-24 0-16,0 0 15,0 0 1,0 25-1,-25 0 1,49 25-16,-49-26 16,0 26-1,0 0-15,0-1 16,0-24-16,0 0 16,0 0-16,0 24 15,-25-24-15,1 25 16,-1-50-1,0 25-15,0-25 0,-24 24 16,24-24 0,0 0-16,0 0 47,0 0-32,25-24-15,0-1 16,0 0-16,0 0 15,0 0-15,0 0 16,0 1 0,25 24 15,0 0-31,0 0 16,24 49-16,-24-24 15,0-25-15,0 25 16,24-25-16,-24 50 15,0-50 17,0 0-32,0 0 31,-1-25-31,1 0 0</inkml:trace>
  <inkml:trace contextRef="#ctx0" brushRef="#br0" timeOffset="21683.03">5755 5730 0,'24'-25'31,"1"25"-31,50-25 15,-50 25-15,24 0 16,-24 0-16,25 0 16,-26 0-16,26 0 15,-25 0 1,-25 25 15,0 25-15,0-26-16,0 1 15,0 25-15,-25 0 16,0-26-16,0-24 16,1 25 15,-1-25-31,50 0 109,-1 0-93,1 0-16,0 0 16,0 0-1,0 0-15,-1 0 16,1 25-1,-25 0 1,0 24 15,0 26-31,-25-75 16,1 25 0,-26-1-16,0 1 15,-24-25-15,24 0 16,26 0-16,-1 0 15,0 0 1</inkml:trace>
  <inkml:trace contextRef="#ctx0" brushRef="#br0" timeOffset="22203.96">6499 5829 0,'25'0'15,"-1"0"1,1 0-1,0 0-15,25 0 0,-50 25 16,24 0 0,51 24-16,-50-24 0,-1 0 15,1 0 1,25 24 0,-25-49-16,24 25 15,-24-25-15,-25 25 16,25-25 31,-25-25-32</inkml:trace>
  <inkml:trace contextRef="#ctx0" brushRef="#br0" timeOffset="22573.26">6921 5829 0,'-25'25'0,"0"0"16,25 74-16,-50-74 16,25 24-16,1-24 15,24 0-15,-50 49 16,25-49-16,25 0 16,-25 0-1,25 0-15,0-1 16,0 1-16,-24-25 0,24 25 47</inkml:trace>
  <inkml:trace contextRef="#ctx0" brushRef="#br0" timeOffset="23472.39">7317 5507 0,'25'0'32,"0"0"-32,0 0 15,24 0 17,-24 0-32,0 0 15,0 0 1,0 0-1,-25 24 32,0 1-47,0 0 16,0 49-16,-25-24 16,-25 0-16,1-26 15,24 1-15,0-25 16,0 25-16,100-50 109,-26 0-93,26 25-16,-51 0 15,1 0-15,0 0 0,0 0 32,24 0-17,-24 25 1,-25 0-16,25 25 16,-25-25-16,0-1 15,0 1 1,0 0-16,0 0 15,0 0 17,-25-25-17,0 0-15,1 0 16</inkml:trace>
  <inkml:trace contextRef="#ctx0" brushRef="#br0" timeOffset="68569.39">15180 8930 0,'-49'0'15,"98"0"-15,-148 0 16,74 0-16,-24 0 15,-1-25-15,25 0 16,-24-25 0,24 50-16,25-49 15,-74 24-15,74 0 16,-25-24-16,-25-1 16,25 25-16,1-24 15,-1-1 1,25 25-16,0 0 15,-25 1-15,25-26 16,-25 25-16,25-24 0,0-1 31,0 25-15,0 0-16,0 1 16,0-1-16,0 0 15,0-25-15,0 26 16,25-1-1,0 0-15,0 0 16,-1 25-16,26-50 16,24 50-16,-24-24 15,0-1 1,49-25-16,0 50 16,-25-25-16,-24 1 15,-25 24-15,24 0 0,-24 0 16,0 0-16,0 0 15,0 0 1,0 0-16,-1 0 16,1 0-1,0 0-15,0 0 16,24 49-16,1-49 16,0 25-16,-26 0 15,1 0-15,74 24 16,-74-24-16,25 25 15,-1 24 1,-24-24-16,25-1 0,-50-24 16,49 0-16,-49 0 31,25 24 0,-25-24-31,0 0 16,25 0-16,-25 24 15,0-24-15,0 25 16,0-1-16,0-24 0,0 0 16,0 0-1,0 0-15,-50-1 16,26 1-16,-1 0 16,-25 74-16,25-99 15,-24 25-15,-50 25 16,24-50-16,26 24 15,-1-24-15,25 0 16,-74 0-16,74 0 16,0 0-1,-24 0-15,-1 0 0,0 0 16,1 0 0</inkml:trace>
  <inkml:trace contextRef="#ctx0" brushRef="#br0" timeOffset="84967.15">21580 12278 0,'0'25'16,"0"25"-1,0 24 1,0 25-16,-25-24 16,25-1-16,0 25 15,0-74-15,0 50 16,0-26-16,-25 26 16,25-26-16,0 1 15,0-25-15,0-1 16,-49-24 15</inkml:trace>
  <inkml:trace contextRef="#ctx0" brushRef="#br0" timeOffset="85718.12">21605 12626 0,'0'-25'31,"25"25"-16,-1-25 1,1 25 0,0 0-16,0 0 15,0 0-15,0 0 16,-1 0 0,1 25 15,0 0-16,-25-1-15,25 26 0,24 24 16,-24-49-16,0 25 16,0-50-16,0 25 15,24-25 1,-24 0 0,49 0-16,-49 0 15,25 0-15,-1 0 16,1 0-16,0 0 15,24-25-15,-49 0 0,24-25 16,-24 1 0,0 24-1,0 0-15,0 0 16,-25 1 0,0-26-16,24 25 15,-24 0-15</inkml:trace>
  <inkml:trace contextRef="#ctx0" brushRef="#br0" timeOffset="86357.81">22324 12402 0,'0'25'32,"-25"50"-17,25-51-15,0 26 16,0 0-16,0-1 15,0 26 1,0-1-16,0 0 16,0 26-16,0-1 0,0-25 15,0 1 1,0-26-16,0 51 0,-24-51 16,24 1-1,0-25-15,0-1 16,0 1-16</inkml:trace>
  <inkml:trace contextRef="#ctx0" brushRef="#br0" timeOffset="87426.65">22696 12204 0,'50'0'78,"-25"0"-62,0 50 0,-1-26-16,1 26 15,25-25-15,24 49 16,1-24-16,-51-25 16,26-1-16,-25 1 0,0 0 31,-1-25-31,1 25 15,0-25 32,-25 25 94,0 24-141,-25-24 16,25 25-16,-25-26 15,-24 26-15,49 0 16,-25-26-16,-25 51 15,26-26-15,24 1 16,-25 24-16,0-24 16,0-25-16</inkml:trace>
  <inkml:trace contextRef="#ctx0" brushRef="#br0" timeOffset="90236.38">23589 12774 0,'50'0'125,"-1"0"-109,-24 0-16,0 0 16,0 0-16,0 0 15,-1 0 32,1 0-47,0 0 31,0 0 1</inkml:trace>
  <inkml:trace contextRef="#ctx0" brushRef="#br0" timeOffset="91067.38">23540 12626 0,'24'0'78,"1"0"-62,0 0-16,0 0 16,24-25-16,-24 0 15,25 0 17,-1 0-17,-24 25 1,0 0-16,0 0 15,-25-24 1</inkml:trace>
  <inkml:trace contextRef="#ctx0" brushRef="#br0" timeOffset="102452.9">24631 12105 0,'0'-50'156,"0"25"-140,0-24-1,0 24 1,0 0-16,0 0 31,25 25-15,0 0-1,-1-25 1,1 25-16,0 0 31,25 0 16,-26 0-16,1 0-31,-25 25 16,50 0-16,-25 0 16,24 0-16,-24-1 15,-25 1-15,25 0 16,-25 0-16,25-25 15,-25 25-15,0-1 16,0 26-16,0-25 16,25 0-16,-25 0 15,0-1-15,0 1 16,0 25-16,0-25 16,0-1-16,0 26 15,0-25 1,-25 74-16,0-49 15,-25-1-15,26-24 16,-26 0-16,25 49 16,0-49-1,0 0-15,-24 0 16,-1-1-16,-24-24 16,49 25-1,0-25-15,0 0 16,1 0-16,-1 0 15,0 0 1,0 0-16,0 0 16,1 0-16,-1-25 31,0 25 0,0-24-31,0-26 16,25 25-1,0 0 1,0 1-16,0-1 16,0 0-1,0 0 48,25 25-32,0 0-31,0 0 16,0 0-1,24 0-15,-24 0 16,25 0-16,-26 25 16,26-25-1,-25 25-15,24 0 16,26 24-16,-1-24 15,-24 0-15,49 24 0,-49-24 16,-25 0-16,24 0 16,1 0-1,-1-25-15,-24 0 16,0 0 0,0 0-1,0 0 16,24 0-15,-49-25-16,25 0 16,-25-25-16,25 26 15</inkml:trace>
  <inkml:trace contextRef="#ctx0" brushRef="#br0" timeOffset="103864">25350 11112 0,'0'25'62,"0"0"-46,0 0-16,0 0 15,-24-25 1,-1 25 0,25-1-1,-25 1-15,0-25 16,0 25-16,1 0 16,-26-25 46,25 0-15,0 0 0,25-25-16,0 0-31,25 0 31,0 25-31,0 0 16,24 0-16,-24 0 16,0 0-1,0 0 1,0 0-1,-1 0 1,1 25-16,25 0 31,-25-25 1,-1 0-17,1 0-15,0 0 31,-25-25-31,0 0 16</inkml:trace>
  <inkml:trace contextRef="#ctx0" brushRef="#br0" timeOffset="104318.32">25524 10939 0,'0'25'32,"0"-1"-17,0 76-15,25-26 16,-25 25-16,0-49 15,0 0-15,0 24 16,0-24 0,25-26-16,-25 51 15,0-26-15,24-24 16,-24 0-16,25 25 16</inkml:trace>
  <inkml:trace contextRef="#ctx0" brushRef="#br0" timeOffset="139281.59">24457 7764 0,'-49'-50'109,"-1"50"-93,1-49 0,-1 24-16,-24 0 15,24 0-15,25-24 16,-24 49-16,24-25 16,0 25-16,-25 0 15,26 0-15,-26 0 16,25 0-1,0 0-15,0 0 16,1 0 0,-26 0-16,25 0 0,0 0 15,1 25 1,-1-1-16,0 1 16,0 0-1,0-25 1,25 50-16,0-26 15,-24 26-15,24-25 16,0 0 0,0-1-16,0 1 15,0 25 1,0-25-16,0 24 16,0 1-16,0 0 15,24 49-15,1-74 16,-25-1-16,25 26 15,0-25 1,0 24 0,-25-24-1,24 0 1,26-25-16,-25 50 0,49-26 16,-74 1-16,75-25 15,-26 25-15,1-25 16,0 0-16,-1 0 15,-24 0 1,25 0-16,24 0 16,-49 0-16,24 0 15,-24 0 1,0 0-16,0 0 16,0 0-1,-1-25 1,1 0-16,0-24 15,0 24-15,0 0 16,-25-24 0,24 24-16,-24 0 15,25 0 1,-25-24-16,0 24 16,0-25-1,0 1 1,0 24-16,0 0 15,0-25-15,0 1 16,0 24-16,0-50 16,0 51-1,0-1-15,0-25 16,0 25 0,0 1-16,0-1 15,-25 0-15,25 0 16,-24 25-1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3-05T08:11:21.7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2059 8905 0,'49'0'141,"75"0"-141,75 0 16,-26 0-16,1 0 15,74 0-15,25 0 16,0 0-16,0 0 15,-50 0-15,50 0 16,-50 0-16,0 0 16,1 0-16,-26 0 15,-24 0-15,-50 0 16,-25 0-16,25 0 16,0 0-16,-50 0 15,1 0-15,24 0 16,-74 0-16,24 25 15,1-25 1,0 24-16,24 1 16,-24 0-16,24 50 15,25-26-15,-24 26 16,-1-26-16,-24 1 16,-1-25-16,-24-25 15,0 49-15,0-49 16,-25 25-1,25-25 126,-1 0-141,26-50 16,49 26-1,-24-26-15,-26 50 16,75-25-16,50 0 16,24-24-16,75 24 15,0 25-15,-25 0 16,50 0-16,-50 0 15,0 0-15,0 0 16,-25 0-16,-99 0 16,0 0-16,-49 0 15,-1 0-15,0 0 16,-49 0-16,25 0 16,-1 0-16,1-25 15,24 0-15,-49 25 16,0 0-1,0 0-15,24-24 16,-24-26 172,0 0-188,25 1 15,-50-1-15,24 25 16,1 0-16,-25 1 15,25-1-15,-25 0 32,25 25-32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3-05T08:12:00.4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3101 6300 0,'24'0'125,"26"0"-109,0 0-16,49 0 15,-25 0-15,-24 0 16,-1 0-16,26 0 16,24 0-16,0 0 0,1 0 15,24 0 1,-25 0-16,0 0 16,50 0-16,-50 0 15,25 0 1,25 0-16,-50 0 0,0 0 15,25 0-15,-24 0 16,-26 0-16,50 0 16,-50 0-16,26 0 15,-1 0 1,-50 0-16,1 0 0,24 0 16,-49 0-1,25 0-15,-25 0 0,49 0 16,-49 0-16,25 0 15,24 0 1,0 0-16,-24 0 16,24 0-16,26 0 15,-1 0-15,-50 0 16,51-24-16,-26 24 16,0-25-16,26 0 15,-1 25-15,-25 0 16,1 0-16,24 0 15,-49 0 1,49-25-16,-50 25 0,51 0 16,-51 0-16,50 0 15,-74-25-15,74 25 16,-49 0-16,0 0 16,-1 0-1,26 0-15,-26 0 16,26 0-16,-26 0 15,26 0-15,-26 0 16,1 0-16,0 0 16,-26 0-16,26 0 15,0 0-15,-1 0 16,-24 0-16,0 0 16,24 0-16,26 0 15,-26 25-15,1-25 16,-25 0-16,49 0 15,1 0-15,-1 0 16,-24 25-16,-1-25 16,1 0-1,24 0-15,-49 25 16,25 0-16,-1-25 0,1 0 16,0 0-1,-1 0-15,-24 0 0,25 0 16,-26 0-1,26 0-15,-25 0 16,24 0-16,-24 0 16,0 0-16,0 0 15,0 0-15,24 0 16,-24 0-16,0 0 16,25 0-1,-26 0-15,1 0 31,0 0-31,25 0 0,-26 0 16,1 0 0,0 0-16,0 0 15,0 0 1,-1 0 0,1 0-16,0 0 15,25 0 1,-26 0-1,1 0-15,0 0 0,0 0 16,0 0 0,-1 0-16,1 0 15,25 0-15,-25 0 16,-1 0-16,1 0 16,0 0-16,0 0 15,24 0-15,-24 0 16,0 0-1,0 0-15,0 0 16,-1 0 0,1 0-16,25 0 0,-1 0 31,1 0-31,-25 0 16,0 0-16,24 0 0,1 0 15,-25 0 1,0 0-16,24 0 15,-24 0-15,0 0 16,0 0-16,24 0 16,-24 0-16,0 0 15,24 24-15,-24-24 16,0 0-16,49 0 16,-49 0-1,0 0 1,0 0-16,0 0 15,24 0-15,-24 0 16,25 25 0,-26-25-1,1 0 1,0 0-16,25 0 16,-26 0-1,26 0-15,-25 0 16,0 0-16,24 0 15,1 0 1,0 0-16,-1 25 16,-24-25-16,25 0 15,-1 0-15,1 25 16,-25-25-16,49 0 16,-49 0-16,49 0 15,-24 0-15,-25 0 16,24 0-16,1 0 15,-25 0 1,49 0-16,-49 0 16,24 0-16,-24 0 0,0 0 15,25 0-15,-25 0 16,-1 0-16,1 0 16,0 0-1,25 0-15,-26 0 16,26 0-1,-25 0-15,0 0 16,-1 0-16,51 0 16,-50 0-16,-1 0 15,26 0-15,-25 0 16,24 0-16,1 25 16,0-25-16,-26 0 15,1 0-15,0 0 16,0 0-16,0 0 15,-1 0-15,1 0 16,0 0-16,0 0 16,0 0-1,-1 0 1,1 0-16,0 0 16,0 0 30,0-25 17,-25 0-47,0 0-1,24 0-15,-24 1 16,0-1 15,0 0-15,0 0-1,25 25-15,-25-25 16,0 1 0,0-1-1,0 0 1,0 0-1,0 0 1,0 1 0,0-1-1,0 0 1,0 0 0,0 0-1,0 1 1,0-1-1,0 0 1,0 0 0,0 0 15,0-24-15,-25 24-1,1 0 1,24 0-1,0 0 32,-25 1-47,25-1 32,0 0 30,-25 0-46,25 0 31,0 1-16,0-1-16,-25 25 17,25-25-32,0 0 15,-25 0 17,25 1-1,0-1 172,0 0-203,-24 25 31,24-25-15,0 0 15,-25 1 78,25-1-62,-25 0-31,-25-25 78,26 26 546,-1 24-608,0-25-17,0 25-15,0-25 31,-24 25-15,24 0 0,0 0-1,0 0 1,25-25-16,-24 25 16,-1 0-1,0 0-15,-25 0 16,1 0-1,24 0-15,0-25 16,-24 25-16,24 0 16,-50 0-16,51 0 15,-26-24-15,0-1 16,26 25-16,-26 0 16,25 0-16,0 0 15,0 0 1,1 0-16,-1 0 0,0 0 15,-25 0 1,1 0-16,24 0 0,0 0 16,0 0-16,1 0 31,-1 0-31,0 0 16,0 0-1,-49 0-15,49 0 16,-25 0-16,1 0 15,-1 0-15,-24 0 16,-25 0-16,49 0 16,-49 0-16,24 0 15,1 0-15,49 0 16,-74 0-16,49 0 16,1 0-16,-1 0 15,0 0-15,-74 0 16,75 0-16,-1 0 15,-49 0 1,25 0-16,-1 0 16,1 0-16,-50 0 15,24 0-15,51 0 0,-50 0 16,-25 0-16,24 0 16,1 0-1,0 0-15,0 0 16,24 0-16,-24 0 15,25 0-15,-1 0 16,-24 0-16,49 0 16,-24 0-16,0 0 15,-50 0-15,24 0 16,1 0-16,-25 0 16,25 0-1,0 0-15,-50 0 0,25 0 16,-25 0-16,0 0 15,25 0-15,-25 0 16,25 0-16,-25 0 16,25 0-1,0 0-15,0 0 16,0 0-16,50 0 16,-50 0-16,50 0 15,-1 0-15,-49 0 16,25 0-16,0 0 15,-25 0-15,24 0 16,-24 0-16,0 0 16,25 0-16,25 0 15,-50 0-15,49 0 16,1 0-16,-25 0 16,24 0-16,1 0 15,-25 0-15,49 0 16,0 0-1,-24 0-15,24 0 16,-24-25-16,24 25 16,26 0-16,-26 0 0,-24 0 15,24 0 1,0 0-16,1 0 16,-26 0-16,1 0 15,24 0-15,-24 0 16,24 0-16,1 0 15,-1 0-15,25 0 16,-49 0-16,24 0 16,-24 0-16,49 0 15,-49 0-15,49 0 16,-25 0 0,1 0-16,-1 0 0,25 0 15,0 0 1,1 0-16,-1 0 0,-50-25 15,51 25 1,-1 0 0,0 0 93,0 0-109,0 0 16,-24 0-1,-1 0-15,0 0 16,1 0-16,-1 0 16,25 0-16,-49 0 15,49 0 1,0 0-16,1 0 15,-1 0 142,0 0-142,0 25 1,0 0-16,-24 0 0,24-1 16,0 1-1,0 0 48,1-25-48,24 25 1,-25-25-16,25 25 16,0-1-1,-25-24 1,25 25-1,0 0-15,0 25 16,0-26-16,0 26 16,0-25-1,0 0-15,0-1 16,0 1 0,0 0-1,0 0 1,0 0-1,0-1 1,0 1-16,0 0 31,25-25-31,-25 25 16,25 24-16,-1-24 16,1 0 30,25 25 1</inkml:trace>
  <inkml:trace contextRef="#ctx0" brushRef="#br0" timeOffset="16364.07">2977 7739 0,'24'0'156,"26"0"-140,24 0-16,26 0 16,-26 0-16,-24 0 15,24 0 1,50 0-16,-50 0 16,-24 0-16,49 0 0,-49 0 15,0 0-15,-1 0 16,26 0-16,-1 0 15,-49 0 1,49 0-16,1 0 16,24 0-16,-25 0 15,-24 0-15,49 0 16,-25 0-16,1 0 16,-26 0-16,1 0 15,25 0-15,-51 25 16,1-25-16,0 0 15,0 0-15,0 0 16,24 0-16,1 25 16,-25-25-16,-1 0 15,26 0-15,-25 0 16,49 0-16,-24 24 16,-25-24-1,24 0-15,-24 0 16,0 0-16,24 25 15,1-25-15,0 0 32,-1 25-17,-24-25-15,49 0 16,1 25 0,-50-25-16,49 0 15,-24 0-15,24 0 16,1 0-16,-1 0 15,25 0-15,0 0 16,1 0-16,-1 0 16,0 0-16,-49 0 15,24 0-15,1 0 16,24 0-16,0 0 16,0 0-16,0 0 15,1 0-15,24 0 16,0 0-1,-25 0-15,0 0 16,0 0-16,-24 0 16,24 0-16,0 0 15,-24 0-15,24 0 16,-25 0-16,1 0 16,24 0-16,-25 0 15,-24 0-15,24 0 16,1 0-16,-26 0 15,26 0-15,-1 0 16,-24 0-16,-25 0 16,49 0-16,-24 0 15,-1 0-15,-24 0 16,0 0 0,49 0-16,-24 0 15,-1 0-15,-24 0 16,50 0-16,-26 0 0,-24 0 15,49 0-15,-24 0 16,0 0 0,-26 0-16,1 0 15,0 0-15,0 0 16,0 0-16,24 0 16,-24 0-16,0 0 15,0 0-15,0 0 16,24 0-16,1 0 15,-25 0-15,24 0 16,1 0 0,49 0-16,-74 0 0,24 0 15,1 0-15,-25 0 16,49 0-16,-49 0 16,25 0-16,24 0 15,-49 0 1,49 0-16,1 0 15,-26 0-15,1 0 16,49 0-16,-49 0 16,-1 0-16,26 0 15,-1 0-15,-49 0 16,74 0-16,-74 0 16,74 0-16,-49 0 15,-1 0-15,1 0 16,0 0-16,-1 0 15,1 0-15,-1 0 16,1 0-16,0 0 16,49 0-16,-74 0 15,49 0 1,-49 0-16,74 0 16,-74 0-16,25 0 15,-1 0-15,-24 0 16,0 0-16,0 0 0,49 0 15,-49 0 1,24 0-16,1 0 16,0 0-16,-1 0 15,1 0-15,-25 0 16,-1 0-16,51 0 16,-1 0-16,-24 0 15,-25 0-15,49 0 16,-24 0-16,-1 0 15,1 0 1,-25 0-16,49 0 0,1 0 16,-26 0-16,-24 0 15,49 0-15,-49 0 16,99 0-16,-49 0 16,-26 0-1,26 0-15,-1 0 16,-24 0-16,24 0 15,1 0-15,-26 0 16,1 0-16,-1 0 0,-24 0 16,50 0-1,-51 0-15,26 0 16,0 0-16,-26 0 16,1 0-16,50 0 15,-51 0-15,1 0 16,25 0-16,-25 0 15,24 0 1,1 0-16,-25 0 16,-1 0-1,1 0-15,0 0 16,0 0-16,0 0 16,24 0 15,-24 0-16,0 0 1,0 0 0,0 0 15,-1 0-15,1 0-16,0 0 15,0 0-15,24 0 16,-24 0-1,25 0-15,-25 0 0,-1 0 16,51 0-16,-50 0 16,49 0-16,-24 0 15,-1 0 1,-24 0 0,0 0-16,0 0 15,-1 0 1,1 0-1,0 0 17,0 0-17,0 0 17,-1 0-17,1 0 1,0 0-16,0 0 15,0 0 17,0-25-32,-1 25 15,1-25 17,0 0 46,-25 1-63,25-1 1,0-25-16,-1 25 31,-24 1-31,0-1 16,25 0-1,-25 0 1,0-24 0,0 24 15,0 0-31,25 0 16,-25 0 30,0 1-30,0-1 0,0-50-1,0 51 1,0-1 0,25 0-1,-25 0-15,0 0 16,0 1 15,0-1-15,0 0-16,0 0 47,0 0-32,0 1 1,0-1 15,0-25-15,-25 25-1,25 1 1,0-1 0,-25 25-16,25-25 15,-49 0 1,49 0 15,-25 0 0,25 1-31,-25 24 16,25-50 0,-25 50-1,25-25-15,-25 0 31,1 25-15,24-24 0,-25-1-1,0 25 17,0-25-32,0 0 15,0-24 1,1 49-1,-26-25-15,25 0 32,0 0-17,1 25 1,-1 0 0,0 0-16,25-25 15,-25 25-15,0 0 16,-24-24-16,-1-1 15,1 25-15,24 0 16,-25-25-16,1 25 16,-1-25-16,-24 25 15,-1-25-15,1 25 16,-1-24-16,26 24 16,-1 0-16,0 0 15,26 0 1,-1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3-05T08:13:13.9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20191 6499 0,'0'0'0,"25"-50"15,0 25 1,-1 25 0,1 0-1,0 0 1,25 0-1,-26 0-15,1 0 0,0 0 16,0 25 0,-25 0-1,0 0 32,0 0-31,0-1-16,0 26 15,0-25-15,0 24 16,-25-24-16,0 0 16,25 0-1,-25-25-15,25 25 16,-24-25 0,24 24-16,0 1 15,0 25 1,0-25-1</inkml:trace>
  <inkml:trace contextRef="#ctx0" brushRef="#br0" timeOffset="258.16">20365 7293 0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03-05T08:14:25.9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3299 8706 0,'25'0'93,"0"0"-77,-1 0 0,26 50-16,0-50 15,24 50-15,0-26 16,26 1-16,-26 0 15,25 0-15,-49-25 16,49 25-16,0-25 16,50 24-16,0 1 15,0 0-15,-50 0 16,75 0-16,-50 0 16,25-25-1,-50 24-15,50-24 0,-50 0 16,25 0-16,-50 0 15,25 0-15,26 0 16,-51 0 0,25 0-16,-24 0 15,49 0-15,-25 0 16,0 0-16,0 25 16,0-25-16,25 0 15,-24 25-15,-1-25 16,25 25-16,0-25 15,25 0-15,-50 0 16,25 0-16,25 0 16,-25 0-16,0 0 15,-50 0-15,-24 0 16,-25 0-16,0 0 16,-1 0-1,1 0 79,0 25-78,-25-1 93,0 1-93,25 25-1,-25-25-15,25 24 16,-25-24-16,0 0 15,0 0 1,24-1-16,-24 1 16,25-99 171,0 49-171,49-25-16,-49-24 0,25 24 15,-25 26-15,24-1 16,-24 0 0,25 0-16,24 25 0,-24-25 15,-1 25 1,1-24-16,49 24 16,-49 0-16,-1 0 15,51 0-15,-51 0 16,50 0-16,-49 0 15,0 0-15,49 0 16,-50 0-16,1 0 16,-25 0-16,74 0 15,-74 0-15,24 0 16,1 0-16,24 0 16,-24 0-16,0 0 15,-1 0-15,-24 0 16,74 0-16,-74 0 15,25 0 1,-1 0-16,26 0 16,-26 0-16,1 0 15,0 0-15,-1 0 16,26 0-16,-1 0 0,0 0 16,-24 0-1,24 0-15,1 0 16,-26 0-16,-24 0 15,50 0-15,-50 0 16,-1 0-16,1 0 16,0 0-16,25-50 15,-26 50-15,1 0 16,25-25 0,-25 25-1,-1-25 157,1 0-156,0 1-16,0-1 15,0 0-15,-1 25 16,26-25-16,-50-24 16,25 49-16,0-25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3C089-A006-49EC-A57B-51E39300CD8B}" type="datetimeFigureOut">
              <a:rPr lang="vi-VN" smtClean="0"/>
              <a:t>05/03/2022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8DD0-9755-46E8-85ED-AE208D1DC81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5631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1507AE0-39E9-4889-85ED-96CF72B1F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6261025-1E89-4482-88E0-3ECD3F5BA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C299725-D5E5-43F5-83EE-D7F0D6BB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D75B-382B-44F1-95AD-65E71C3FFDF2}" type="datetime1">
              <a:rPr lang="vi-VN" smtClean="0"/>
              <a:t>05/03/2022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5387ED4-2383-46F2-81AD-794D3F9A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E0FC33C-F4C2-4C6B-99DF-929126EA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464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CA924F0-C811-4140-8699-4590A383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5979FC5-E9D4-4775-A900-BBD196C7D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390DE0F-1DD9-479F-9894-6DFD44DB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B0C2-1DC0-4DA6-B6E3-3AB131C5DF69}" type="datetime1">
              <a:rPr lang="vi-VN" smtClean="0"/>
              <a:t>05/03/2022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6231B0A-9A90-4D90-BD5C-02783FCC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31F2C21-939A-46D1-A53D-A5A7B9B8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550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4D698832-D84A-45A3-BE8D-43437DDB4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F6AB07A-97CF-4E28-A585-30EDAA1E5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4D6EE21-2885-4E14-B919-4E171CAC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4FD5-1303-4CA3-ADA5-7736F53F9041}" type="datetime1">
              <a:rPr lang="vi-VN" smtClean="0"/>
              <a:t>05/03/2022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FA6AA80-34F6-4B54-B9AD-CCDF4835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545A7BA-72D6-4BCB-8A2D-91E35446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042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8FD923-3155-4F5A-B310-4B066596D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B143A73-7CF3-4B4A-9E5C-8A793190A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D83D6C9-71D9-46A3-A2FB-7715E79FD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4BC3-EFEE-4CE9-96F6-461933B4C9B3}" type="datetime1">
              <a:rPr lang="vi-VN" smtClean="0"/>
              <a:t>05/03/2022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D80C327-9D19-4106-982F-C2D9B7AF4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3F657F6-F70C-4FB5-A786-238E225C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882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20B3BA3-5261-4F55-AF60-D418D958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378A4E4-4E30-47B4-9239-7B5B9D52C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3936738-0803-45A5-8258-23A33D74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A125-1797-4A1F-B73C-042C34C130AE}" type="datetime1">
              <a:rPr lang="vi-VN" smtClean="0"/>
              <a:t>05/03/2022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7D0F35D-5459-482A-A8E2-8BD574E2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CB8259B-4C35-414F-91D9-18046F90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118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8B51976-0D59-46DE-BC5C-AEDAD043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57E541B-3D7D-488B-9E25-602936E57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92FAAFA-1985-462D-8EE3-A515D8ED8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823E13B-3792-4FFD-A321-9981E425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C773-7551-4A21-8CD9-725D1D0E13D4}" type="datetime1">
              <a:rPr lang="vi-VN" smtClean="0"/>
              <a:t>05/03/2022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1010DC8-1AF6-443C-9097-3DDA1B5B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3F9B949-3B81-46F6-8C62-4D2947A8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595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C4BF34D-0DCB-4C74-9A23-02F31426E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F66484C-279C-4228-91E5-E5938A960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C208130-A448-4E7E-B3EF-1A4F34EA6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33A1E473-3D26-4077-B608-D79C784C8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35A347BE-1979-4A13-91C1-3C84B56A4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DF306D21-D6B5-4082-8AD5-780AE3FA3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F65D-F379-40CD-8A40-B3417345A7D0}" type="datetime1">
              <a:rPr lang="vi-VN" smtClean="0"/>
              <a:t>05/03/2022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36A0073D-87AA-47AE-921E-77D4A8E7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4AC5DAE-062E-4886-B742-BA8EC047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58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8710CB-31B1-41E0-B34A-43D52CB8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3C833819-C0FA-4993-BA9F-1449E799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F540-CEFB-4C74-8464-337235A29738}" type="datetime1">
              <a:rPr lang="vi-VN" smtClean="0"/>
              <a:t>05/03/2022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013AF9B-20B5-4610-A4E1-410FF07D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DE4C64D-D009-49EF-B92E-FEF6B36A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323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B2C1A2AC-036F-4F7D-ADE9-27A53BEB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0017-27D1-4ABF-9EB5-1031ABAE9439}" type="datetime1">
              <a:rPr lang="vi-VN" smtClean="0"/>
              <a:t>05/03/2022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1CF07075-5E0F-453C-8379-91D02A5D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E97289F-BB6A-4BB9-B6C1-BB0F52B0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626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9F4B623-D822-4D57-864B-88679ED3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11F9C64-01D7-4A7C-ABF9-361573B5C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9B58394-5525-4E62-9458-3DE733E19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1B693C2-CDE9-45FB-A782-A9AED4FD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6112-6ACE-4A63-B1D7-5B3B6755E5A6}" type="datetime1">
              <a:rPr lang="vi-VN" smtClean="0"/>
              <a:t>05/03/2022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80E1235-251A-4246-A6F9-49AAC3A1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0853195-A65F-4DC0-B22F-971CD186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160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9CA355A-4B29-4ED2-8CB3-E8CD6812E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47F92B65-49AD-4F13-B2B9-3ECA90BB9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B69F4C7-B116-4B12-BAB6-68CED5DB5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34545A9-79ED-4F35-9319-A0BF4B5E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5B30-9BCE-45A0-AF9E-8FC72FE581AC}" type="datetime1">
              <a:rPr lang="vi-VN" smtClean="0"/>
              <a:t>05/03/2022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551BC0F-B983-473B-ADE8-01866E51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AF634DB-468A-4864-A197-53CEE24A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414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856BDC03-3B80-4C3E-8857-13929F871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CE5D82E-B6C9-40E2-96CD-96163D171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4CF4B44-B888-4959-B517-296233C1E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12F3C-C493-42D5-9F6C-9A56AA909FBF}" type="datetime1">
              <a:rPr lang="vi-VN" smtClean="0"/>
              <a:t>05/03/2022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3437F89-C788-49D8-B3A0-C45A761E8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C6FF33D-EBE2-4312-9F63-CBCCE95EF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E2698-B386-4030-AF28-2C9E17A488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045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904.0476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1E58B2-DD86-4565-AC9D-6D875885A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Quanvolutional neural network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4DCE1D1-0696-49F1-90ED-6426B1A7D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5/3/2022</a:t>
            </a:r>
          </a:p>
          <a:p>
            <a:endParaRPr lang="en-US"/>
          </a:p>
          <a:p>
            <a:r>
              <a:rPr lang="vi-VN">
                <a:hlinkClick r:id="rId2"/>
              </a:rPr>
              <a:t>https://arxiv.org/abs/1904.04767</a:t>
            </a:r>
            <a:endParaRPr lang="en-US"/>
          </a:p>
          <a:p>
            <a:r>
              <a:rPr lang="vi-VN"/>
              <a:t>https://arxiv.org/abs/2108.00661.pdf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8ED9BDD-450D-402C-958D-377A0706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5048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E511995-44AF-4FC3-98EC-EAAFBF54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BB02378-B809-436C-8F64-C749E661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70k 28x28 gray MNIST samples (60k train, 10k test)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695254-A383-4C19-958E-95C9598E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6878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22F4246-7165-4338-9586-8B8A754A9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6E1894EE-6778-4400-9573-54242B683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848" t="21087" r="2801" b="23629"/>
          <a:stretch/>
        </p:blipFill>
        <p:spPr>
          <a:xfrm>
            <a:off x="838200" y="1690688"/>
            <a:ext cx="7091149" cy="4969618"/>
          </a:xfrm>
        </p:spPr>
      </p:pic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BF33B19-FCAD-4FEA-A028-AEF56D45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11</a:t>
            </a:fld>
            <a:endParaRPr lang="vi-V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D4AF36DC-A052-48A6-A63E-BB4E47710E87}"/>
                  </a:ext>
                </a:extLst>
              </p14:cNvPr>
              <p14:cNvContentPartPr/>
              <p14:nvPr/>
            </p14:nvContentPartPr>
            <p14:xfrm>
              <a:off x="7268760" y="2312640"/>
              <a:ext cx="98640" cy="313200"/>
            </p14:xfrm>
          </p:contentPart>
        </mc:Choice>
        <mc:Fallback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D4AF36DC-A052-48A6-A63E-BB4E47710E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59400" y="2303280"/>
                <a:ext cx="117360" cy="33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8975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6D8B30F-CE00-48FA-9E09-0D0015DD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BC30CD07-6BF3-4345-B189-B4F019539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000" t="47920" r="14616" b="6466"/>
          <a:stretch/>
        </p:blipFill>
        <p:spPr>
          <a:xfrm>
            <a:off x="5956495" y="2110155"/>
            <a:ext cx="5609492" cy="4065562"/>
          </a:xfrm>
        </p:spPr>
      </p:pic>
      <p:pic>
        <p:nvPicPr>
          <p:cNvPr id="6" name="Chỗ dành sẵn cho Nội dung 4">
            <a:extLst>
              <a:ext uri="{FF2B5EF4-FFF2-40B4-BE49-F238E27FC236}">
                <a16:creationId xmlns:a16="http://schemas.microsoft.com/office/drawing/2014/main" id="{4EBE0C76-68A0-40F8-96AC-BF084B5B8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4298" r="14616" b="51702"/>
          <a:stretch/>
        </p:blipFill>
        <p:spPr>
          <a:xfrm>
            <a:off x="626013" y="1690688"/>
            <a:ext cx="5609492" cy="3030474"/>
          </a:xfrm>
          <a:prstGeom prst="rect">
            <a:avLst/>
          </a:prstGeom>
        </p:spPr>
      </p:pic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E11B3B2-2B3F-473C-804A-BDE1E3FA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7058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EC5218-1556-4A39-B217-1EBE1F6F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3F30167-8899-4601-B002-A02AFD8C2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/>
              <a:t>Test on another dataset and deeper QNN.</a:t>
            </a:r>
          </a:p>
          <a:p>
            <a:pPr>
              <a:buFontTx/>
              <a:buChar char="-"/>
            </a:pPr>
            <a:r>
              <a:rPr lang="en-US"/>
              <a:t>Make quanvolutional layer trainable or change by time by the evolutional algorithm. =&gt; Use QNG in Quanvolutional layer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3A54B58-A58F-4460-ACE3-ECC3CC23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13</a:t>
            </a:fld>
            <a:endParaRPr lang="vi-V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2D5A6D61-72B7-48E6-AFC7-56C66929DA64}"/>
                  </a:ext>
                </a:extLst>
              </p14:cNvPr>
              <p14:cNvContentPartPr/>
              <p14:nvPr/>
            </p14:nvContentPartPr>
            <p14:xfrm>
              <a:off x="1187640" y="3134160"/>
              <a:ext cx="3036600" cy="286200"/>
            </p14:xfrm>
          </p:contentPart>
        </mc:Choice>
        <mc:Fallback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2D5A6D61-72B7-48E6-AFC7-56C66929DA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8280" y="3124800"/>
                <a:ext cx="3055320" cy="30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9595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6DC459B-CD54-44FD-8F37-11AC3106A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Thanks for listening!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1A83028-CC1A-41E6-8EE4-2C877E40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937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0123155-652A-43F0-9F94-549AD25A0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structural</a:t>
            </a:r>
            <a:endParaRPr lang="vi-VN"/>
          </a:p>
        </p:txBody>
      </p:sp>
      <p:pic>
        <p:nvPicPr>
          <p:cNvPr id="11" name="Chỗ dành sẵn cho Nội dung 10">
            <a:extLst>
              <a:ext uri="{FF2B5EF4-FFF2-40B4-BE49-F238E27FC236}">
                <a16:creationId xmlns:a16="http://schemas.microsoft.com/office/drawing/2014/main" id="{8726432A-BC46-433F-A68D-6C0728000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445" t="17019" r="14048" b="6719"/>
          <a:stretch/>
        </p:blipFill>
        <p:spPr>
          <a:xfrm>
            <a:off x="838200" y="1690688"/>
            <a:ext cx="8202561" cy="4988044"/>
          </a:xfrm>
        </p:spPr>
      </p:pic>
      <p:sp>
        <p:nvSpPr>
          <p:cNvPr id="12" name="Chỗ dành sẵn cho Số hiệu Bản chiếu 11">
            <a:extLst>
              <a:ext uri="{FF2B5EF4-FFF2-40B4-BE49-F238E27FC236}">
                <a16:creationId xmlns:a16="http://schemas.microsoft.com/office/drawing/2014/main" id="{A0F17A47-1523-4D7E-BE6A-51FB3854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2</a:t>
            </a:fld>
            <a:endParaRPr lang="vi-V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BA5B57CA-D285-4198-9939-0B84D359E616}"/>
                  </a:ext>
                </a:extLst>
              </p14:cNvPr>
              <p14:cNvContentPartPr/>
              <p14:nvPr/>
            </p14:nvContentPartPr>
            <p14:xfrm>
              <a:off x="3330720" y="1830600"/>
              <a:ext cx="518400" cy="259200"/>
            </p14:xfrm>
          </p:contentPart>
        </mc:Choice>
        <mc:Fallback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BA5B57CA-D285-4198-9939-0B84D359E6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21360" y="1821240"/>
                <a:ext cx="537120" cy="27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300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679384-8673-493E-8759-8782D0B8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</a:t>
            </a:r>
            <a:endParaRPr lang="vi-VN"/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FA197B6B-E433-4012-9E5A-6A4AC2D14F8A}"/>
              </a:ext>
            </a:extLst>
          </p:cNvPr>
          <p:cNvSpPr/>
          <p:nvPr/>
        </p:nvSpPr>
        <p:spPr>
          <a:xfrm>
            <a:off x="3726976" y="1932973"/>
            <a:ext cx="2369024" cy="573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Conv1: 50 5x5 filter</a:t>
            </a:r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D840890F-2A8E-4D1E-90E9-CF75695C4148}"/>
              </a:ext>
            </a:extLst>
          </p:cNvPr>
          <p:cNvSpPr/>
          <p:nvPr/>
        </p:nvSpPr>
        <p:spPr>
          <a:xfrm>
            <a:off x="3726976" y="2757440"/>
            <a:ext cx="2369024" cy="573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Pool1</a:t>
            </a:r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3D2EE95E-CD22-48D4-82B9-A8C9F74F4C99}"/>
              </a:ext>
            </a:extLst>
          </p:cNvPr>
          <p:cNvSpPr/>
          <p:nvPr/>
        </p:nvSpPr>
        <p:spPr>
          <a:xfrm>
            <a:off x="3726976" y="3521903"/>
            <a:ext cx="2364475" cy="573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Conv2: 64 5x5 filter</a:t>
            </a:r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0D413205-5DFA-4755-8EE5-077C07AD38EE}"/>
              </a:ext>
            </a:extLst>
          </p:cNvPr>
          <p:cNvSpPr/>
          <p:nvPr/>
        </p:nvSpPr>
        <p:spPr>
          <a:xfrm>
            <a:off x="3726976" y="4292099"/>
            <a:ext cx="2364476" cy="573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Pool2</a:t>
            </a:r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09A61126-11F4-4ABE-BAE5-9C5A8C1459D4}"/>
              </a:ext>
            </a:extLst>
          </p:cNvPr>
          <p:cNvSpPr/>
          <p:nvPr/>
        </p:nvSpPr>
        <p:spPr>
          <a:xfrm>
            <a:off x="3726976" y="5122599"/>
            <a:ext cx="2369024" cy="5739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FC1: 1024. Dropout  = 0.4</a:t>
            </a:r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40767D9A-99A7-43B8-9D7E-94D51E5A6644}"/>
              </a:ext>
            </a:extLst>
          </p:cNvPr>
          <p:cNvSpPr/>
          <p:nvPr/>
        </p:nvSpPr>
        <p:spPr>
          <a:xfrm>
            <a:off x="3722427" y="5918880"/>
            <a:ext cx="2369024" cy="5739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FC2: 10. Droput = 0.4</a:t>
            </a:r>
          </a:p>
        </p:txBody>
      </p:sp>
      <p:cxnSp>
        <p:nvCxnSpPr>
          <p:cNvPr id="22" name="Đường kết nối Mũi tên Thẳng 21">
            <a:extLst>
              <a:ext uri="{FF2B5EF4-FFF2-40B4-BE49-F238E27FC236}">
                <a16:creationId xmlns:a16="http://schemas.microsoft.com/office/drawing/2014/main" id="{03608EDA-7400-4E7C-8CBE-B1D3A7625F54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4911488" y="2506968"/>
            <a:ext cx="0" cy="250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Đường kết nối Mũi tên Thẳng 24">
            <a:extLst>
              <a:ext uri="{FF2B5EF4-FFF2-40B4-BE49-F238E27FC236}">
                <a16:creationId xmlns:a16="http://schemas.microsoft.com/office/drawing/2014/main" id="{8B6AD213-8939-479D-BB99-2F88A7DA994F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4909214" y="3331435"/>
            <a:ext cx="2274" cy="190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CA50C63C-22E5-4EA4-B264-0FB9D8C8F57E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4909214" y="4095898"/>
            <a:ext cx="0" cy="196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70DBC3CE-B8F3-44EB-BB7A-DB1E614C7BDF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4909214" y="4866094"/>
            <a:ext cx="2274" cy="256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19C21900-3ED5-40FE-B45E-8B4A7DB0C5AD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4906939" y="5696594"/>
            <a:ext cx="4549" cy="222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ình chữ nhật 31">
            <a:extLst>
              <a:ext uri="{FF2B5EF4-FFF2-40B4-BE49-F238E27FC236}">
                <a16:creationId xmlns:a16="http://schemas.microsoft.com/office/drawing/2014/main" id="{BB11FFCD-DB14-49A8-BF55-B284CAFFF21E}"/>
              </a:ext>
            </a:extLst>
          </p:cNvPr>
          <p:cNvSpPr/>
          <p:nvPr/>
        </p:nvSpPr>
        <p:spPr>
          <a:xfrm>
            <a:off x="3722427" y="1116693"/>
            <a:ext cx="2369024" cy="573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Image: 28x28x1</a:t>
            </a:r>
          </a:p>
        </p:txBody>
      </p:sp>
      <p:cxnSp>
        <p:nvCxnSpPr>
          <p:cNvPr id="33" name="Đường kết nối Mũi tên Thẳng 32">
            <a:extLst>
              <a:ext uri="{FF2B5EF4-FFF2-40B4-BE49-F238E27FC236}">
                <a16:creationId xmlns:a16="http://schemas.microsoft.com/office/drawing/2014/main" id="{83957D11-1445-4E9F-9F5C-6BEC0D5DD563}"/>
              </a:ext>
            </a:extLst>
          </p:cNvPr>
          <p:cNvCxnSpPr>
            <a:cxnSpLocks/>
            <a:stCxn id="32" idx="2"/>
            <a:endCxn id="13" idx="0"/>
          </p:cNvCxnSpPr>
          <p:nvPr/>
        </p:nvCxnSpPr>
        <p:spPr>
          <a:xfrm>
            <a:off x="4906939" y="1690688"/>
            <a:ext cx="4549" cy="242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Hình chữ nhật 35">
            <a:extLst>
              <a:ext uri="{FF2B5EF4-FFF2-40B4-BE49-F238E27FC236}">
                <a16:creationId xmlns:a16="http://schemas.microsoft.com/office/drawing/2014/main" id="{CFA1E19B-A3C7-4BAC-B70D-F7EDC692142C}"/>
              </a:ext>
            </a:extLst>
          </p:cNvPr>
          <p:cNvSpPr/>
          <p:nvPr/>
        </p:nvSpPr>
        <p:spPr>
          <a:xfrm>
            <a:off x="7086600" y="2219970"/>
            <a:ext cx="2369024" cy="573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Conv1: 50 5x5 filter</a:t>
            </a:r>
          </a:p>
        </p:txBody>
      </p:sp>
      <p:sp>
        <p:nvSpPr>
          <p:cNvPr id="37" name="Hình chữ nhật 36">
            <a:extLst>
              <a:ext uri="{FF2B5EF4-FFF2-40B4-BE49-F238E27FC236}">
                <a16:creationId xmlns:a16="http://schemas.microsoft.com/office/drawing/2014/main" id="{97888B18-4C41-4FFF-BBB6-3BA82CE915CF}"/>
              </a:ext>
            </a:extLst>
          </p:cNvPr>
          <p:cNvSpPr/>
          <p:nvPr/>
        </p:nvSpPr>
        <p:spPr>
          <a:xfrm>
            <a:off x="7086600" y="3044437"/>
            <a:ext cx="2369024" cy="573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Pool1</a:t>
            </a:r>
          </a:p>
        </p:txBody>
      </p:sp>
      <p:sp>
        <p:nvSpPr>
          <p:cNvPr id="38" name="Hình chữ nhật 37">
            <a:extLst>
              <a:ext uri="{FF2B5EF4-FFF2-40B4-BE49-F238E27FC236}">
                <a16:creationId xmlns:a16="http://schemas.microsoft.com/office/drawing/2014/main" id="{03859D45-EA79-4DFB-A8AA-506750DC6AAE}"/>
              </a:ext>
            </a:extLst>
          </p:cNvPr>
          <p:cNvSpPr/>
          <p:nvPr/>
        </p:nvSpPr>
        <p:spPr>
          <a:xfrm>
            <a:off x="7086600" y="3808900"/>
            <a:ext cx="2364475" cy="573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Conv2: 64 5x5 filter</a:t>
            </a:r>
          </a:p>
        </p:txBody>
      </p:sp>
      <p:sp>
        <p:nvSpPr>
          <p:cNvPr id="39" name="Hình chữ nhật 38">
            <a:extLst>
              <a:ext uri="{FF2B5EF4-FFF2-40B4-BE49-F238E27FC236}">
                <a16:creationId xmlns:a16="http://schemas.microsoft.com/office/drawing/2014/main" id="{75AD0A42-4CDA-45A5-A7BF-5388C3DCE0FC}"/>
              </a:ext>
            </a:extLst>
          </p:cNvPr>
          <p:cNvSpPr/>
          <p:nvPr/>
        </p:nvSpPr>
        <p:spPr>
          <a:xfrm>
            <a:off x="7086600" y="4579096"/>
            <a:ext cx="2364476" cy="573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Pool2</a:t>
            </a:r>
          </a:p>
        </p:txBody>
      </p:sp>
      <p:sp>
        <p:nvSpPr>
          <p:cNvPr id="40" name="Hình chữ nhật 39">
            <a:extLst>
              <a:ext uri="{FF2B5EF4-FFF2-40B4-BE49-F238E27FC236}">
                <a16:creationId xmlns:a16="http://schemas.microsoft.com/office/drawing/2014/main" id="{3DAB0787-12FC-4007-AFE7-5B945C19EB9C}"/>
              </a:ext>
            </a:extLst>
          </p:cNvPr>
          <p:cNvSpPr/>
          <p:nvPr/>
        </p:nvSpPr>
        <p:spPr>
          <a:xfrm>
            <a:off x="7086600" y="5409596"/>
            <a:ext cx="2369024" cy="5739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FC1: 1024. Dropout  = 0.4</a:t>
            </a:r>
          </a:p>
        </p:txBody>
      </p: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ACEE9F1B-0E32-4C82-8F0A-372852AB7707}"/>
              </a:ext>
            </a:extLst>
          </p:cNvPr>
          <p:cNvSpPr/>
          <p:nvPr/>
        </p:nvSpPr>
        <p:spPr>
          <a:xfrm>
            <a:off x="7082051" y="6205877"/>
            <a:ext cx="2369024" cy="5739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FC2: 10. Droput = 0.4</a:t>
            </a:r>
          </a:p>
        </p:txBody>
      </p:sp>
      <p:cxnSp>
        <p:nvCxnSpPr>
          <p:cNvPr id="42" name="Đường kết nối Mũi tên Thẳng 41">
            <a:extLst>
              <a:ext uri="{FF2B5EF4-FFF2-40B4-BE49-F238E27FC236}">
                <a16:creationId xmlns:a16="http://schemas.microsoft.com/office/drawing/2014/main" id="{C8DCAF2E-D5EE-4A6D-B80A-6D8D8F070FC1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8271112" y="2793965"/>
            <a:ext cx="0" cy="250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Đường kết nối Mũi tên Thẳng 42">
            <a:extLst>
              <a:ext uri="{FF2B5EF4-FFF2-40B4-BE49-F238E27FC236}">
                <a16:creationId xmlns:a16="http://schemas.microsoft.com/office/drawing/2014/main" id="{5CCC6393-E090-4BD5-877B-BFBD844E92BD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 flipH="1">
            <a:off x="8268838" y="3618432"/>
            <a:ext cx="2274" cy="190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Đường kết nối Mũi tên Thẳng 43">
            <a:extLst>
              <a:ext uri="{FF2B5EF4-FFF2-40B4-BE49-F238E27FC236}">
                <a16:creationId xmlns:a16="http://schemas.microsoft.com/office/drawing/2014/main" id="{D5991104-FA0D-40AE-9FDA-3A58FB43A512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8268838" y="4382895"/>
            <a:ext cx="0" cy="196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Đường kết nối Mũi tên Thẳng 44">
            <a:extLst>
              <a:ext uri="{FF2B5EF4-FFF2-40B4-BE49-F238E27FC236}">
                <a16:creationId xmlns:a16="http://schemas.microsoft.com/office/drawing/2014/main" id="{9A5E9F16-A400-4DC4-8D1F-9ECF6F5BA1C8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>
            <a:off x="8268838" y="5153091"/>
            <a:ext cx="2274" cy="256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Đường kết nối Mũi tên Thẳng 45">
            <a:extLst>
              <a:ext uri="{FF2B5EF4-FFF2-40B4-BE49-F238E27FC236}">
                <a16:creationId xmlns:a16="http://schemas.microsoft.com/office/drawing/2014/main" id="{56E8CC6E-873B-4066-906D-446CFF39AE89}"/>
              </a:ext>
            </a:extLst>
          </p:cNvPr>
          <p:cNvCxnSpPr>
            <a:stCxn id="40" idx="2"/>
            <a:endCxn id="41" idx="0"/>
          </p:cNvCxnSpPr>
          <p:nvPr/>
        </p:nvCxnSpPr>
        <p:spPr>
          <a:xfrm flipH="1">
            <a:off x="8266563" y="5983591"/>
            <a:ext cx="4549" cy="222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Hình chữ nhật 46">
            <a:extLst>
              <a:ext uri="{FF2B5EF4-FFF2-40B4-BE49-F238E27FC236}">
                <a16:creationId xmlns:a16="http://schemas.microsoft.com/office/drawing/2014/main" id="{614FB3B1-BD7C-4769-ACB9-9C4CDF44351D}"/>
              </a:ext>
            </a:extLst>
          </p:cNvPr>
          <p:cNvSpPr/>
          <p:nvPr/>
        </p:nvSpPr>
        <p:spPr>
          <a:xfrm>
            <a:off x="7082051" y="587671"/>
            <a:ext cx="2369024" cy="573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>
                <a:solidFill>
                  <a:schemeClr val="tx1"/>
                </a:solidFill>
              </a:rPr>
              <a:t>Image: 28x28x1</a:t>
            </a:r>
          </a:p>
        </p:txBody>
      </p:sp>
      <p:cxnSp>
        <p:nvCxnSpPr>
          <p:cNvPr id="48" name="Đường kết nối Mũi tên Thẳng 47">
            <a:extLst>
              <a:ext uri="{FF2B5EF4-FFF2-40B4-BE49-F238E27FC236}">
                <a16:creationId xmlns:a16="http://schemas.microsoft.com/office/drawing/2014/main" id="{7DC3F126-14BD-4BDF-9DE7-5583FDC352BF}"/>
              </a:ext>
            </a:extLst>
          </p:cNvPr>
          <p:cNvCxnSpPr>
            <a:cxnSpLocks/>
            <a:stCxn id="52" idx="2"/>
            <a:endCxn id="36" idx="0"/>
          </p:cNvCxnSpPr>
          <p:nvPr/>
        </p:nvCxnSpPr>
        <p:spPr>
          <a:xfrm>
            <a:off x="8266563" y="1963465"/>
            <a:ext cx="4549" cy="256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Hộp Văn bản 48">
            <a:extLst>
              <a:ext uri="{FF2B5EF4-FFF2-40B4-BE49-F238E27FC236}">
                <a16:creationId xmlns:a16="http://schemas.microsoft.com/office/drawing/2014/main" id="{B99AD7B9-68C1-4474-8ABA-CAECB564FD98}"/>
              </a:ext>
            </a:extLst>
          </p:cNvPr>
          <p:cNvSpPr txBox="1"/>
          <p:nvPr/>
        </p:nvSpPr>
        <p:spPr>
          <a:xfrm>
            <a:off x="3722427" y="365125"/>
            <a:ext cx="2378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/>
              <a:t>CNN model</a:t>
            </a:r>
          </a:p>
          <a:p>
            <a:pPr algn="ctr"/>
            <a:r>
              <a:rPr lang="vi-VN"/>
              <a:t>(look like Lenet)</a:t>
            </a:r>
          </a:p>
        </p:txBody>
      </p:sp>
      <p:sp>
        <p:nvSpPr>
          <p:cNvPr id="52" name="Hình chữ nhật 51">
            <a:extLst>
              <a:ext uri="{FF2B5EF4-FFF2-40B4-BE49-F238E27FC236}">
                <a16:creationId xmlns:a16="http://schemas.microsoft.com/office/drawing/2014/main" id="{82D3C0B1-FDDC-4B8A-B1CE-3EE12B5B401C}"/>
              </a:ext>
            </a:extLst>
          </p:cNvPr>
          <p:cNvSpPr/>
          <p:nvPr/>
        </p:nvSpPr>
        <p:spPr>
          <a:xfrm>
            <a:off x="7082051" y="1389470"/>
            <a:ext cx="2369024" cy="573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/>
              <a:t>Quanv1: 3x3 random number of filters</a:t>
            </a:r>
          </a:p>
        </p:txBody>
      </p:sp>
      <p:cxnSp>
        <p:nvCxnSpPr>
          <p:cNvPr id="54" name="Đường kết nối Mũi tên Thẳng 53">
            <a:extLst>
              <a:ext uri="{FF2B5EF4-FFF2-40B4-BE49-F238E27FC236}">
                <a16:creationId xmlns:a16="http://schemas.microsoft.com/office/drawing/2014/main" id="{BA14CBD0-EB65-4059-8B6A-AAE4BDDD3639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>
            <a:off x="8266563" y="1161666"/>
            <a:ext cx="0" cy="2278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Hộp Văn bản 57">
            <a:extLst>
              <a:ext uri="{FF2B5EF4-FFF2-40B4-BE49-F238E27FC236}">
                <a16:creationId xmlns:a16="http://schemas.microsoft.com/office/drawing/2014/main" id="{958E22C8-A9E8-4F7E-A95B-42A019F2F475}"/>
              </a:ext>
            </a:extLst>
          </p:cNvPr>
          <p:cNvSpPr txBox="1"/>
          <p:nvPr/>
        </p:nvSpPr>
        <p:spPr>
          <a:xfrm>
            <a:off x="7072951" y="160301"/>
            <a:ext cx="237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/>
              <a:t>QNN model</a:t>
            </a:r>
          </a:p>
        </p:txBody>
      </p:sp>
      <p:sp>
        <p:nvSpPr>
          <p:cNvPr id="59" name="Chỗ dành sẵn cho Số hiệu Bản chiếu 58">
            <a:extLst>
              <a:ext uri="{FF2B5EF4-FFF2-40B4-BE49-F238E27FC236}">
                <a16:creationId xmlns:a16="http://schemas.microsoft.com/office/drawing/2014/main" id="{90CDEC64-EC43-4599-BDAF-A959CE55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3</a:t>
            </a:fld>
            <a:endParaRPr lang="vi-V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0FD7A013-EBE8-4258-8A5F-D4CB440DBE1B}"/>
                  </a:ext>
                </a:extLst>
              </p14:cNvPr>
              <p14:cNvContentPartPr/>
              <p14:nvPr/>
            </p14:nvContentPartPr>
            <p14:xfrm>
              <a:off x="5938200" y="1803960"/>
              <a:ext cx="3429360" cy="1027080"/>
            </p14:xfrm>
          </p:contentPart>
        </mc:Choice>
        <mc:Fallback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0FD7A013-EBE8-4258-8A5F-D4CB440DBE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8840" y="1794600"/>
                <a:ext cx="3448080" cy="104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952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702163-0B5B-473B-A6D1-FB8FCCAA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Quanvolutional layer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54BAC5B3-E1AD-4688-8DCF-8B2A22BF9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4444"/>
          <a:stretch/>
        </p:blipFill>
        <p:spPr>
          <a:xfrm>
            <a:off x="838200" y="1690688"/>
            <a:ext cx="8115300" cy="248552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8CB983DC-610F-4B95-8300-A0199E64601B}"/>
                  </a:ext>
                </a:extLst>
              </p:cNvPr>
              <p:cNvSpPr txBox="1"/>
              <p:nvPr/>
            </p:nvSpPr>
            <p:spPr>
              <a:xfrm>
                <a:off x="1037230" y="4640239"/>
                <a:ext cx="7916270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Quanvolutional layer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𝑛𝑥𝑛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/>
                  <a:t> where:</a:t>
                </a:r>
              </a:p>
              <a:p>
                <a:endParaRPr lang="en-US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/>
                  <a:t>: patch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/>
                  <a:t>: encoder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/>
                  <a:t>: random quantum circuit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/>
                  <a:t>: decoder</a:t>
                </a:r>
                <a:endParaRPr lang="vi-VN"/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8CB983DC-610F-4B95-8300-A0199E646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30" y="4640239"/>
                <a:ext cx="7916270" cy="1777987"/>
              </a:xfrm>
              <a:prstGeom prst="rect">
                <a:avLst/>
              </a:prstGeom>
              <a:blipFill>
                <a:blip r:embed="rId3"/>
                <a:stretch>
                  <a:fillRect l="-616" t="-1712" b="-308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D08C708-314C-42E6-A345-034D8351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4</a:t>
            </a:fld>
            <a:endParaRPr lang="vi-V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DE74488D-438B-4337-BB76-073FE220194C}"/>
                  </a:ext>
                </a:extLst>
              </p14:cNvPr>
              <p14:cNvContentPartPr/>
              <p14:nvPr/>
            </p14:nvContentPartPr>
            <p14:xfrm>
              <a:off x="1473480" y="1580400"/>
              <a:ext cx="7751160" cy="4224240"/>
            </p14:xfrm>
          </p:contentPart>
        </mc:Choice>
        <mc:Fallback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DE74488D-438B-4337-BB76-073FE22019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4120" y="1571040"/>
                <a:ext cx="7769880" cy="424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556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9745E18-B6BB-4021-8227-03D6900F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Encoding &amp; Decoding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9904EE7-F3CB-4C0B-A9CC-C855794D3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5310"/>
            <a:ext cx="10515600" cy="85758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Amplitude encoding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68F35187-11A7-4075-92E6-2E52A3CE2405}"/>
                  </a:ext>
                </a:extLst>
              </p:cNvPr>
              <p:cNvSpPr txBox="1"/>
              <p:nvPr/>
            </p:nvSpPr>
            <p:spPr>
              <a:xfrm>
                <a:off x="4380931" y="1690688"/>
                <a:ext cx="32208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/>
                  <a:t> qubits but exponentially number of gates</a:t>
                </a:r>
                <a:endParaRPr lang="vi-VN"/>
              </a:p>
            </p:txBody>
          </p:sp>
        </mc:Choice>
        <mc:Fallback xmlns="">
          <p:sp>
            <p:nvSpPr>
              <p:cNvPr id="4" name="Hộp Văn bản 3">
                <a:extLst>
                  <a:ext uri="{FF2B5EF4-FFF2-40B4-BE49-F238E27FC236}">
                    <a16:creationId xmlns:a16="http://schemas.microsoft.com/office/drawing/2014/main" id="{68F35187-11A7-4075-92E6-2E52A3CE2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931" y="1690688"/>
                <a:ext cx="3220872" cy="646331"/>
              </a:xfrm>
              <a:prstGeom prst="rect">
                <a:avLst/>
              </a:prstGeom>
              <a:blipFill>
                <a:blip r:embed="rId2"/>
                <a:stretch>
                  <a:fillRect l="-1705" t="-4717" b="-1415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AD5A1202-DA07-49C7-B8CD-115A23894571}"/>
                  </a:ext>
                </a:extLst>
              </p:cNvPr>
              <p:cNvSpPr txBox="1"/>
              <p:nvPr/>
            </p:nvSpPr>
            <p:spPr>
              <a:xfrm>
                <a:off x="4380931" y="2646919"/>
                <a:ext cx="3220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/>
                  <a:t> qubit, linear number of gate</a:t>
                </a:r>
                <a:endParaRPr lang="vi-VN"/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AD5A1202-DA07-49C7-B8CD-115A23894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931" y="2646919"/>
                <a:ext cx="3220872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1835DA49-5009-4991-BB41-427B6B4AE85D}"/>
              </a:ext>
            </a:extLst>
          </p:cNvPr>
          <p:cNvCxnSpPr>
            <a:endCxn id="4" idx="1"/>
          </p:cNvCxnSpPr>
          <p:nvPr/>
        </p:nvCxnSpPr>
        <p:spPr>
          <a:xfrm flipV="1">
            <a:off x="3971499" y="2013854"/>
            <a:ext cx="409432" cy="45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92259328-D7CE-4F62-8B35-A7800FD5F7E6}"/>
              </a:ext>
            </a:extLst>
          </p:cNvPr>
          <p:cNvCxnSpPr>
            <a:cxnSpLocks/>
          </p:cNvCxnSpPr>
          <p:nvPr/>
        </p:nvCxnSpPr>
        <p:spPr>
          <a:xfrm>
            <a:off x="3971499" y="2471956"/>
            <a:ext cx="409432" cy="35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hỗ dành sẵn cho Nội dung 2">
                <a:extLst>
                  <a:ext uri="{FF2B5EF4-FFF2-40B4-BE49-F238E27FC236}">
                    <a16:creationId xmlns:a16="http://schemas.microsoft.com/office/drawing/2014/main" id="{90BCB8B0-3A44-4E77-9CC7-941BEAFB49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347860"/>
                <a:ext cx="10515600" cy="8575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/>
                  <a:t>Threshold encoding: if pixel value is less than threshold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/>
                  <a:t>, the according qubits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and vice versa.</a:t>
                </a:r>
                <a:endParaRPr lang="vi-VN"/>
              </a:p>
            </p:txBody>
          </p:sp>
        </mc:Choice>
        <mc:Fallback xmlns="">
          <p:sp>
            <p:nvSpPr>
              <p:cNvPr id="12" name="Chỗ dành sẵn cho Nội dung 2">
                <a:extLst>
                  <a:ext uri="{FF2B5EF4-FFF2-40B4-BE49-F238E27FC236}">
                    <a16:creationId xmlns:a16="http://schemas.microsoft.com/office/drawing/2014/main" id="{90BCB8B0-3A44-4E77-9CC7-941BEAFB4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47860"/>
                <a:ext cx="10515600" cy="857587"/>
              </a:xfrm>
              <a:prstGeom prst="rect">
                <a:avLst/>
              </a:prstGeom>
              <a:blipFill>
                <a:blip r:embed="rId4"/>
                <a:stretch>
                  <a:fillRect l="-1217" t="-15603" r="-1565" b="-1134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hỗ dành sẵn cho Nội dung 2">
                <a:extLst>
                  <a:ext uri="{FF2B5EF4-FFF2-40B4-BE49-F238E27FC236}">
                    <a16:creationId xmlns:a16="http://schemas.microsoft.com/office/drawing/2014/main" id="{3A062956-DA8D-4A4C-8D21-340CB78440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733559"/>
                <a:ext cx="8646994" cy="4581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𝑛𝑥𝑛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13" name="Chỗ dành sẵn cho Nội dung 2">
                <a:extLst>
                  <a:ext uri="{FF2B5EF4-FFF2-40B4-BE49-F238E27FC236}">
                    <a16:creationId xmlns:a16="http://schemas.microsoft.com/office/drawing/2014/main" id="{3A062956-DA8D-4A4C-8D21-340CB7844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33559"/>
                <a:ext cx="8646994" cy="458103"/>
              </a:xfrm>
              <a:prstGeom prst="rect">
                <a:avLst/>
              </a:prstGeom>
              <a:blipFill>
                <a:blip r:embed="rId5"/>
                <a:stretch>
                  <a:fillRect t="-28947" b="-3289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hỗ dành sẵn cho Nội dung 2">
                <a:extLst>
                  <a:ext uri="{FF2B5EF4-FFF2-40B4-BE49-F238E27FC236}">
                    <a16:creationId xmlns:a16="http://schemas.microsoft.com/office/drawing/2014/main" id="{5F23CB37-E415-474D-8177-FAAE28BCBD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380410"/>
                <a:ext cx="8646994" cy="4581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14" name="Chỗ dành sẵn cho Nội dung 2">
                <a:extLst>
                  <a:ext uri="{FF2B5EF4-FFF2-40B4-BE49-F238E27FC236}">
                    <a16:creationId xmlns:a16="http://schemas.microsoft.com/office/drawing/2014/main" id="{5F23CB37-E415-474D-8177-FAAE28BCB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80410"/>
                <a:ext cx="8646994" cy="458103"/>
              </a:xfrm>
              <a:prstGeom prst="rect">
                <a:avLst/>
              </a:prstGeom>
              <a:blipFill>
                <a:blip r:embed="rId6"/>
                <a:stretch>
                  <a:fillRect t="-30667" b="-34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hỗ dành sẵn cho Số hiệu Bản chiếu 14">
            <a:extLst>
              <a:ext uri="{FF2B5EF4-FFF2-40B4-BE49-F238E27FC236}">
                <a16:creationId xmlns:a16="http://schemas.microsoft.com/office/drawing/2014/main" id="{B1A0B8E1-4B23-442F-AC6C-84E3B34A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005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C417D68-6EE3-4453-B694-AA3362AA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circuit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B6099C3-D07A-4F75-AEB4-286AA2CC8C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481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The number of qubits is 9.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Chose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0→2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) random 1 qubit gate.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/>
                  <a:t> is random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And random 2 qubits gate (to make entanglement)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The set of gates is suffled =&gt; One quanvolutional layer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B6099C3-D07A-4F75-AEB4-286AA2CC8C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48130"/>
              </a:xfrm>
              <a:blipFill>
                <a:blip r:embed="rId2"/>
                <a:stretch>
                  <a:fillRect l="-1217" t="-201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699E915-10F6-4A06-8994-CB6DBDD2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7791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C417D68-6EE3-4453-B694-AA3362AA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circuit: Example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49A077CE-A900-4F11-8628-845D434B7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310" t="22703" r="25159" b="7142"/>
          <a:stretch/>
        </p:blipFill>
        <p:spPr>
          <a:xfrm>
            <a:off x="838200" y="1690688"/>
            <a:ext cx="6381466" cy="4981218"/>
          </a:xfrm>
        </p:spPr>
      </p:pic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1B509A-5A63-49F2-BF11-CD60D85F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092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702163-0B5B-473B-A6D1-FB8FCCAA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Quantum advantages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3397B34-13C2-4A3F-AC6C-D6515B275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Quantum computers can access kernel functions in highdimensional Hilbert spaces much more efficiently than classical computers. </a:t>
            </a:r>
          </a:p>
          <a:p>
            <a:pPr marL="0" indent="0">
              <a:buNone/>
            </a:pPr>
            <a:r>
              <a:rPr lang="en-US"/>
              <a:t>=&gt; Coverage faster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9FFA776-B87E-40BF-9EA1-F90ED4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8</a:t>
            </a:fld>
            <a:endParaRPr lang="vi-V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D5B04A71-4186-4C7D-AAFD-E17438AEFF9A}"/>
                  </a:ext>
                </a:extLst>
              </p14:cNvPr>
              <p14:cNvContentPartPr/>
              <p14:nvPr/>
            </p14:nvContentPartPr>
            <p14:xfrm>
              <a:off x="741240" y="3152160"/>
              <a:ext cx="3152520" cy="232560"/>
            </p14:xfrm>
          </p:contentPart>
        </mc:Choice>
        <mc:Fallback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D5B04A71-4186-4C7D-AAFD-E17438AEFF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880" y="3142800"/>
                <a:ext cx="3171240" cy="25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588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591808B-DFF8-44A1-B43F-D25B5156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Disadvatanges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92F3E6C-FD48-43F2-8C28-20B23086D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/>
              <a:t>Number of measurements</a:t>
            </a:r>
          </a:p>
          <a:p>
            <a:pPr>
              <a:buFontTx/>
              <a:buChar char="-"/>
            </a:pPr>
            <a:r>
              <a:rPr lang="en-US"/>
              <a:t>Number of quanvolutional filters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A6F845E-874D-4C51-885E-C7E43933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E2698-B386-4030-AF28-2C9E17A48886}" type="slidenum">
              <a:rPr lang="vi-VN" smtClean="0"/>
              <a:t>9</a:t>
            </a:fld>
            <a:endParaRPr lang="vi-V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91E4546B-0941-4EE5-BCFD-A5C688D828A1}"/>
                  </a:ext>
                </a:extLst>
              </p14:cNvPr>
              <p14:cNvContentPartPr/>
              <p14:nvPr/>
            </p14:nvContentPartPr>
            <p14:xfrm>
              <a:off x="1053720" y="1776960"/>
              <a:ext cx="4947480" cy="1063080"/>
            </p14:xfrm>
          </p:contentPart>
        </mc:Choice>
        <mc:Fallback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91E4546B-0941-4EE5-BCFD-A5C688D828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4360" y="1767600"/>
                <a:ext cx="4966200" cy="10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4810914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343</Words>
  <Application>Microsoft Office PowerPoint</Application>
  <PresentationFormat>Màn hình rộng</PresentationFormat>
  <Paragraphs>78</Paragraphs>
  <Slides>14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Chủ đề Office</vt:lpstr>
      <vt:lpstr>Quanvolutional neural network</vt:lpstr>
      <vt:lpstr>Overall structural</vt:lpstr>
      <vt:lpstr>Models</vt:lpstr>
      <vt:lpstr>Quanvolutional layer</vt:lpstr>
      <vt:lpstr>Encoding &amp; Decoding</vt:lpstr>
      <vt:lpstr>Quantum circuit</vt:lpstr>
      <vt:lpstr>Quantum circuit: Example</vt:lpstr>
      <vt:lpstr>Quantum advantages</vt:lpstr>
      <vt:lpstr>Disadvatanges</vt:lpstr>
      <vt:lpstr>Dataset</vt:lpstr>
      <vt:lpstr>Results</vt:lpstr>
      <vt:lpstr>Results</vt:lpstr>
      <vt:lpstr>Future works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convolutional neural network for classical data classification</dc:title>
  <dc:creator>Tuan Hai</dc:creator>
  <cp:lastModifiedBy>Tuan Hai</cp:lastModifiedBy>
  <cp:revision>8</cp:revision>
  <dcterms:created xsi:type="dcterms:W3CDTF">2022-03-01T06:17:29Z</dcterms:created>
  <dcterms:modified xsi:type="dcterms:W3CDTF">2022-03-05T08:27:02Z</dcterms:modified>
</cp:coreProperties>
</file>