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75" r:id="rId4"/>
    <p:sldId id="278" r:id="rId5"/>
    <p:sldId id="279" r:id="rId6"/>
    <p:sldId id="271" r:id="rId7"/>
    <p:sldId id="273" r:id="rId8"/>
    <p:sldId id="281" r:id="rId9"/>
    <p:sldId id="280" r:id="rId10"/>
    <p:sldId id="272" r:id="rId11"/>
    <p:sldId id="282" r:id="rId12"/>
    <p:sldId id="277" r:id="rId13"/>
    <p:sldId id="276" r:id="rId14"/>
    <p:sldId id="268" r:id="rId15"/>
    <p:sldId id="270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05T08:22:12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18604 8012 0,'0'-25'47,"-25"0"-32,-50-24-15,1 49 16,-50-50-16,74 25 16,-49 25-16,0-25 15,-75 1 1,50-1-16,-49 25 16,48 0-16,26 0 15,-25 0-15,75 0 16,-26 0-16,50 0 15,-24 0 1,24 0-16,-25 0 16,1 0-16,-1 49 15,1-49-15,24 25 16,-50 25-16,1-25 16,0-1-16,-1 1 15,1 0-15,-1 25 16,50-50-16,-24 49 15,-1-24 1,25 0-16,-24 25 16,24-1-16,0-24 15,25 0-15,-49 49 16,24-24-16,0-1 0,25 51 16,0-1-1,-25-25-15,25 1 16,0-26-16,-25 50 15,25-24-15,0-25 16,0-1-16,0 50 16,25 1-16,25-26 15,-25-24-15,-1-1 16,26 26-16,24-26 16,-24 26-1,24-1-15,1-24 0,-1-1 16,26 1-16,48-1 15,1 1-15,25 0 16,49-25-16,0-1 16,-49 1-1,49 0-15,-49-25 16,49 0-16,-99 0 16,25 0-16,-50 0 15,-24 0-15,-1-25 0,-49 0 31,0 1-31,24-1 16,-49 0-16,25 0 16,-25 0-16,25 0 15,0-49-15,-1 24 16,1 1-16,-25-1 16,25-49-16,-25 25 15,25-1-15,-25 1 16,25-50-1,-25 74-15,0-49 0,0 25 16,0-1-16,0 1 16,0-1-16,0 1 15,0-1-15,-25 1 16,0-50 0,0 99-16,25-24 15,-25 24-15,-24 0 16,24-25-16,25 26 15,-25-1-15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05T08:24:06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31179 5110 0,'0'-25'15,"-24"0"1,-1 25-1,0-25-15,0 25 0,0-24 16,1 24 0,24-25-16,-25 25 15,-25 0 1,50-25-16,-49 25 16,24 0-16,0-25 15,-25 25-15,26 0 16,-26-25-16,25 25 15,0 0-15,1-24 16,-26 24 0,25 0-1,0 0-15,-24 0 16,24 0-16,0 0 16,0 0-1,1 0 1,-1 24-1,0 1 1,-25 25-16,26-25 16,-26 49-16,0-24 15,1 24-15,-1 25 16,25-49-16,0-1 16,1 1-16,-1 0 15,25-1-15,-25-24 16,25 0-16,0 0 15,0 24-15,0 1 16,0-25-16,0 49 16,0-24-16,0 24 15,0-49 1,25 0-16,0 49 16,-1-49-16,1 25 15,0-1-15,0-24 16,24 25-16,-24-1 15,0-24-15,25 0 16,-25 0-16,-1-1 16,26 1-16,-25-25 15,0 0-15,-1 25 16,26 0-16,24-25 16,-24 0-16,0 0 15,-1 0-15,1 0 16,-1 0-16,51 0 15,-26 0-15,-24 0 16,24 0 0,-49 0-16,49-25 0,-24 25 15,0-25-15,-1 25 16,1-49-16,-25 24 31,-1 0-31,1 0 16,-25 0-16,0 1 15,0-1-15,0 0 16,25-25-16,-25 1 16,0-1-16,0 25 15,0 1-15,0-26 16,0 0-16,0 26 16,0-26-16,0 25 15,0-25-15,-25 1 16,0 24-16,25-25 15,-24-24-15,-1 24 16,25-24-16,-25 49 16,25-24-1,-25 24-15,25-25 16,-25 25-16,25-24 16,-24 24-16,24 0 15,0 0 1,-25 1-16,25-1 31,-25 25-31,25-25 16,-25 25-16,0-25 15,0 25 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05T08:25:05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18058 6499 0,'-25'25'62,"0"-25"-62,0 0 16,25 24-16,0 1 15,-24-25 1,24 25 0,0 0-1,-25 49-15,25-49 16,0 0-16,0 0 15,0-1-15,0 1 16,0 0-16,0 0 16,0 0-16,-25 24 15,25 1 1,-25 0 0,25-26-1,0 1 1,0 0-1,0 0 1,0 0 0,0-1-16,25-24 15,0 25 1,0 0-16,-1-25 16,1 0-16,0 0 15,0 0-15,0 0 16,-1 0-16,1 0 31,0 0 0,0 0 1,0-25-32,-25-24 15,24-1 1,-24 0-1,0 26 1,0-26 0,25 50-16,-25-25 15,0-24-15,0 24 16,0 0 0,0 0-1,0-25 16,0 26-31,0-1 16,0 0-16,0 0 16,0 0-16,0 1 47,-25 24-47,1-25 15,24 0 16,-25 0-15,-25 0 0,25 1-1,1-1 1,-1 25 0</inkml:trace>
  <inkml:trace contextRef="#ctx0" brushRef="#br0" timeOffset="1684.63">24681 6573 0,'-25'0'78,"0"0"-47,0 0 1,0 0-17,1 0 1,-1 0 0,0 25-16,0 25 15,25-26 16,-25 26-31,25-25 16,-24 0 0,24-1-1,0 1 1,-25-25 0,25 25-1,0 25 1,0-25-16,0-1 15,0 1-15,0 0 16,0 0-16,25 0 16,24-1-1,-24 1-15,-25 0 16,50 0-16,-1 0 16,26-25-16,-51 24 15,1-24-15,0 0 16,0 25-1,0-25 17,-1 0-17,1 0 17,0 0-1,0-25-31,-25 1 15,0-1-15,0 0 16,0 0-16,25 0 16,-25 1-16,0-1 15,25 0 1,-25 0-16,24 25 16,-24-25-16,25 1 15,-25-1 1,0 0-1,0-25-15,0 25 0,0 1 16,0-1 0,0 0-16,0 0 0,0-24 15,0-1 1,0 0 0,0 26-1,0-1-15,0 0 16,0 0-16,0 0 15,0 1 1</inkml:trace>
  <inkml:trace contextRef="#ctx0" brushRef="#br0" timeOffset="5240.85">21803 6102 0,'-24'0'31,"24"-25"-15,-50 0-1,25 25-15,0-24 16,-24 24-16,24-25 15,0 25-15,-25 0 16,1 0 0,24 0-1,0 0 1,0 0-16,1 0 16,-1 0-1,0 0 16,0 0-15,0 0-16,1 25 16,-1-1-1,0 1 1,25 0-16,-25 0 16,25 0-1,-25-1-15,25 26 16,-24-25-16,24 0 15,-50 24-15,25-24 16,25 0 0,-25-25-16,25 25 15,0-1-15,0 1 16,0 0 0,0 49-16,0-49 15,0 0 1,0 25-16,0-26 15,0 1-15,0 0 16,0 0 0,0 24-1,0-24-15,0 25 16,25 0-16,0-26 16,-25 51-16,0-50 15,25-1-15,-25 1 16,25 25-16,-25-25 15,0 24 1,24-24-16,1 0 16,0 24-1,0-49 1,-25 25 0,25 0-16,-1-25 15,1 25 16,0-25-15,0 0 0,0 25-16,-1-25 15,1 0 1,0 0 0,0 0-16,0 0 15,-1 0-15,1 0 16,0 0-1,0 0 1,0 0 0,-1-25-1,1 0 17,0 25-32,0-25 0,0 0 31,0 1-31,-1-1 15,-24 0-15,0 0 16,50 0 0,-50 1-1,25-1-15,-25 0 16,25 0 0,-25 0-1,24 1-15,-24-1 16,25 0-1,-25 0 17,25 0-17,-25 1 1,0-1 0,0 0-1,25 0 1,-25 0-16,0-24 15,0 24 17,0 0-32,0 0 15,0 0 1,0 1 0,0-1-16,0 0 15,0 0 1,0 0 31,0 1-32,0-1 1,0 0-16,0 0 31,-25-24-15,25 24-1,-25 25 1,25-25 0,-25 0-16,25 0 31,-24 1-15,-1-1 15,25-25 0,0 25-15,-25 1 15,0-1 47,25 0 0,-25 0-31,25 0 0,0 1-31,-24 24-1,24-25 1,-25 25 15,0-25-15</inkml:trace>
  <inkml:trace contextRef="#ctx0" brushRef="#br0" timeOffset="11494.28">23912 6251 0,'-25'0'62,"0"-25"-46,-25-25-16,26 50 16,-26-24-16,0-26 15,26 25-15,-26-24 16,0 49-16,1-25 16,-1 25-16,1 0 15,-1-25-15,0 0 16,1 25-16,-1 0 15,25 0-15,-24 0 16,24 0-16,-25 0 16,26 0-16,-1 0 15,0 0 1,0 0-16,-24 0 0,24 0 16,-25 0-16,25 0 15,-24 50-15,24-50 16,-50 25-1,75-1 1,-49-24-16,-1 50 16,25-50-16,1 0 15,-1 25-15,0-25 16,25 25-16,-25-25 16,0 24-1,-24 1 1,49 0-1,-25 0 1,25 0-16,-25 24 16,0-24-1,1 25-15,-1-50 16,25 24 0,-25-24-1,25 25 1,-50 0-1,26-25 1,-1 25 0,0 0-1,0-25 1,0 0 0,25 24 15,-24-24-31,24 25 15,-25-25 1,25 25 0,0 0-1,0 0 1,-25-1 0,25 26-1,0-25-15,0 0 16,0-1-1,0 1-15,0 0 16,0 0-16,0 49 16,0-49-16,0 0 15,0 0-15,0 0 16,0 24-16,0-24 16,25 25-16,-25-26 15,25 1-15,-25 0 16,24 0-16,-24 0 15,50 24 1,-50-24-16,25 0 16,0 24-16,24-24 15,26 25-15,-51-50 16,26 49 0,0-24-16,24 0 15,-24 25-15,24-26 16,-24 1-16,49-25 15,-25 25-15,1-25 0,24 25 16,-25-25 0,-24 25-16,0-25 15,-1 0-15,-24 0 16,49 24-16,-49-24 16,25 0-16,-25 0 15,-1 0 1,51 0-16,-50 0 15,-1 0-15,26 0 16,-25 0 0,24-24-1,-49-1-15,50 25 16,0-50 0,-26 50-16,-24-25 15,25 25 1,25-49-16,-50 24 15,25 0-15,0 25 16,-25-25-16,49 1 16,-49-1-16,0 0 0,0 0 15,25 0 1,-25 1 0,25-1-16,-25 0 15,0 0-15,0 0 16,0 1-1,0-26-15,0 25 16,0 0 0,0 1-16,0-1 31,0 0-31,0 0 16,0 0-16,0 1 15,0-1-15,0 0 16,0 0-16,0 0 0,0 1 15,0-1 1,0-25-16,0 25 16,0 0-16,0 1 15,0-1-15,0 0 16,0 0-16,0 0 16,0-24-1,0 24-15,0 0 16,-50 0-16,25 1 15,25-1 1,0 0-16,-49-49 0,49 49 16,-25-25-16,25 25 15,-25 1 1,25-1-16,0 0 31,-25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05T08:31:09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10740 9103 0,'0'-24'125,"0"-26"-109,-24 25 0,24 0-1,-25 25 1,0-25-16,0 25 16,0-24-1,1 24-15,-1-25 16,0 25-16,0 0 15,0 0-15,-24 0 16,24 0 0,0-25-16,-24 25 15,24 0-15,-25 0 16,25 0-16,-24 0 0,24 0 16,0 0-16,0 0 15,1 0 1,-1 0-16,-25 0 15,0 0-15,26-25 16,-1 25-16,0 0 16,0 0-1,0 0-15,1 0 16,-51 0-16,50 0 16,1 0-1,-1 0-15,0 0 16,0 0-1,0 0-15,1 0 16,-1 0 0,0 0 15,0 0-15,0 0-1,1 0-15,-26-25 31,25 25-15,0 0 0,1-24-1,-26 24 1,25 0-16,0 0 31,1 0-15,-1 0 15,-25 0-15,50 24-1,-25-24-15,1 25 16,-1-25-16,0 0 16,25 25-1,-25-25-15,0 25 16,-24-25-1,49 25 1,-25-25 0,-25 49 31,50-24-16,0 25-16,-25-50-15,25 25 16,0 24-16,-24 1 31,24-25-31,-25 49 16,0-24 0,25-1-16,-50-49 15,50 25 1,0 0-1,-24-25-15,24 25 16,0-1 0,-25-24-1,25 25-15,0 0 16,0 0 15,0 0-15,0-1-1,0 1 1,0 0 0,0 0-1,0 24-15,0-24 16,0 25 0,25-1-1,-1 1-15,-24-25 16,0 0-1,50 24-15,-50-24 16,25 0 0,-25 0-16,25 24 15,-1-24 17,-24 0-17,0 0 1,25-25-16,-25 25 31,25-1-15,25 1 15,-26-25-15,1 25-1,0 0 1,0-25-1,0 0 1,0 0 0,24 0-1,-24 25-15,0-25 16,24 0-16,1 0 16,0 0-16,-1 0 15,-24 0-15,0 0 16,0 0-16,-1 0 15,1 24-15,0-24 32,25 0-1,-26 0 0,1 0-31,0 0 31,0 0-15,0 0-16,-1 0 16,1 0-16,25 0 15,-1 0-15,-24 0 16,25 0-16,-25 0 16,-1 0-16,1 0 15,0 0-15,0 0 16,0 0-16,24 0 15,-24 0 17,25 0-32,-1 0 15,-24 0-15,0 0 16,0 0 0,0 0 15,-1 0-16,1 0 1,-25-24 0,25 24-16,0-25 15,0 25-15,-1 0 16,-24-25 0,25 0-1,0 0 16,0 25-31,-25-24 16,25-1 0,-25 0-1,24 0 1,1 0-16,0 1 16,0-1-16,-25 0 15,25 0 1,-1 25-1,-24-25 1,25 0 0,-25-24-1,25 49 1,-25-25-16,0 0 16,25 0-1,-25 1 1,25 24-1,-25-25-15,0 0 16,0 0 0,0 0-16,0 1 15,0-1-15,0 0 32,0 0-32,0 0 15,0 1 1,0-1-1,0-25 1,0 25-16,-25 25 16,25-24-1,-25-1 48,25 0-32,0 0 32,0 0-48,0 1 1,0-1-1,0 0 1,0 0 0,0 0 15,0 1-15,0-1 15,0 0 78,0 0-46,0 0-48,0 1 48,0-1-32,0 0 0,0 0 79,0 0-95,0 0 1</inkml:trace>
  <inkml:trace contextRef="#ctx0" brushRef="#br0" timeOffset="5231.38">8582 9004 0,'0'-25'78,"0"0"-62,0 1-1,-24 24-15,24-25 16,-50 25-16,0-25 16,26 25-16,-51 0 15,26-50 1,-26 50-16,50 0 15,-24-24-15,-1 24 16,-24 0-16,-26-25 16,76 25-16,-51 0 15,50 0-15,-74 0 16,74 0-16,-24-25 16,-1-25-16,1 50 15,-1 0-15,25 0 16,0 0-16,1 0 15,-26 0-15,0 0 16,26 0-16,-51 0 16,50 0-1,1 0 1,-1 0-16,0 0 16,0 0-16,-24 25 15,24 0-15,-25 0 16,1 0-1,24-1 1,0 1-16,0 0 16,0 0-1,0 0-15,25-1 16,0 1-16,-24 25 16,24-25-16,-25 24 15,25-24-15,0 25 16,0-25-16,0-1 15,0 1 1,0 0-16,0 0 16,0 24-1,0 26-15,0-50 0,0 24 16,0-24 0,0 25-1,0-26-15,0 1 16,0 25-16,0-25 15,0 24-15,0-24 16,0 25-16,0-26 16,0 26-16,0 0 15,0-26 1,25 26 0,-1-25-16,26 25 15,-25-26-15,0 1 16,24-25-1,-49 25-15,75-25 16,-26 25-16,26-25 16,24 0-1,0 49-15,-24-49 16,-26 0-16,26 0 16,-51 0-16,1 0 0,25 25 15,-1-25-15,-24 0 16,25 0-1,-25 0 1,-1 0-16,1 0 16,0 0-1,0 0-15,0 0 16,-1 0-16,26-25 16,-25 25-1,25-24-15,-26 24 16,1-25-1,0 25-15,49-50 0,-24 50 16,-50-25 0,50 1-16,-26-1 15,26 25 1,0-25 0,-26-25 15,1 50 0,-25-25-31,50-24 16,-50 24 15,25 0-31,-25 0 16,24-24-1,1-1 1,-25 25-16,0 1 15,0-1-15,0-25 16,0 1 0,0 24-16,0 0 0,0 0 15,0 0 1,0-24-16,0 24 0,0 0 16,0 0-16,0 1 15,0-26 1,0 0-1,0 26-15,0-1 16,0 0-16,0 0 31,0 0-31,0 1 16,0-1-16,0 0 16,-25-25-1,25 25 1,0 1-16,-24-1 15,24 0 1,0 0 0,-25 25 15,25-25-15</inkml:trace>
  <inkml:trace contextRef="#ctx0" brushRef="#br0" timeOffset="19139.71">8905 11311 0,'0'25'47,"25"-25"-32,-1 25 1,26-25-1,-25 0 1,0 0-16,24 24 16,1-24-16,-25 0 15,0 0 1,-1 0-16,1 0 16,0 0-16,0 0 15,24 0 1,1 0-1,0 0-15,-1 0 16,-24 0 0,25-24-16,-26 24 15,1 0 1,-25-25 0,25 25-1,0 0 1,0 0-1,-1 0 1,1 0 0,0 0-1,0 0 1,0 0 0,-1 0-16,1 0 15,0 25 32,0-25-31,-25 24 31,25-24-1,-1-24 48,1-1-94,-25 0 16,0 0-1,50 0-15,-50 1 16,0-1-16,25 0 47,0 25-31,-1 0-1,1 0 1,0 0-1,0 0-15,0 0 16,24 0 0,-24 0 15,0 0-15,0 0-16,-1 0 15,26 0 1,-25 0-1,24 0 1,-24 0-16,0 0 16,0 0-1,24 0 17,-24 25-17,0-25 1,0 0-1,0 0-15,-1 0 16,1 0 0,0 0-16,0 0 15,0 0-15,-1 0 16,1 0 0,0 0-16,0 0 15,0 0-15,-1 0 94,-24-25-63</inkml:trace>
  <inkml:trace contextRef="#ctx0" brushRef="#br0" timeOffset="21157.37">9748 11212 0,'0'25'94,"0"24"-63,0-24-15,0 0-16,0 0 15,0-1 1,0 1 0,-25 0-16,25 0 15,-24 0 1,-1-25-1,0 0 1,0 0 0,0 24-1,1-24 1,-1 0-16,0 0 16,25 25-1,-25-25 1,0 0-1,-24 0-15,24 25 16</inkml:trace>
  <inkml:trace contextRef="#ctx0" brushRef="#br0" timeOffset="21996.22">9227 11559 0,'0'25'93,"0"0"-77,0-1 15,0 1-15,0 0-16,0 0 15,25-25 126,0 0-125,0 0-1,24-25-15,-24 0 16,0 25-16,0 0 16,24 0-16,-24 0 15,0 0 1,0-25-16,0 25 15</inkml:trace>
  <inkml:trace contextRef="#ctx0" brushRef="#br0" timeOffset="30605.96">3497 12774 0,'25'0'16,"0"0"31,0 0-47,0 0 15,-1 0-15,1 0 16,0 0-1,0 0-15,0 0 0,0 0 16,-1 25 0,26-25-16,0 0 15,-1 25-15,-24-25 16,49 0-16,1 0 16,-26 0-16,1 0 15,0 0-15,-1 0 16,1 0-16,-1 0 15,1 0-15,0 0 16,-26 0-16,76 0 16,-51 0-16,1 0 15,-1 0-15,1 0 16,0 0-16,-25 0 16,-25 25-16,24-25 31,1 0-31,0 0 15,0 0-15,24 0 16,-24 0-16,0 0 16,25 0-16,-1 0 15,1 0-15,-25 0 16,-1 0-16,1 0 16,-25 25-16,50-25 15,-1 0 1,-24 0-16,25 0 15,-1 0-15,-24 0 16,25 0-16,-1 0 16,-24 0-1,25 0 1,-25 0 0,-1 0-1,1 0 16,0 0-15,0-25 0,-25-25-1,25 25-15,-25 1 16,25 24-16,-25-50 16,24 50-16,-24-25 15,0 0-15,25 1 16,-25-1 15,0 0-31,0 0 16,0 0-1,25 1-15,-25-1 16,0 0-16,0 0 16,0 0-1,0 1 1,25-26-16,-25 25 15,0-24-15,0 24 16,25-25 0,-25 25-16,0-24 15,0-1 1,0 0-16,0 26 16,0-1-1,0 0-15,0 0 16,0 0-1,0 1-15,0-1 16,0 0-16,0 0 16,0 0-1,0 1-15,0-1 16,0 0 0,0-25 15,0 26-16,0-1 32,0 0-15,0 0-1,-25 25-16,-25-25 1,25 25-16,1 0 16,-1 0-16,25-24 15,-25 24-15,-25 0 16,25 0 0,1 0-16,-26 0 15,25-25-15,0 0 16,1 25-16,-1 0 15,-25-25-15,1 25 16,-1 0-16,0 0 16,1 0-16,24 0 15,0 0-15,-24 0 16,24 0-16,0 0 16,0 0-16,0 0 15,1 0 1,-1 0-16,0 0 15,-49 0-15,49 0 16,0 0 0,0 0-16,0 0 15,1 0-15,-1 0 16,0 0 0,0 0-1,0 0 1,0 0-1,1 0 1,-1 0-16,0 0 16,0 0-1,0 0 1,-24 0-16,24 0 16,0 0-16,0 0 15,-24 0 1,24 0-16,-25 0 0,1 0 15,-1 0-15,25 0 16,-24 0 0,-1 0-1,25 0 1,1 0 0,-1 0-1,0 0 1,0 0-1,0 0 1,1 0 0,-1 25-1,0-25 1,0 0-16,0 0 16,1 0-1,-1 0 1,0 0-16,0 0 31,0 0-31,-24 25 16,-1 0-1,25-1 17,0-24-17,1 0-15,-26 25 16,25 0-1,0 0 1,1-25 0,-1 49-1,0-24 1,25 25 31,-25-50-47,25 25 15,0 24 1,0-24-16,0 0 16,0 0-1,0-1-15,0 26 16,0 0-16,0-26 16,0 26-16,0 0 15,0-1-15,0 26 0,0-26 16,0 1-1,0 0 1,0-26-16,0 26 16,0 24-16,0-49 15,0 25-15,0-25 16,0-1-16,0 1 16,0 0-1,0 0 16,0 0-15,0-1 0,0 1-1,0 0 95,0 0-32</inkml:trace>
  <inkml:trace contextRef="#ctx0" brushRef="#br0" timeOffset="41924.24">11311 11757 0,'0'-24'63,"-25"24"-48,-24-25-15,24 0 32,0 25-17,0 0-15,0 0 16,-24-25-1,-1 25 1,25 0-16,-24 0 16,24 0-16,0 0 15,0-25-15,0 25 16,1 0-16,-1 0 16,-25 0-16,25 0 15,-49 0-15,24 0 16,-24-24-1,-25 24-15,74 0 0,-25 0 16,1 0-16,-1 0 16,-24 0-16,-1 0 15,26 0 1,-26 0-16,50 0 16,1 0-16,-51 0 15,50 0-15,1 0 16,-1 0-16,0 0 15,0 0-15,0 0 16,1 0 0,-1 0-1,0 0 1,0 0 0,0 0-1,1 0-15,-1 0 16,0 0 15,0 0-31,0 0 16,1 0-1,-1 24 1,0-24-16,-25 25 0,26-25 31,-1 25-31,0 0 16,0-25-16,0 0 15,-24 49-15,24-49 32,0 25-32,0-25 15,25 25-15,-24-25 16,-1 25 15,-25 0-31,25-1 0,0 1 16,25 0-16,-49 25 15,24-50-15,25 24 16,-25 1 0,0-25 15,-24 25-31,49 0 16,-25 0-1,0 49-15,0-24 16,25-25-16,-24 24 15,24-24-15,0 0 16,0 49-16,-25-74 16,25 25-16,0 0 15,0 0-15,0-1 16,0 26-16,0 0 16,0-26-16,0 26 15,0-25-15,0 0 16,25-1-1,-25 1-15,24 25 16,-24-25-16,25-25 16,-25 24-16,25 1 15,0-25-15,-25 25 0,25-25 32,-1 25-17,1-25 1,0 25-1,0-25-15,0 0 16,24 0-16,-24 0 16,0 24-16,25-24 15,-26 0-15,26 0 16,-25 0-16,49 0 16,1 0-1,-26 0-15,1 0 16,-1 0-16,1 0 0,0 0 15,-1 0-15,50 0 16,-24 0 0,-50 0-16,49 0 15,25 0-15,-24 0 16,-26 0-16,26 0 16,-1 0-16,-24 25 15,-1 0-15,26-25 16,-1 25-16,-49-25 15,25 0 1,-26 25-16,26-25 16,0 0-1,-1 0-15,-24 0 16,0 0-16,0 0 16,-1 0-1,1 0 16,0 0 1,0-25-32,-25 0 15,25 25 1,-1-50-16,-24 26 16,0-26-16,25 25 15,0 0-15,-25-24 16,0 24-16,25 0 15,0 0-15,-25-49 16,24 49-16,1-24 16,-25-1-16,25 25 15,-25-24 1,50 24-16,-50 0 0,0 0 16,25-24-16,-25 24 15,0 0-15,24 25 16,-24-25 15,0 0-15,0 1-16,25-1 15,-25 0 1,0-25 0,0 25-1,25 1-15,0-1 31,-25 0-31,0 0 16,0 0 0,0-24-1,0 24 1,0 0-16,0 0 31,0 1-31,0-1 16,0 0-16,0 0 15,0 0 1,0 1-16,0-1 16,0 0-1,0 0 63,-25 25-46</inkml:trace>
  <inkml:trace contextRef="#ctx0" brushRef="#br0" timeOffset="44526.48">5209 14660 0,'25'0'15,"24"24"1,-24 1-1,25 0-15,-25-25 0,24 50 16,26-1-16,-51-49 16,26 25-16,-25-25 15,49 25-15,-49-25 16,25 0 0,-1 0-16,1 0 15,-25 0-15,0 0 16,-1 0-16,26 0 15,24 0-15,1 0 16,-1 0-16,25 0 16,-24 0-16,-26 0 15,51 0-15,-26 0 16,-24 0-16,-26 0 16,26 0-16,0 0 15,-1 0-15,1 0 16,-25 0-16,24 0 15,-24 0-15,0 0 16,0 0 0,0 0-16,-1 0 15,1 0-15,0 0 32,0 0-1,0 25 0,-25-1-15,0 1-16,0 0 15,0 0 1,24-25 187,26 0-47,-50-25-140,50-49-16,-26 24 16,1 25-1,0 0-15,25 1 16,-26-26-16,26 25 15,-50 0-15,25 1 16,0 24 0,-1-25-16,1 25 15,25-25 1,-25 25 0,-1 0-1,1 0-15,0 0 16,0 0-16,0 0 15,24 0-15,-24 0 16,0 0-16,24 0 16,1 0-1,0 0-15,-1 0 16,-24 0-16,0 0 16,25 0-16,-26 0 15,1 0-15,0 0 78,0 0-46,-25-25-32,0 0 15,0 1 1,0-1-16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6BE00-9046-47FC-856B-DC5694DEFB3C}" type="datetimeFigureOut">
              <a:rPr lang="vi-VN" smtClean="0"/>
              <a:t>06/06/2021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4723E-EF9E-4602-980A-0CD8F2CC2F4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024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x: input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4723E-EF9E-4602-980A-0CD8F2CC2F42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273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x: input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4723E-EF9E-4602-980A-0CD8F2CC2F42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148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902D9-9ACE-4FB2-B88D-329366A2F409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692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902D9-9ACE-4FB2-B88D-329366A2F409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005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43DBDB-0D36-4B70-8D10-1A8214F1C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2622190-A9D9-4C80-A8F6-98E66EE63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4EC7000-AC1A-4415-B55C-BD7B9554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127A-F625-4921-8E47-1FEB55B6F53E}" type="datetimeFigureOut">
              <a:rPr lang="vi-VN" smtClean="0"/>
              <a:t>06/06/2021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5AF0524-B616-41C6-A2CF-16364EF1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4FE369F-61C1-4576-84A0-452999BA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BF3B-95FA-498D-BA93-26559460E9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436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A2442D-63DB-44F2-9969-CBFD42ED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98223EA-ACAD-4E95-A65E-3A1BFAB3F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C045107-1806-4BF1-B936-B58DBA29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127A-F625-4921-8E47-1FEB55B6F53E}" type="datetimeFigureOut">
              <a:rPr lang="vi-VN" smtClean="0"/>
              <a:t>06/06/2021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2F9C5E9-9244-4AED-956F-85025282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E3E9F83-2D56-4FAE-A6AA-2D59E6D9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BF3B-95FA-498D-BA93-26559460E9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249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67CEDF1-95F8-47A2-A50A-812DCD167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13338DB-FC86-43B3-9820-92901C30F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169BE3E-D679-4BE8-B7C2-D5EF305D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127A-F625-4921-8E47-1FEB55B6F53E}" type="datetimeFigureOut">
              <a:rPr lang="vi-VN" smtClean="0"/>
              <a:t>06/06/2021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346A4F5-025E-449E-8510-306FF078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8E10E00-5E8E-40B1-97D3-8A4C314E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BF3B-95FA-498D-BA93-26559460E9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87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925FBC-9691-4DDF-954C-4F220115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7640CB-E46B-409D-AC9E-E6D61B76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667FFAB-13F8-4D68-BBC2-B7503C24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127A-F625-4921-8E47-1FEB55B6F53E}" type="datetimeFigureOut">
              <a:rPr lang="vi-VN" smtClean="0"/>
              <a:t>06/06/2021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521371B-2982-47D5-9568-BA936962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8D04F86-AC6C-4CB8-9DC4-16DD5903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BF3B-95FA-498D-BA93-26559460E9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15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4D098F-52A5-4EE1-8F70-B4604DD6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752694C-C838-4B47-8657-462A3B00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FDE074C-CB6B-424A-B856-17E3A2A5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127A-F625-4921-8E47-1FEB55B6F53E}" type="datetimeFigureOut">
              <a:rPr lang="vi-VN" smtClean="0"/>
              <a:t>06/06/2021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8E33C2F-684E-44F8-B446-3D660515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FC93876-D357-4A37-9637-79E4A155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BF3B-95FA-498D-BA93-26559460E9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07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6868B2-6215-4A6B-AFD0-231891F6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4BFA39-3E20-42D6-8551-26BEA67BF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BBBEEBE-7511-4800-8D64-0DA8E38E4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8EA1379-E814-45A8-B87D-EDACECFC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127A-F625-4921-8E47-1FEB55B6F53E}" type="datetimeFigureOut">
              <a:rPr lang="vi-VN" smtClean="0"/>
              <a:t>06/06/2021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3F5634E-9EAE-4F26-A245-E3E3EF7F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CA4A440-6283-4CB7-8316-9CD728B6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BF3B-95FA-498D-BA93-26559460E9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8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7FF2E5-41BA-4D44-90BF-ED2E2239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1B8FF79-9D9A-4AE6-9732-B93E39F5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1B2D610-E4EF-46DD-9162-4D46C8448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32C1191-8261-468C-AFD8-D74F54F0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9B964D2-D3B2-4F44-86CC-83374838F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C6157CD-0260-4452-BC4D-AE94B0E8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127A-F625-4921-8E47-1FEB55B6F53E}" type="datetimeFigureOut">
              <a:rPr lang="vi-VN" smtClean="0"/>
              <a:t>06/06/2021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73066F2-3F96-404F-B46C-6C5C9385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B3FE737-C68F-42D2-9059-9D4A7890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BF3B-95FA-498D-BA93-26559460E9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149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D198B6-B7C9-467F-92CC-C34FD379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25947B0-099B-44C8-A338-6A3BE46F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127A-F625-4921-8E47-1FEB55B6F53E}" type="datetimeFigureOut">
              <a:rPr lang="vi-VN" smtClean="0"/>
              <a:t>06/06/2021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AE31002-BF0C-4CA5-AA3B-CE00474C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30857A2-88BB-46ED-888B-9AAC11F6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BF3B-95FA-498D-BA93-26559460E9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37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0189507-1A49-45BE-8595-D5781CE0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127A-F625-4921-8E47-1FEB55B6F53E}" type="datetimeFigureOut">
              <a:rPr lang="vi-VN" smtClean="0"/>
              <a:t>06/06/2021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A7ACAE4E-1508-47A6-B765-60539E66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83D23C8-11B4-4381-9739-1074B09C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BF3B-95FA-498D-BA93-26559460E9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42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A975C3-A720-488D-8376-12BF6133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9A82D1-32D9-46B3-9B12-156D75B4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2B82970-08DB-497D-B4D6-637CF02FA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D878D93-D48E-47E9-BD55-6ED2BEAF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127A-F625-4921-8E47-1FEB55B6F53E}" type="datetimeFigureOut">
              <a:rPr lang="vi-VN" smtClean="0"/>
              <a:t>06/06/2021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54D36CB-F5D8-48EC-A747-F9A4B41D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A2F2B9C-B831-434D-87C7-93C5D4E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BF3B-95FA-498D-BA93-26559460E9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883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9C7290-D689-4B21-97A0-0B2351FF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30708E6-DF2B-4BA1-9270-6A52C379F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2DAB71E-AA13-4BD1-B422-5F9ABA6BC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E9F53D9-7CA9-4948-ABE5-7A9DE9E6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127A-F625-4921-8E47-1FEB55B6F53E}" type="datetimeFigureOut">
              <a:rPr lang="vi-VN" smtClean="0"/>
              <a:t>06/06/2021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40263D7-EC53-446F-A135-E639ECF4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49B80FF-BE85-4BB6-8FB4-58CBF962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BF3B-95FA-498D-BA93-26559460E9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320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E64F7D6-D2C9-4483-AFB5-6285CCDE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0EC9D9D-DFFA-42B7-A081-AEE16D63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B7B0EE5-0DFC-4FEF-A832-79EBF4345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2127A-F625-4921-8E47-1FEB55B6F53E}" type="datetimeFigureOut">
              <a:rPr lang="vi-VN" smtClean="0"/>
              <a:t>06/06/2021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1EF9A62-1963-49CF-8F61-7F3156E6A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64E2364-DB8A-4A83-95CA-3A9A0474F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8BF3B-95FA-498D-BA93-26559460E9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857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E100C9-7531-4AAB-BF44-719848ABA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Gradient</a:t>
            </a:r>
            <a:br>
              <a:rPr lang="en-US"/>
            </a:br>
            <a:r>
              <a:rPr lang="en-US"/>
              <a:t>Parameter shift method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3A41369-2C7A-4DB4-8BD5-294EA65DB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2019</a:t>
            </a:r>
          </a:p>
          <a:p>
            <a:r>
              <a:rPr lang="en-US"/>
              <a:t>5/6/2021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754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DE999-C691-4F7E-93FC-4FAB916D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Summary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30B5E4-B55A-4F72-9517-18DC1DE42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Consider a gate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generated by a Hermitian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𝑖𝐺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Subsituation: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b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𝑖𝐺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⟩)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30B5E4-B55A-4F72-9517-18DC1DE42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3BFB6AEC-92AD-4825-9299-502DA66B3CD9}"/>
                  </a:ext>
                </a:extLst>
              </p14:cNvPr>
              <p14:cNvContentPartPr/>
              <p14:nvPr/>
            </p14:nvContentPartPr>
            <p14:xfrm>
              <a:off x="1223280" y="3134160"/>
              <a:ext cx="2858040" cy="226872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3BFB6AEC-92AD-4825-9299-502DA66B3C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3920" y="3124800"/>
                <a:ext cx="2876760" cy="22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52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227A2A-5728-4938-8C99-AB2E22B7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Summary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CD3F62B-1711-4513-96FC-CB69FF4A9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353801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Note that: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acc>
                              <m:accPr>
                                <m:chr m:val="̂"/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i="1"/>
              </a:p>
              <a:p>
                <a:pPr marL="0" indent="0">
                  <a:buNone/>
                </a:pPr>
                <a:endParaRPr lang="en-US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𝒢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/>
                  <a:t>-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𝒢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/>
                  <a:t> </a:t>
                </a: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/>
                  <a:t>))</a:t>
                </a:r>
              </a:p>
              <a:p>
                <a:pPr marL="0" indent="0">
                  <a:buNone/>
                </a:pPr>
                <a:endParaRPr lang="vi-VN" i="1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CD3F62B-1711-4513-96FC-CB69FF4A9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353801" cy="4667251"/>
              </a:xfrm>
              <a:blipFill>
                <a:blip r:embed="rId2"/>
                <a:stretch>
                  <a:fillRect l="-1074" t="-130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CDB8CE8-900D-4523-AB30-200501D203F3}"/>
              </a:ext>
            </a:extLst>
          </p:cNvPr>
          <p:cNvSpPr/>
          <p:nvPr/>
        </p:nvSpPr>
        <p:spPr>
          <a:xfrm>
            <a:off x="2283653" y="5106572"/>
            <a:ext cx="4356297" cy="942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499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395F27-0734-46AB-A5A8-EDB981A1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Summary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D3FE38B-3EF4-461D-AFD0-C6624BF9BC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09243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Our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Calibri (Thân)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>
                    <a:latin typeface="Calibri (Thân)"/>
                  </a:rPr>
                  <a:t>:</a:t>
                </a:r>
                <a:r>
                  <a:rPr lang="en-US" b="1">
                    <a:latin typeface="Calibri (Thân)"/>
                  </a:rPr>
                  <a:t> </a:t>
                </a:r>
                <a:r>
                  <a:rPr lang="en-US">
                    <a:latin typeface="Calibri (Thân)"/>
                  </a:rPr>
                  <a:t>non-apadable param)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Calibri (Thân)"/>
                  </a:rPr>
                  <a:t> can be rewrited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>
                    <a:latin typeface="Calibri (Thân)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>
                    <a:latin typeface="Calibri (Thân)"/>
                  </a:rPr>
                  <a:t> Hermitian matrix).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For simplify,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>
                    <a:latin typeface="Calibri (Thân)"/>
                  </a:rPr>
                  <a:t>. Init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>
                    <a:latin typeface="Calibri (Thân)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Loss function:</a:t>
                </a:r>
              </a:p>
              <a:p>
                <a:pPr marL="0" indent="0">
                  <a:buNone/>
                </a:pPr>
                <a:r>
                  <a:rPr lang="en-US" b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 b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/>
              </a:p>
              <a:p>
                <a:pPr marL="0" indent="0">
                  <a:buNone/>
                </a:pPr>
                <a:r>
                  <a:rPr lang="en-US" b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 b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>
                    <a:latin typeface="Calibri (Thân)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>
                    <a:latin typeface="Calibri (Thân)"/>
                  </a:rPr>
                  <a:t>: linear transformation)</a:t>
                </a:r>
              </a:p>
              <a:p>
                <a:pPr marL="0" indent="0">
                  <a:buNone/>
                </a:pPr>
                <a:endParaRPr lang="en-US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D3FE38B-3EF4-461D-AFD0-C6624BF9B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09243" cy="5032375"/>
              </a:xfrm>
              <a:blipFill>
                <a:blip r:embed="rId3"/>
                <a:stretch>
                  <a:fillRect l="-1107" t="-193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395F27-0734-46AB-A5A8-EDB981A1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Summary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D3FE38B-3EF4-461D-AFD0-C6624BF9BC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09243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>
                    <a:latin typeface="Calibri (Thân)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>
                    <a:latin typeface="Calibri (Thân)"/>
                  </a:rPr>
                  <a:t> are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>
                    <a:latin typeface="Calibri (Thân)"/>
                  </a:rPr>
                  <a:t>, s is not infinitesimal)</a:t>
                </a:r>
              </a:p>
              <a:p>
                <a:pPr marL="0" indent="0">
                  <a:buNone/>
                </a:pPr>
                <a:endParaRPr lang="en-US" b="1">
                  <a:latin typeface="Calibri (Thân)"/>
                </a:endParaRPr>
              </a:p>
              <a:p>
                <a:pPr marL="0" indent="0">
                  <a:buNone/>
                </a:pPr>
                <a:endParaRPr lang="en-US" b="1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For multi-gates case, we use Product rule to calculate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>
                    <a:latin typeface="Calibri (Thân)"/>
                  </a:rPr>
                  <a:t>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D3FE38B-3EF4-461D-AFD0-C6624BF9B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09243" cy="5032375"/>
              </a:xfrm>
              <a:blipFill>
                <a:blip r:embed="rId3"/>
                <a:stretch>
                  <a:fillRect l="-11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94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B8A3E6-4AB5-45BB-9876-E1E5F533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3E90636-B3F3-45EF-A398-433D87764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vi-V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>
                    <a:latin typeface="Calibri (Thân)"/>
                  </a:rPr>
                  <a:t> is so hard to compute, so we use: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vi-V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vi-V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vi-V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 is a sequence of random variables – estimators of the gradient – which defines the particular algorithm.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Note that: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vi-VN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vi-V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>
                        <a:latin typeface="Cambria Math" panose="02040503050406030204" pitchFamily="18" charset="0"/>
                      </a:rPr>
                      <m:t>∇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vi-VN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vi-V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>
                    <a:latin typeface="Calibri (Thân)"/>
                  </a:rPr>
                  <a:t> for all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3E90636-B3F3-45EF-A398-433D87764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821" r="-40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02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B8A3E6-4AB5-45BB-9876-E1E5F533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3E90636-B3F3-45EF-A398-433D87764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87899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Consider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vi-VN">
                    <a:latin typeface="Calibri (Thân)"/>
                  </a:rPr>
                  <a:t> as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vi-VN">
                    <a:latin typeface="Calibri (Thân)"/>
                  </a:rPr>
                  <a:t> measurements </a:t>
                </a:r>
                <a:r>
                  <a:rPr lang="en-US">
                    <a:latin typeface="Calibri (Thân)"/>
                  </a:rPr>
                  <a:t>because it’s come from a quantum circuit: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vi-V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vi-V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vi-V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vi-V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vi-VN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vi-V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vi-V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vi-V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vi-V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>
                    <a:latin typeface="Calibri (Thân)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>
                    <a:latin typeface="Calibri (Thân)"/>
                  </a:rPr>
                  <a:t> is the init state, like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>
                    <a:latin typeface="Calibri (Thân)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For short: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e>
                      <m:sub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a parameter shift rule can be derived, via which all partial derivatives can be expressed as linear combinations of the same expectation value</a:t>
                </a:r>
              </a:p>
              <a:p>
                <a:pPr marL="0" indent="0">
                  <a:buNone/>
                </a:pPr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3E90636-B3F3-45EF-A398-433D87764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878994" cy="4351338"/>
              </a:xfrm>
              <a:blipFill>
                <a:blip r:embed="rId3"/>
                <a:stretch>
                  <a:fillRect l="-1078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92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ACC7D5-F94B-436B-8C00-9FB74567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1. Gradient descent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5B94B5C-DD60-43A2-BA7E-7AC658200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877"/>
                <a:ext cx="1107672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Numerical gradient: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num>
                        <m:den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vi-V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This is zero – order method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Given a model parameterized by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vi-V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vi-VN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vi-VN">
                    <a:latin typeface="Calibri (Thân)"/>
                  </a:rPr>
                  <a:t>, loss function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vi-VN">
                    <a:latin typeface="Calibri (Thân)"/>
                  </a:rPr>
                  <a:t>.</a:t>
                </a:r>
              </a:p>
              <a:p>
                <a:pPr marL="0" indent="0">
                  <a:buNone/>
                </a:pPr>
                <a:endParaRPr lang="vi-VN" b="1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vi-V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vi-VN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vi-V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vi-V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5B94B5C-DD60-43A2-BA7E-7AC658200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877"/>
                <a:ext cx="11076728" cy="4351338"/>
              </a:xfrm>
              <a:blipFill>
                <a:blip r:embed="rId2"/>
                <a:stretch>
                  <a:fillRect l="-1156" t="-238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8ADAC9E-249F-4A94-B39C-1D000F58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997" y="-85420"/>
            <a:ext cx="6832209" cy="355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8EB95AF2-B250-4BCF-ABFA-4E607F828D57}"/>
                  </a:ext>
                </a:extLst>
              </p14:cNvPr>
              <p14:cNvContentPartPr/>
              <p14:nvPr/>
            </p14:nvContentPartPr>
            <p14:xfrm>
              <a:off x="5741640" y="2795040"/>
              <a:ext cx="1134720" cy="86652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8EB95AF2-B250-4BCF-ABFA-4E607F828D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2280" y="2785680"/>
                <a:ext cx="1153440" cy="8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01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070293-6098-4032-B2B4-4FBA8F07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Example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AD638CF-B490-4D84-B66A-76F5390C5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21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In general: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Take an example,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>
                    <a:latin typeface="Calibri (Thân)"/>
                  </a:rPr>
                  <a:t>,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Calibri (Thân)"/>
                  </a:rPr>
                  <a:t> is a black box so we can not compute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Calibri (Thân)"/>
                  </a:rPr>
                  <a:t> directly.</a:t>
                </a:r>
              </a:p>
              <a:p>
                <a:pPr marL="0" indent="0">
                  <a:buNone/>
                </a:pPr>
                <a:r>
                  <a:rPr lang="en-US" b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latin typeface="Calibri (Thân)"/>
                  </a:rPr>
                  <a:t> Only change params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Calibri (Thân)"/>
                  </a:rPr>
                  <a:t>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Calibri (Thân)"/>
                  </a:rPr>
                  <a:t>, this method called </a:t>
                </a:r>
                <a:r>
                  <a:rPr lang="en-US" b="1">
                    <a:latin typeface="Calibri (Thân)"/>
                  </a:rPr>
                  <a:t>parameter-shift rules.</a:t>
                </a:r>
                <a:endParaRPr lang="en-US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AD638CF-B490-4D84-B66A-76F5390C5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2123"/>
              </a:xfrm>
              <a:blipFill>
                <a:blip r:embed="rId2"/>
                <a:stretch>
                  <a:fillRect l="-1217" t="-2043" b="-127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23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070293-6098-4032-B2B4-4FBA8F07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Notation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AD638CF-B490-4D84-B66A-76F5390C5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23917" cy="373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Sequence of gate: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Calibri (Thân)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>
                    <a:latin typeface="Calibri (Thân)"/>
                  </a:rPr>
                  <a:t> is a set of params follow by an observable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>
                    <a:latin typeface="Calibri (Thân)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>
                    <a:latin typeface="Calibri (Thân)"/>
                  </a:rPr>
                  <a:t> is a Pauli – Z operator, when measure,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>
                    <a:latin typeface="Calibri (Thân)"/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>
                    <a:latin typeface="Calibri (Thân)"/>
                  </a:rPr>
                  <a:t>, 1 or -1, respectively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>
                    <a:latin typeface="Calibri (Thân)"/>
                  </a:rPr>
                  <a:t> are eigenvalues of Pauli – Z).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AD638CF-B490-4D84-B66A-76F5390C5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23917" cy="3731113"/>
              </a:xfrm>
              <a:blipFill>
                <a:blip r:embed="rId2"/>
                <a:stretch>
                  <a:fillRect l="-1126" t="-228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42832DCD-A740-4D89-B754-64056C0DA4F6}"/>
              </a:ext>
            </a:extLst>
          </p:cNvPr>
          <p:cNvSpPr txBox="1">
            <a:spLocks/>
          </p:cNvSpPr>
          <p:nvPr/>
        </p:nvSpPr>
        <p:spPr>
          <a:xfrm>
            <a:off x="838200" y="5852160"/>
            <a:ext cx="10515600" cy="101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Observable in QC can simply be a vector or matrix, associated with some real physical quantity like position, momentum, 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C4440B03-5754-4752-9827-C8F99C0F9F5F}"/>
                  </a:ext>
                </a:extLst>
              </p14:cNvPr>
              <p14:cNvContentPartPr/>
              <p14:nvPr/>
            </p14:nvContentPartPr>
            <p14:xfrm>
              <a:off x="10787040" y="1759320"/>
              <a:ext cx="554040" cy="58068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C4440B03-5754-4752-9827-C8F99C0F9F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7680" y="1749960"/>
                <a:ext cx="572760" cy="5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31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070293-6098-4032-B2B4-4FBA8F07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Notation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AD638CF-B490-4D84-B66A-76F5390C5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23917" cy="373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To find the expectation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>
                    <a:latin typeface="Calibri (Thân)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acc>
                                <m:accPr>
                                  <m:chr m:val="̂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Called “expectation” because we have run </a:t>
                </a:r>
                <a:r>
                  <a:rPr lang="en-US"/>
                  <a:t>several times and averages measurement samples to get an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>
                    <a:latin typeface="Calibri (Thân)"/>
                  </a:rPr>
                  <a:t>.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AD638CF-B490-4D84-B66A-76F5390C5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23917" cy="3731113"/>
              </a:xfrm>
              <a:blipFill>
                <a:blip r:embed="rId2"/>
                <a:stretch>
                  <a:fillRect l="-1126" t="-228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2F38101C-39B0-460B-81A0-4CB9265AC8A7}"/>
                  </a:ext>
                </a:extLst>
              </p14:cNvPr>
              <p14:cNvContentPartPr/>
              <p14:nvPr/>
            </p14:nvContentPartPr>
            <p14:xfrm>
              <a:off x="6438240" y="2143080"/>
              <a:ext cx="2563200" cy="66996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2F38101C-39B0-460B-81A0-4CB9265AC8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8880" y="2133720"/>
                <a:ext cx="2581920" cy="6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37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DE999-C691-4F7E-93FC-4FAB916D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Summary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30B5E4-B55A-4F72-9517-18DC1DE42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For simplicity, let us assume that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/>
                  <a:t> </a:t>
                </a:r>
                <a:r>
                  <a:rPr lang="en-US"/>
                  <a:t>affects a single gate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 are other gates. The partial derivative: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vi-VN"/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acc>
                      <m:accPr>
                        <m:chr m:val="̂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vi-V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|"/>
                        <m:endChr m:val="⟩"/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30B5E4-B55A-4F72-9517-18DC1DE42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65F39C7C-DC25-4E5B-B98C-E5D238F8FD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852160"/>
                <a:ext cx="10515600" cy="1014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>
                    <a:latin typeface="Calibri (Thân)"/>
                  </a:rPr>
                  <a:t>For more complex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>
                    <a:latin typeface="Calibri (Thân)"/>
                  </a:rPr>
                  <a:t>, we can use product rule.</a:t>
                </a:r>
              </a:p>
            </p:txBody>
          </p:sp>
        </mc:Choice>
        <mc:Fallback xmlns="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65F39C7C-DC25-4E5B-B98C-E5D238F8F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52160"/>
                <a:ext cx="10515600" cy="1014193"/>
              </a:xfrm>
              <a:prstGeom prst="rect">
                <a:avLst/>
              </a:prstGeom>
              <a:blipFill>
                <a:blip r:embed="rId3"/>
                <a:stretch>
                  <a:fillRect l="-1217" t="-96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99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227A2A-5728-4938-8C99-AB2E22B7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Proof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CD3F62B-1711-4513-96FC-CB69FF4A9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353801" cy="466725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/>
                  <a:t>(1) For any two operators B, C we have: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vi-VN" i="1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CD3F62B-1711-4513-96FC-CB69FF4A9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353801" cy="4667251"/>
              </a:xfrm>
              <a:blipFill>
                <a:blip r:embed="rId2"/>
                <a:stretch>
                  <a:fillRect l="-805" t="-104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56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DE999-C691-4F7E-93FC-4FAB916D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Proof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30B5E4-B55A-4F72-9517-18DC1DE42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8143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(2) A generator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/>
                  <a:t> (Hermitian)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en-US"/>
                  <a:t> can be express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/>
                  <a:t> if it has 2 eigenvalues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/>
                  <a:t>.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Gõ phương </a:t>
                    </a:fld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trì</a:t>
                    </a:fld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nh vào đây.</a:t>
                    </a:fl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Pauli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has eigen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i="0">
                    <a:latin typeface="+mj-lt"/>
                  </a:rPr>
                  <a:t> </a:t>
                </a:r>
                <a:r>
                  <a:rPr lang="en-US"/>
                  <a:t>has eigen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30B5E4-B55A-4F72-9517-18DC1DE42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814326"/>
              </a:xfrm>
              <a:blipFill>
                <a:blip r:embed="rId2"/>
                <a:stretch>
                  <a:fillRect l="-1128" t="-177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87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DE999-C691-4F7E-93FC-4FAB916D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Proof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30B5E4-B55A-4F72-9517-18DC1DE42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43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Consider a gate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generated by a Hermitian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Taylor serie: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+1)!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930B5E4-B55A-4F72-9517-18DC1DE42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4326"/>
              </a:xfrm>
              <a:blipFill>
                <a:blip r:embed="rId2"/>
                <a:stretch>
                  <a:fillRect l="-1217" t="-177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95433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960</Words>
  <Application>Microsoft Office PowerPoint</Application>
  <PresentationFormat>Màn hình rộng</PresentationFormat>
  <Paragraphs>108</Paragraphs>
  <Slides>15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Quantum Gradient Parameter shift method</vt:lpstr>
      <vt:lpstr>1. Gradient descent</vt:lpstr>
      <vt:lpstr>2. Example</vt:lpstr>
      <vt:lpstr>2. Notation</vt:lpstr>
      <vt:lpstr>2. Notation</vt:lpstr>
      <vt:lpstr>3. Summary</vt:lpstr>
      <vt:lpstr>3.1. Proof</vt:lpstr>
      <vt:lpstr>3.1. Proof</vt:lpstr>
      <vt:lpstr>3.1. Proof</vt:lpstr>
      <vt:lpstr>3.2. Summary</vt:lpstr>
      <vt:lpstr>3.2. Summary</vt:lpstr>
      <vt:lpstr>2.2. Summary</vt:lpstr>
      <vt:lpstr>2.2. Summary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Gradient Parameter shift method</dc:title>
  <dc:creator>Tuan Hai</dc:creator>
  <cp:lastModifiedBy>Tuan Hai</cp:lastModifiedBy>
  <cp:revision>34</cp:revision>
  <dcterms:created xsi:type="dcterms:W3CDTF">2021-05-27T15:39:31Z</dcterms:created>
  <dcterms:modified xsi:type="dcterms:W3CDTF">2021-06-06T09:59:43Z</dcterms:modified>
</cp:coreProperties>
</file>