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handoutMasterIdLst>
    <p:handoutMasterId r:id="rId22"/>
  </p:handoutMasterIdLst>
  <p:sldIdLst>
    <p:sldId id="257" r:id="rId5"/>
    <p:sldId id="266" r:id="rId6"/>
    <p:sldId id="354" r:id="rId7"/>
    <p:sldId id="277" r:id="rId8"/>
    <p:sldId id="349" r:id="rId9"/>
    <p:sldId id="356" r:id="rId10"/>
    <p:sldId id="357" r:id="rId11"/>
    <p:sldId id="348" r:id="rId12"/>
    <p:sldId id="351" r:id="rId13"/>
    <p:sldId id="358" r:id="rId14"/>
    <p:sldId id="363" r:id="rId15"/>
    <p:sldId id="366" r:id="rId16"/>
    <p:sldId id="324" r:id="rId17"/>
    <p:sldId id="369" r:id="rId18"/>
    <p:sldId id="370" r:id="rId19"/>
    <p:sldId id="262"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FAFF"/>
    <a:srgbClr val="003366"/>
    <a:srgbClr val="F68C7F"/>
    <a:srgbClr val="FBA01D"/>
    <a:srgbClr val="44980A"/>
    <a:srgbClr val="7472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4C1492-24F4-4874-8F2B-8EA2BB7063E9}" v="2472" dt="2024-07-07T18:22:07.675"/>
    <p1510:client id="{D6E14F3A-C939-4813-A82D-5720B4C795D5}" v="532" dt="2024-07-07T15:21:58.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 Minh Long 20213986" userId="279f05f8-01c8-41d6-8f5b-b83542eb26aa" providerId="ADAL" clId="{D6E14F3A-C939-4813-A82D-5720B4C795D5}"/>
    <pc:docChg chg="custSel addSld delSld modSld sldOrd">
      <pc:chgData name="Le Minh Long 20213986" userId="279f05f8-01c8-41d6-8f5b-b83542eb26aa" providerId="ADAL" clId="{D6E14F3A-C939-4813-A82D-5720B4C795D5}" dt="2024-07-07T15:53:14.343" v="3695" actId="680"/>
      <pc:docMkLst>
        <pc:docMk/>
      </pc:docMkLst>
      <pc:sldChg chg="delSp del mod">
        <pc:chgData name="Le Minh Long 20213986" userId="279f05f8-01c8-41d6-8f5b-b83542eb26aa" providerId="ADAL" clId="{D6E14F3A-C939-4813-A82D-5720B4C795D5}" dt="2024-07-07T15:05:15.251" v="88" actId="47"/>
        <pc:sldMkLst>
          <pc:docMk/>
          <pc:sldMk cId="651310103" sldId="270"/>
        </pc:sldMkLst>
        <pc:picChg chg="del">
          <ac:chgData name="Le Minh Long 20213986" userId="279f05f8-01c8-41d6-8f5b-b83542eb26aa" providerId="ADAL" clId="{D6E14F3A-C939-4813-A82D-5720B4C795D5}" dt="2024-07-07T15:04:58.400" v="83" actId="478"/>
          <ac:picMkLst>
            <pc:docMk/>
            <pc:sldMk cId="651310103" sldId="270"/>
            <ac:picMk id="6" creationId="{AE80CA0F-99D8-BDF1-8D89-7B8E5AF5AD48}"/>
          </ac:picMkLst>
        </pc:picChg>
        <pc:picChg chg="del">
          <ac:chgData name="Le Minh Long 20213986" userId="279f05f8-01c8-41d6-8f5b-b83542eb26aa" providerId="ADAL" clId="{D6E14F3A-C939-4813-A82D-5720B4C795D5}" dt="2024-07-07T15:04:59.149" v="84" actId="478"/>
          <ac:picMkLst>
            <pc:docMk/>
            <pc:sldMk cId="651310103" sldId="270"/>
            <ac:picMk id="10" creationId="{4DD6E543-E448-3EED-54DE-BBB8568E23C7}"/>
          </ac:picMkLst>
        </pc:picChg>
      </pc:sldChg>
      <pc:sldChg chg="modSp mod">
        <pc:chgData name="Le Minh Long 20213986" userId="279f05f8-01c8-41d6-8f5b-b83542eb26aa" providerId="ADAL" clId="{D6E14F3A-C939-4813-A82D-5720B4C795D5}" dt="2024-07-07T15:04:53.874" v="82" actId="20577"/>
        <pc:sldMkLst>
          <pc:docMk/>
          <pc:sldMk cId="3900503259" sldId="277"/>
        </pc:sldMkLst>
        <pc:spChg chg="mod">
          <ac:chgData name="Le Minh Long 20213986" userId="279f05f8-01c8-41d6-8f5b-b83542eb26aa" providerId="ADAL" clId="{D6E14F3A-C939-4813-A82D-5720B4C795D5}" dt="2024-07-07T15:04:53.874" v="82" actId="20577"/>
          <ac:spMkLst>
            <pc:docMk/>
            <pc:sldMk cId="3900503259" sldId="277"/>
            <ac:spMk id="2" creationId="{5308E1B1-D9CD-415A-BCE5-B57F39B2F31D}"/>
          </ac:spMkLst>
        </pc:spChg>
      </pc:sldChg>
      <pc:sldChg chg="del">
        <pc:chgData name="Le Minh Long 20213986" userId="279f05f8-01c8-41d6-8f5b-b83542eb26aa" providerId="ADAL" clId="{D6E14F3A-C939-4813-A82D-5720B4C795D5}" dt="2024-07-07T15:31:18.281" v="1621" actId="47"/>
        <pc:sldMkLst>
          <pc:docMk/>
          <pc:sldMk cId="3500327073" sldId="323"/>
        </pc:sldMkLst>
      </pc:sldChg>
      <pc:sldChg chg="modSp new mod">
        <pc:chgData name="Le Minh Long 20213986" userId="279f05f8-01c8-41d6-8f5b-b83542eb26aa" providerId="ADAL" clId="{D6E14F3A-C939-4813-A82D-5720B4C795D5}" dt="2024-07-07T15:14:08.638" v="1442" actId="20577"/>
        <pc:sldMkLst>
          <pc:docMk/>
          <pc:sldMk cId="2403163249" sldId="345"/>
        </pc:sldMkLst>
        <pc:spChg chg="mod">
          <ac:chgData name="Le Minh Long 20213986" userId="279f05f8-01c8-41d6-8f5b-b83542eb26aa" providerId="ADAL" clId="{D6E14F3A-C939-4813-A82D-5720B4C795D5}" dt="2024-07-07T15:06:17.648" v="198" actId="20577"/>
          <ac:spMkLst>
            <pc:docMk/>
            <pc:sldMk cId="2403163249" sldId="345"/>
            <ac:spMk id="2" creationId="{8FC95B87-79BD-0699-3057-50526D2D88B1}"/>
          </ac:spMkLst>
        </pc:spChg>
        <pc:spChg chg="mod">
          <ac:chgData name="Le Minh Long 20213986" userId="279f05f8-01c8-41d6-8f5b-b83542eb26aa" providerId="ADAL" clId="{D6E14F3A-C939-4813-A82D-5720B4C795D5}" dt="2024-07-07T15:14:08.638" v="1442" actId="20577"/>
          <ac:spMkLst>
            <pc:docMk/>
            <pc:sldMk cId="2403163249" sldId="345"/>
            <ac:spMk id="3" creationId="{5CD84797-63BB-9634-4BBC-9E47A9B6937F}"/>
          </ac:spMkLst>
        </pc:spChg>
      </pc:sldChg>
      <pc:sldChg chg="new del">
        <pc:chgData name="Le Minh Long 20213986" userId="279f05f8-01c8-41d6-8f5b-b83542eb26aa" providerId="ADAL" clId="{D6E14F3A-C939-4813-A82D-5720B4C795D5}" dt="2024-07-07T15:05:10.232" v="86" actId="47"/>
        <pc:sldMkLst>
          <pc:docMk/>
          <pc:sldMk cId="4161497664" sldId="345"/>
        </pc:sldMkLst>
      </pc:sldChg>
      <pc:sldChg chg="addSp delSp modSp new mod">
        <pc:chgData name="Le Minh Long 20213986" userId="279f05f8-01c8-41d6-8f5b-b83542eb26aa" providerId="ADAL" clId="{D6E14F3A-C939-4813-A82D-5720B4C795D5}" dt="2024-07-07T15:21:34.611" v="1540" actId="1076"/>
        <pc:sldMkLst>
          <pc:docMk/>
          <pc:sldMk cId="3386213250" sldId="346"/>
        </pc:sldMkLst>
        <pc:spChg chg="mod">
          <ac:chgData name="Le Minh Long 20213986" userId="279f05f8-01c8-41d6-8f5b-b83542eb26aa" providerId="ADAL" clId="{D6E14F3A-C939-4813-A82D-5720B4C795D5}" dt="2024-07-07T15:16:21.723" v="1511" actId="20577"/>
          <ac:spMkLst>
            <pc:docMk/>
            <pc:sldMk cId="3386213250" sldId="346"/>
            <ac:spMk id="2" creationId="{94C6B203-727F-1833-BA76-55EFCCD56E58}"/>
          </ac:spMkLst>
        </pc:spChg>
        <pc:spChg chg="del">
          <ac:chgData name="Le Minh Long 20213986" userId="279f05f8-01c8-41d6-8f5b-b83542eb26aa" providerId="ADAL" clId="{D6E14F3A-C939-4813-A82D-5720B4C795D5}" dt="2024-07-07T15:16:59.481" v="1514" actId="478"/>
          <ac:spMkLst>
            <pc:docMk/>
            <pc:sldMk cId="3386213250" sldId="346"/>
            <ac:spMk id="3" creationId="{5A26B8F7-20EC-2F03-ADA4-160CB9DF3560}"/>
          </ac:spMkLst>
        </pc:spChg>
        <pc:spChg chg="add mod">
          <ac:chgData name="Le Minh Long 20213986" userId="279f05f8-01c8-41d6-8f5b-b83542eb26aa" providerId="ADAL" clId="{D6E14F3A-C939-4813-A82D-5720B4C795D5}" dt="2024-07-07T15:18:04.059" v="1524" actId="1076"/>
          <ac:spMkLst>
            <pc:docMk/>
            <pc:sldMk cId="3386213250" sldId="346"/>
            <ac:spMk id="7" creationId="{EB934D95-0BD5-1896-9DDC-FE4BA2564237}"/>
          </ac:spMkLst>
        </pc:spChg>
        <pc:spChg chg="add mod">
          <ac:chgData name="Le Minh Long 20213986" userId="279f05f8-01c8-41d6-8f5b-b83542eb26aa" providerId="ADAL" clId="{D6E14F3A-C939-4813-A82D-5720B4C795D5}" dt="2024-07-07T15:21:34.611" v="1540" actId="1076"/>
          <ac:spMkLst>
            <pc:docMk/>
            <pc:sldMk cId="3386213250" sldId="346"/>
            <ac:spMk id="8" creationId="{C570E642-FD81-561B-C0F4-6B4E6374D240}"/>
          </ac:spMkLst>
        </pc:spChg>
        <pc:picChg chg="add mod">
          <ac:chgData name="Le Minh Long 20213986" userId="279f05f8-01c8-41d6-8f5b-b83542eb26aa" providerId="ADAL" clId="{D6E14F3A-C939-4813-A82D-5720B4C795D5}" dt="2024-07-07T15:17:13.043" v="1518" actId="14100"/>
          <ac:picMkLst>
            <pc:docMk/>
            <pc:sldMk cId="3386213250" sldId="346"/>
            <ac:picMk id="5" creationId="{BF117C90-6D4F-3477-60CD-6C024EB1AC90}"/>
          </ac:picMkLst>
        </pc:picChg>
      </pc:sldChg>
      <pc:sldChg chg="addSp delSp modSp add mod">
        <pc:chgData name="Le Minh Long 20213986" userId="279f05f8-01c8-41d6-8f5b-b83542eb26aa" providerId="ADAL" clId="{D6E14F3A-C939-4813-A82D-5720B4C795D5}" dt="2024-07-07T15:23:24.867" v="1557" actId="255"/>
        <pc:sldMkLst>
          <pc:docMk/>
          <pc:sldMk cId="898268390" sldId="347"/>
        </pc:sldMkLst>
        <pc:spChg chg="mod">
          <ac:chgData name="Le Minh Long 20213986" userId="279f05f8-01c8-41d6-8f5b-b83542eb26aa" providerId="ADAL" clId="{D6E14F3A-C939-4813-A82D-5720B4C795D5}" dt="2024-07-07T15:22:46.131" v="1553" actId="1076"/>
          <ac:spMkLst>
            <pc:docMk/>
            <pc:sldMk cId="898268390" sldId="347"/>
            <ac:spMk id="7" creationId="{EB934D95-0BD5-1896-9DDC-FE4BA2564237}"/>
          </ac:spMkLst>
        </pc:spChg>
        <pc:spChg chg="mod">
          <ac:chgData name="Le Minh Long 20213986" userId="279f05f8-01c8-41d6-8f5b-b83542eb26aa" providerId="ADAL" clId="{D6E14F3A-C939-4813-A82D-5720B4C795D5}" dt="2024-07-07T15:23:24.867" v="1557" actId="255"/>
          <ac:spMkLst>
            <pc:docMk/>
            <pc:sldMk cId="898268390" sldId="347"/>
            <ac:spMk id="8" creationId="{C570E642-FD81-561B-C0F4-6B4E6374D240}"/>
          </ac:spMkLst>
        </pc:spChg>
        <pc:picChg chg="add mod">
          <ac:chgData name="Le Minh Long 20213986" userId="279f05f8-01c8-41d6-8f5b-b83542eb26aa" providerId="ADAL" clId="{D6E14F3A-C939-4813-A82D-5720B4C795D5}" dt="2024-07-07T15:22:15.220" v="1549" actId="14100"/>
          <ac:picMkLst>
            <pc:docMk/>
            <pc:sldMk cId="898268390" sldId="347"/>
            <ac:picMk id="3" creationId="{21C17929-C778-C655-9379-A92F78D1C5F7}"/>
          </ac:picMkLst>
        </pc:picChg>
        <pc:picChg chg="del">
          <ac:chgData name="Le Minh Long 20213986" userId="279f05f8-01c8-41d6-8f5b-b83542eb26aa" providerId="ADAL" clId="{D6E14F3A-C939-4813-A82D-5720B4C795D5}" dt="2024-07-07T15:22:02.745" v="1543" actId="478"/>
          <ac:picMkLst>
            <pc:docMk/>
            <pc:sldMk cId="898268390" sldId="347"/>
            <ac:picMk id="5" creationId="{BF117C90-6D4F-3477-60CD-6C024EB1AC90}"/>
          </ac:picMkLst>
        </pc:picChg>
      </pc:sldChg>
      <pc:sldChg chg="modSp add mod ord">
        <pc:chgData name="Le Minh Long 20213986" userId="279f05f8-01c8-41d6-8f5b-b83542eb26aa" providerId="ADAL" clId="{D6E14F3A-C939-4813-A82D-5720B4C795D5}" dt="2024-07-07T15:25:21.869" v="1619" actId="20577"/>
        <pc:sldMkLst>
          <pc:docMk/>
          <pc:sldMk cId="2095074236" sldId="348"/>
        </pc:sldMkLst>
        <pc:spChg chg="mod">
          <ac:chgData name="Le Minh Long 20213986" userId="279f05f8-01c8-41d6-8f5b-b83542eb26aa" providerId="ADAL" clId="{D6E14F3A-C939-4813-A82D-5720B4C795D5}" dt="2024-07-07T15:25:21.869" v="1619" actId="20577"/>
          <ac:spMkLst>
            <pc:docMk/>
            <pc:sldMk cId="2095074236" sldId="348"/>
            <ac:spMk id="2" creationId="{5308E1B1-D9CD-415A-BCE5-B57F39B2F31D}"/>
          </ac:spMkLst>
        </pc:spChg>
      </pc:sldChg>
      <pc:sldChg chg="modSp new mod">
        <pc:chgData name="Le Minh Long 20213986" userId="279f05f8-01c8-41d6-8f5b-b83542eb26aa" providerId="ADAL" clId="{D6E14F3A-C939-4813-A82D-5720B4C795D5}" dt="2024-07-07T15:47:10.007" v="2898" actId="20577"/>
        <pc:sldMkLst>
          <pc:docMk/>
          <pc:sldMk cId="3407721370" sldId="349"/>
        </pc:sldMkLst>
        <pc:spChg chg="mod">
          <ac:chgData name="Le Minh Long 20213986" userId="279f05f8-01c8-41d6-8f5b-b83542eb26aa" providerId="ADAL" clId="{D6E14F3A-C939-4813-A82D-5720B4C795D5}" dt="2024-07-07T15:31:25.891" v="1657" actId="20577"/>
          <ac:spMkLst>
            <pc:docMk/>
            <pc:sldMk cId="3407721370" sldId="349"/>
            <ac:spMk id="2" creationId="{75093890-F19E-C5E1-9359-12327D59F1F0}"/>
          </ac:spMkLst>
        </pc:spChg>
        <pc:spChg chg="mod">
          <ac:chgData name="Le Minh Long 20213986" userId="279f05f8-01c8-41d6-8f5b-b83542eb26aa" providerId="ADAL" clId="{D6E14F3A-C939-4813-A82D-5720B4C795D5}" dt="2024-07-07T15:47:10.007" v="2898" actId="20577"/>
          <ac:spMkLst>
            <pc:docMk/>
            <pc:sldMk cId="3407721370" sldId="349"/>
            <ac:spMk id="3" creationId="{718C570F-DB4A-4C85-C1A0-84B1F89FE571}"/>
          </ac:spMkLst>
        </pc:spChg>
      </pc:sldChg>
      <pc:sldChg chg="modSp add mod">
        <pc:chgData name="Le Minh Long 20213986" userId="279f05f8-01c8-41d6-8f5b-b83542eb26aa" providerId="ADAL" clId="{D6E14F3A-C939-4813-A82D-5720B4C795D5}" dt="2024-07-07T15:51:39.815" v="3694" actId="14100"/>
        <pc:sldMkLst>
          <pc:docMk/>
          <pc:sldMk cId="4146989348" sldId="350"/>
        </pc:sldMkLst>
        <pc:spChg chg="mod">
          <ac:chgData name="Le Minh Long 20213986" userId="279f05f8-01c8-41d6-8f5b-b83542eb26aa" providerId="ADAL" clId="{D6E14F3A-C939-4813-A82D-5720B4C795D5}" dt="2024-07-07T15:51:39.815" v="3694" actId="14100"/>
          <ac:spMkLst>
            <pc:docMk/>
            <pc:sldMk cId="4146989348" sldId="350"/>
            <ac:spMk id="3" creationId="{718C570F-DB4A-4C85-C1A0-84B1F89FE571}"/>
          </ac:spMkLst>
        </pc:spChg>
      </pc:sldChg>
      <pc:sldChg chg="new">
        <pc:chgData name="Le Minh Long 20213986" userId="279f05f8-01c8-41d6-8f5b-b83542eb26aa" providerId="ADAL" clId="{D6E14F3A-C939-4813-A82D-5720B4C795D5}" dt="2024-07-07T15:53:14.343" v="3695" actId="680"/>
        <pc:sldMkLst>
          <pc:docMk/>
          <pc:sldMk cId="3595018293" sldId="351"/>
        </pc:sldMkLst>
      </pc:sldChg>
    </pc:docChg>
  </pc:docChgLst>
  <pc:docChgLst>
    <pc:chgData name="Tran Huu Nhat 20214033" userId="ec8174f0-b86c-487e-a8f8-41a08c4d19a6" providerId="ADAL" clId="{374C1492-24F4-4874-8F2B-8EA2BB7063E9}"/>
    <pc:docChg chg="undo custSel addSld delSld modSld sldOrd">
      <pc:chgData name="Tran Huu Nhat 20214033" userId="ec8174f0-b86c-487e-a8f8-41a08c4d19a6" providerId="ADAL" clId="{374C1492-24F4-4874-8F2B-8EA2BB7063E9}" dt="2024-07-07T18:25:07.687" v="3877" actId="47"/>
      <pc:docMkLst>
        <pc:docMk/>
      </pc:docMkLst>
      <pc:sldChg chg="modSp mod">
        <pc:chgData name="Tran Huu Nhat 20214033" userId="ec8174f0-b86c-487e-a8f8-41a08c4d19a6" providerId="ADAL" clId="{374C1492-24F4-4874-8F2B-8EA2BB7063E9}" dt="2024-07-07T16:08:51.296" v="54" actId="14100"/>
        <pc:sldMkLst>
          <pc:docMk/>
          <pc:sldMk cId="743172911" sldId="257"/>
        </pc:sldMkLst>
        <pc:spChg chg="mod">
          <ac:chgData name="Tran Huu Nhat 20214033" userId="ec8174f0-b86c-487e-a8f8-41a08c4d19a6" providerId="ADAL" clId="{374C1492-24F4-4874-8F2B-8EA2BB7063E9}" dt="2024-07-07T16:08:05.417" v="30" actId="20577"/>
          <ac:spMkLst>
            <pc:docMk/>
            <pc:sldMk cId="743172911" sldId="257"/>
            <ac:spMk id="3" creationId="{5702E00C-3125-4CD1-A5F8-64723BF48E3E}"/>
          </ac:spMkLst>
        </pc:spChg>
        <pc:spChg chg="mod">
          <ac:chgData name="Tran Huu Nhat 20214033" userId="ec8174f0-b86c-487e-a8f8-41a08c4d19a6" providerId="ADAL" clId="{374C1492-24F4-4874-8F2B-8EA2BB7063E9}" dt="2024-07-07T16:08:51.296" v="54" actId="14100"/>
          <ac:spMkLst>
            <pc:docMk/>
            <pc:sldMk cId="743172911" sldId="257"/>
            <ac:spMk id="4" creationId="{72BF49D9-2FCE-4950-8B1C-F580CC18F4C9}"/>
          </ac:spMkLst>
        </pc:spChg>
      </pc:sldChg>
      <pc:sldChg chg="addSp modSp mod">
        <pc:chgData name="Tran Huu Nhat 20214033" userId="ec8174f0-b86c-487e-a8f8-41a08c4d19a6" providerId="ADAL" clId="{374C1492-24F4-4874-8F2B-8EA2BB7063E9}" dt="2024-07-07T18:24:16.221" v="3871" actId="1076"/>
        <pc:sldMkLst>
          <pc:docMk/>
          <pc:sldMk cId="2790627162" sldId="262"/>
        </pc:sldMkLst>
        <pc:spChg chg="add mod">
          <ac:chgData name="Tran Huu Nhat 20214033" userId="ec8174f0-b86c-487e-a8f8-41a08c4d19a6" providerId="ADAL" clId="{374C1492-24F4-4874-8F2B-8EA2BB7063E9}" dt="2024-07-07T18:24:16.221" v="3871" actId="1076"/>
          <ac:spMkLst>
            <pc:docMk/>
            <pc:sldMk cId="2790627162" sldId="262"/>
            <ac:spMk id="5" creationId="{E7206916-6E32-A6E2-CD6E-94B24687D49D}"/>
          </ac:spMkLst>
        </pc:spChg>
      </pc:sldChg>
      <pc:sldChg chg="modSp mod">
        <pc:chgData name="Tran Huu Nhat 20214033" userId="ec8174f0-b86c-487e-a8f8-41a08c4d19a6" providerId="ADAL" clId="{374C1492-24F4-4874-8F2B-8EA2BB7063E9}" dt="2024-07-07T17:00:34.049" v="1880" actId="20577"/>
        <pc:sldMkLst>
          <pc:docMk/>
          <pc:sldMk cId="3983037347" sldId="265"/>
        </pc:sldMkLst>
        <pc:spChg chg="mod">
          <ac:chgData name="Tran Huu Nhat 20214033" userId="ec8174f0-b86c-487e-a8f8-41a08c4d19a6" providerId="ADAL" clId="{374C1492-24F4-4874-8F2B-8EA2BB7063E9}" dt="2024-07-07T17:00:34.049" v="1880" actId="20577"/>
          <ac:spMkLst>
            <pc:docMk/>
            <pc:sldMk cId="3983037347" sldId="265"/>
            <ac:spMk id="3" creationId="{A5726603-7893-4AE0-9532-68058044B69D}"/>
          </ac:spMkLst>
        </pc:spChg>
      </pc:sldChg>
      <pc:sldChg chg="modSp mod">
        <pc:chgData name="Tran Huu Nhat 20214033" userId="ec8174f0-b86c-487e-a8f8-41a08c4d19a6" providerId="ADAL" clId="{374C1492-24F4-4874-8F2B-8EA2BB7063E9}" dt="2024-07-07T16:15:14.055" v="232" actId="20577"/>
        <pc:sldMkLst>
          <pc:docMk/>
          <pc:sldMk cId="3064018459" sldId="266"/>
        </pc:sldMkLst>
        <pc:spChg chg="mod">
          <ac:chgData name="Tran Huu Nhat 20214033" userId="ec8174f0-b86c-487e-a8f8-41a08c4d19a6" providerId="ADAL" clId="{374C1492-24F4-4874-8F2B-8EA2BB7063E9}" dt="2024-07-07T16:15:14.055" v="232" actId="20577"/>
          <ac:spMkLst>
            <pc:docMk/>
            <pc:sldMk cId="3064018459" sldId="266"/>
            <ac:spMk id="2" creationId="{5308E1B1-D9CD-415A-BCE5-B57F39B2F31D}"/>
          </ac:spMkLst>
        </pc:spChg>
      </pc:sldChg>
      <pc:sldChg chg="modSp mod">
        <pc:chgData name="Tran Huu Nhat 20214033" userId="ec8174f0-b86c-487e-a8f8-41a08c4d19a6" providerId="ADAL" clId="{374C1492-24F4-4874-8F2B-8EA2BB7063E9}" dt="2024-07-07T17:05:02.833" v="2154" actId="14100"/>
        <pc:sldMkLst>
          <pc:docMk/>
          <pc:sldMk cId="3900503259" sldId="277"/>
        </pc:sldMkLst>
        <pc:spChg chg="mod">
          <ac:chgData name="Tran Huu Nhat 20214033" userId="ec8174f0-b86c-487e-a8f8-41a08c4d19a6" providerId="ADAL" clId="{374C1492-24F4-4874-8F2B-8EA2BB7063E9}" dt="2024-07-07T17:05:02.833" v="2154" actId="14100"/>
          <ac:spMkLst>
            <pc:docMk/>
            <pc:sldMk cId="3900503259" sldId="277"/>
            <ac:spMk id="2" creationId="{5308E1B1-D9CD-415A-BCE5-B57F39B2F31D}"/>
          </ac:spMkLst>
        </pc:spChg>
      </pc:sldChg>
      <pc:sldChg chg="del">
        <pc:chgData name="Tran Huu Nhat 20214033" userId="ec8174f0-b86c-487e-a8f8-41a08c4d19a6" providerId="ADAL" clId="{374C1492-24F4-4874-8F2B-8EA2BB7063E9}" dt="2024-07-07T18:18:21.721" v="3565" actId="47"/>
        <pc:sldMkLst>
          <pc:docMk/>
          <pc:sldMk cId="930516676" sldId="291"/>
        </pc:sldMkLst>
      </pc:sldChg>
      <pc:sldChg chg="modSp mod">
        <pc:chgData name="Tran Huu Nhat 20214033" userId="ec8174f0-b86c-487e-a8f8-41a08c4d19a6" providerId="ADAL" clId="{374C1492-24F4-4874-8F2B-8EA2BB7063E9}" dt="2024-07-07T18:18:32.387" v="3613" actId="20577"/>
        <pc:sldMkLst>
          <pc:docMk/>
          <pc:sldMk cId="1261396067" sldId="324"/>
        </pc:sldMkLst>
        <pc:spChg chg="mod">
          <ac:chgData name="Tran Huu Nhat 20214033" userId="ec8174f0-b86c-487e-a8f8-41a08c4d19a6" providerId="ADAL" clId="{374C1492-24F4-4874-8F2B-8EA2BB7063E9}" dt="2024-07-07T18:18:32.387" v="3613" actId="20577"/>
          <ac:spMkLst>
            <pc:docMk/>
            <pc:sldMk cId="1261396067" sldId="324"/>
            <ac:spMk id="2" creationId="{5308E1B1-D9CD-415A-BCE5-B57F39B2F31D}"/>
          </ac:spMkLst>
        </pc:spChg>
      </pc:sldChg>
      <pc:sldChg chg="del">
        <pc:chgData name="Tran Huu Nhat 20214033" userId="ec8174f0-b86c-487e-a8f8-41a08c4d19a6" providerId="ADAL" clId="{374C1492-24F4-4874-8F2B-8EA2BB7063E9}" dt="2024-07-07T18:03:47.124" v="3083" actId="47"/>
        <pc:sldMkLst>
          <pc:docMk/>
          <pc:sldMk cId="1626236918" sldId="325"/>
        </pc:sldMkLst>
      </pc:sldChg>
      <pc:sldChg chg="del">
        <pc:chgData name="Tran Huu Nhat 20214033" userId="ec8174f0-b86c-487e-a8f8-41a08c4d19a6" providerId="ADAL" clId="{374C1492-24F4-4874-8F2B-8EA2BB7063E9}" dt="2024-07-07T18:03:29.891" v="3067" actId="47"/>
        <pc:sldMkLst>
          <pc:docMk/>
          <pc:sldMk cId="1834493058" sldId="326"/>
        </pc:sldMkLst>
      </pc:sldChg>
      <pc:sldChg chg="del">
        <pc:chgData name="Tran Huu Nhat 20214033" userId="ec8174f0-b86c-487e-a8f8-41a08c4d19a6" providerId="ADAL" clId="{374C1492-24F4-4874-8F2B-8EA2BB7063E9}" dt="2024-07-07T18:03:33.395" v="3068" actId="47"/>
        <pc:sldMkLst>
          <pc:docMk/>
          <pc:sldMk cId="83549013" sldId="327"/>
        </pc:sldMkLst>
      </pc:sldChg>
      <pc:sldChg chg="del">
        <pc:chgData name="Tran Huu Nhat 20214033" userId="ec8174f0-b86c-487e-a8f8-41a08c4d19a6" providerId="ADAL" clId="{374C1492-24F4-4874-8F2B-8EA2BB7063E9}" dt="2024-07-07T18:03:34.020" v="3069" actId="47"/>
        <pc:sldMkLst>
          <pc:docMk/>
          <pc:sldMk cId="2419016104" sldId="328"/>
        </pc:sldMkLst>
      </pc:sldChg>
      <pc:sldChg chg="del">
        <pc:chgData name="Tran Huu Nhat 20214033" userId="ec8174f0-b86c-487e-a8f8-41a08c4d19a6" providerId="ADAL" clId="{374C1492-24F4-4874-8F2B-8EA2BB7063E9}" dt="2024-07-07T18:03:34.598" v="3070" actId="47"/>
        <pc:sldMkLst>
          <pc:docMk/>
          <pc:sldMk cId="2376118205" sldId="329"/>
        </pc:sldMkLst>
      </pc:sldChg>
      <pc:sldChg chg="del">
        <pc:chgData name="Tran Huu Nhat 20214033" userId="ec8174f0-b86c-487e-a8f8-41a08c4d19a6" providerId="ADAL" clId="{374C1492-24F4-4874-8F2B-8EA2BB7063E9}" dt="2024-07-07T18:03:35.442" v="3071" actId="47"/>
        <pc:sldMkLst>
          <pc:docMk/>
          <pc:sldMk cId="4151814875" sldId="330"/>
        </pc:sldMkLst>
      </pc:sldChg>
      <pc:sldChg chg="del">
        <pc:chgData name="Tran Huu Nhat 20214033" userId="ec8174f0-b86c-487e-a8f8-41a08c4d19a6" providerId="ADAL" clId="{374C1492-24F4-4874-8F2B-8EA2BB7063E9}" dt="2024-07-07T18:03:36.161" v="3072" actId="47"/>
        <pc:sldMkLst>
          <pc:docMk/>
          <pc:sldMk cId="2195916970" sldId="331"/>
        </pc:sldMkLst>
      </pc:sldChg>
      <pc:sldChg chg="del">
        <pc:chgData name="Tran Huu Nhat 20214033" userId="ec8174f0-b86c-487e-a8f8-41a08c4d19a6" providerId="ADAL" clId="{374C1492-24F4-4874-8F2B-8EA2BB7063E9}" dt="2024-07-07T18:03:36.817" v="3073" actId="47"/>
        <pc:sldMkLst>
          <pc:docMk/>
          <pc:sldMk cId="1519261108" sldId="332"/>
        </pc:sldMkLst>
      </pc:sldChg>
      <pc:sldChg chg="del">
        <pc:chgData name="Tran Huu Nhat 20214033" userId="ec8174f0-b86c-487e-a8f8-41a08c4d19a6" providerId="ADAL" clId="{374C1492-24F4-4874-8F2B-8EA2BB7063E9}" dt="2024-07-07T18:03:37.317" v="3074" actId="47"/>
        <pc:sldMkLst>
          <pc:docMk/>
          <pc:sldMk cId="603927291" sldId="333"/>
        </pc:sldMkLst>
      </pc:sldChg>
      <pc:sldChg chg="del">
        <pc:chgData name="Tran Huu Nhat 20214033" userId="ec8174f0-b86c-487e-a8f8-41a08c4d19a6" providerId="ADAL" clId="{374C1492-24F4-4874-8F2B-8EA2BB7063E9}" dt="2024-07-07T18:03:40.691" v="3075" actId="47"/>
        <pc:sldMkLst>
          <pc:docMk/>
          <pc:sldMk cId="3787890319" sldId="334"/>
        </pc:sldMkLst>
      </pc:sldChg>
      <pc:sldChg chg="del">
        <pc:chgData name="Tran Huu Nhat 20214033" userId="ec8174f0-b86c-487e-a8f8-41a08c4d19a6" providerId="ADAL" clId="{374C1492-24F4-4874-8F2B-8EA2BB7063E9}" dt="2024-07-07T18:03:41.373" v="3076" actId="47"/>
        <pc:sldMkLst>
          <pc:docMk/>
          <pc:sldMk cId="939148940" sldId="335"/>
        </pc:sldMkLst>
      </pc:sldChg>
      <pc:sldChg chg="del">
        <pc:chgData name="Tran Huu Nhat 20214033" userId="ec8174f0-b86c-487e-a8f8-41a08c4d19a6" providerId="ADAL" clId="{374C1492-24F4-4874-8F2B-8EA2BB7063E9}" dt="2024-07-07T18:03:41.857" v="3077" actId="47"/>
        <pc:sldMkLst>
          <pc:docMk/>
          <pc:sldMk cId="3061735679" sldId="336"/>
        </pc:sldMkLst>
      </pc:sldChg>
      <pc:sldChg chg="del">
        <pc:chgData name="Tran Huu Nhat 20214033" userId="ec8174f0-b86c-487e-a8f8-41a08c4d19a6" providerId="ADAL" clId="{374C1492-24F4-4874-8F2B-8EA2BB7063E9}" dt="2024-07-07T18:03:42.591" v="3078" actId="47"/>
        <pc:sldMkLst>
          <pc:docMk/>
          <pc:sldMk cId="3839529139" sldId="337"/>
        </pc:sldMkLst>
      </pc:sldChg>
      <pc:sldChg chg="del">
        <pc:chgData name="Tran Huu Nhat 20214033" userId="ec8174f0-b86c-487e-a8f8-41a08c4d19a6" providerId="ADAL" clId="{374C1492-24F4-4874-8F2B-8EA2BB7063E9}" dt="2024-07-07T18:03:43.044" v="3079" actId="47"/>
        <pc:sldMkLst>
          <pc:docMk/>
          <pc:sldMk cId="2377285388" sldId="340"/>
        </pc:sldMkLst>
      </pc:sldChg>
      <pc:sldChg chg="del">
        <pc:chgData name="Tran Huu Nhat 20214033" userId="ec8174f0-b86c-487e-a8f8-41a08c4d19a6" providerId="ADAL" clId="{374C1492-24F4-4874-8F2B-8EA2BB7063E9}" dt="2024-07-07T18:03:43.654" v="3080" actId="47"/>
        <pc:sldMkLst>
          <pc:docMk/>
          <pc:sldMk cId="1700948611" sldId="341"/>
        </pc:sldMkLst>
      </pc:sldChg>
      <pc:sldChg chg="del">
        <pc:chgData name="Tran Huu Nhat 20214033" userId="ec8174f0-b86c-487e-a8f8-41a08c4d19a6" providerId="ADAL" clId="{374C1492-24F4-4874-8F2B-8EA2BB7063E9}" dt="2024-07-07T18:03:44.419" v="3081" actId="47"/>
        <pc:sldMkLst>
          <pc:docMk/>
          <pc:sldMk cId="1074676999" sldId="342"/>
        </pc:sldMkLst>
      </pc:sldChg>
      <pc:sldChg chg="del">
        <pc:chgData name="Tran Huu Nhat 20214033" userId="ec8174f0-b86c-487e-a8f8-41a08c4d19a6" providerId="ADAL" clId="{374C1492-24F4-4874-8F2B-8EA2BB7063E9}" dt="2024-07-07T18:03:45.107" v="3082" actId="47"/>
        <pc:sldMkLst>
          <pc:docMk/>
          <pc:sldMk cId="652004569" sldId="344"/>
        </pc:sldMkLst>
      </pc:sldChg>
      <pc:sldChg chg="del">
        <pc:chgData name="Tran Huu Nhat 20214033" userId="ec8174f0-b86c-487e-a8f8-41a08c4d19a6" providerId="ADAL" clId="{374C1492-24F4-4874-8F2B-8EA2BB7063E9}" dt="2024-07-07T17:05:59.436" v="2155" actId="47"/>
        <pc:sldMkLst>
          <pc:docMk/>
          <pc:sldMk cId="2403163249" sldId="345"/>
        </pc:sldMkLst>
      </pc:sldChg>
      <pc:sldChg chg="modSp del mod ord modShow">
        <pc:chgData name="Tran Huu Nhat 20214033" userId="ec8174f0-b86c-487e-a8f8-41a08c4d19a6" providerId="ADAL" clId="{374C1492-24F4-4874-8F2B-8EA2BB7063E9}" dt="2024-07-07T18:25:04.937" v="3875" actId="47"/>
        <pc:sldMkLst>
          <pc:docMk/>
          <pc:sldMk cId="3386213250" sldId="346"/>
        </pc:sldMkLst>
        <pc:spChg chg="mod">
          <ac:chgData name="Tran Huu Nhat 20214033" userId="ec8174f0-b86c-487e-a8f8-41a08c4d19a6" providerId="ADAL" clId="{374C1492-24F4-4874-8F2B-8EA2BB7063E9}" dt="2024-07-07T17:06:23.561" v="2160" actId="1076"/>
          <ac:spMkLst>
            <pc:docMk/>
            <pc:sldMk cId="3386213250" sldId="346"/>
            <ac:spMk id="8" creationId="{C570E642-FD81-561B-C0F4-6B4E6374D240}"/>
          </ac:spMkLst>
        </pc:spChg>
      </pc:sldChg>
      <pc:sldChg chg="del mod ord modShow">
        <pc:chgData name="Tran Huu Nhat 20214033" userId="ec8174f0-b86c-487e-a8f8-41a08c4d19a6" providerId="ADAL" clId="{374C1492-24F4-4874-8F2B-8EA2BB7063E9}" dt="2024-07-07T18:25:06.140" v="3876" actId="47"/>
        <pc:sldMkLst>
          <pc:docMk/>
          <pc:sldMk cId="898268390" sldId="347"/>
        </pc:sldMkLst>
      </pc:sldChg>
      <pc:sldChg chg="modSp mod ord">
        <pc:chgData name="Tran Huu Nhat 20214033" userId="ec8174f0-b86c-487e-a8f8-41a08c4d19a6" providerId="ADAL" clId="{374C1492-24F4-4874-8F2B-8EA2BB7063E9}" dt="2024-07-07T17:45:39.003" v="2538" actId="20577"/>
        <pc:sldMkLst>
          <pc:docMk/>
          <pc:sldMk cId="2095074236" sldId="348"/>
        </pc:sldMkLst>
        <pc:spChg chg="mod">
          <ac:chgData name="Tran Huu Nhat 20214033" userId="ec8174f0-b86c-487e-a8f8-41a08c4d19a6" providerId="ADAL" clId="{374C1492-24F4-4874-8F2B-8EA2BB7063E9}" dt="2024-07-07T17:45:39.003" v="2538" actId="20577"/>
          <ac:spMkLst>
            <pc:docMk/>
            <pc:sldMk cId="2095074236" sldId="348"/>
            <ac:spMk id="2" creationId="{5308E1B1-D9CD-415A-BCE5-B57F39B2F31D}"/>
          </ac:spMkLst>
        </pc:spChg>
      </pc:sldChg>
      <pc:sldChg chg="modSp mod ord">
        <pc:chgData name="Tran Huu Nhat 20214033" userId="ec8174f0-b86c-487e-a8f8-41a08c4d19a6" providerId="ADAL" clId="{374C1492-24F4-4874-8F2B-8EA2BB7063E9}" dt="2024-07-07T17:08:58.881" v="2184" actId="20577"/>
        <pc:sldMkLst>
          <pc:docMk/>
          <pc:sldMk cId="3407721370" sldId="349"/>
        </pc:sldMkLst>
        <pc:spChg chg="mod">
          <ac:chgData name="Tran Huu Nhat 20214033" userId="ec8174f0-b86c-487e-a8f8-41a08c4d19a6" providerId="ADAL" clId="{374C1492-24F4-4874-8F2B-8EA2BB7063E9}" dt="2024-07-07T17:08:58.881" v="2184" actId="20577"/>
          <ac:spMkLst>
            <pc:docMk/>
            <pc:sldMk cId="3407721370" sldId="349"/>
            <ac:spMk id="3" creationId="{718C570F-DB4A-4C85-C1A0-84B1F89FE571}"/>
          </ac:spMkLst>
        </pc:spChg>
      </pc:sldChg>
      <pc:sldChg chg="del mod ord modShow">
        <pc:chgData name="Tran Huu Nhat 20214033" userId="ec8174f0-b86c-487e-a8f8-41a08c4d19a6" providerId="ADAL" clId="{374C1492-24F4-4874-8F2B-8EA2BB7063E9}" dt="2024-07-07T18:25:07.687" v="3877" actId="47"/>
        <pc:sldMkLst>
          <pc:docMk/>
          <pc:sldMk cId="4146989348" sldId="350"/>
        </pc:sldMkLst>
      </pc:sldChg>
      <pc:sldChg chg="addSp modSp mod">
        <pc:chgData name="Tran Huu Nhat 20214033" userId="ec8174f0-b86c-487e-a8f8-41a08c4d19a6" providerId="ADAL" clId="{374C1492-24F4-4874-8F2B-8EA2BB7063E9}" dt="2024-07-07T17:51:07.911" v="2842" actId="20577"/>
        <pc:sldMkLst>
          <pc:docMk/>
          <pc:sldMk cId="3595018293" sldId="351"/>
        </pc:sldMkLst>
        <pc:spChg chg="mod">
          <ac:chgData name="Tran Huu Nhat 20214033" userId="ec8174f0-b86c-487e-a8f8-41a08c4d19a6" providerId="ADAL" clId="{374C1492-24F4-4874-8F2B-8EA2BB7063E9}" dt="2024-07-07T17:51:07.911" v="2842" actId="20577"/>
          <ac:spMkLst>
            <pc:docMk/>
            <pc:sldMk cId="3595018293" sldId="351"/>
            <ac:spMk id="2" creationId="{8ABD5138-6B05-25BA-7A04-9516BFB2497A}"/>
          </ac:spMkLst>
        </pc:spChg>
        <pc:spChg chg="mod">
          <ac:chgData name="Tran Huu Nhat 20214033" userId="ec8174f0-b86c-487e-a8f8-41a08c4d19a6" providerId="ADAL" clId="{374C1492-24F4-4874-8F2B-8EA2BB7063E9}" dt="2024-07-07T17:49:48.087" v="2813" actId="20577"/>
          <ac:spMkLst>
            <pc:docMk/>
            <pc:sldMk cId="3595018293" sldId="351"/>
            <ac:spMk id="3" creationId="{ED841C25-9F2E-7225-2080-FD2C267F8D50}"/>
          </ac:spMkLst>
        </pc:spChg>
        <pc:picChg chg="add mod">
          <ac:chgData name="Tran Huu Nhat 20214033" userId="ec8174f0-b86c-487e-a8f8-41a08c4d19a6" providerId="ADAL" clId="{374C1492-24F4-4874-8F2B-8EA2BB7063E9}" dt="2024-07-07T17:49:55.108" v="2816" actId="1076"/>
          <ac:picMkLst>
            <pc:docMk/>
            <pc:sldMk cId="3595018293" sldId="351"/>
            <ac:picMk id="5" creationId="{D4504A95-01F1-816D-2C0E-5797DB33DF52}"/>
          </ac:picMkLst>
        </pc:picChg>
      </pc:sldChg>
      <pc:sldChg chg="addSp delSp modSp new del mod modClrScheme chgLayout">
        <pc:chgData name="Tran Huu Nhat 20214033" userId="ec8174f0-b86c-487e-a8f8-41a08c4d19a6" providerId="ADAL" clId="{374C1492-24F4-4874-8F2B-8EA2BB7063E9}" dt="2024-07-07T16:18:20.400" v="240" actId="47"/>
        <pc:sldMkLst>
          <pc:docMk/>
          <pc:sldMk cId="1697589900" sldId="352"/>
        </pc:sldMkLst>
        <pc:spChg chg="mod ord">
          <ac:chgData name="Tran Huu Nhat 20214033" userId="ec8174f0-b86c-487e-a8f8-41a08c4d19a6" providerId="ADAL" clId="{374C1492-24F4-4874-8F2B-8EA2BB7063E9}" dt="2024-07-07T16:18:14.266" v="238" actId="700"/>
          <ac:spMkLst>
            <pc:docMk/>
            <pc:sldMk cId="1697589900" sldId="352"/>
            <ac:spMk id="2" creationId="{4D05ABB2-3892-DED9-B171-3FF5B15CF0A5}"/>
          </ac:spMkLst>
        </pc:spChg>
        <pc:spChg chg="del mod ord">
          <ac:chgData name="Tran Huu Nhat 20214033" userId="ec8174f0-b86c-487e-a8f8-41a08c4d19a6" providerId="ADAL" clId="{374C1492-24F4-4874-8F2B-8EA2BB7063E9}" dt="2024-07-07T16:17:53.234" v="234" actId="700"/>
          <ac:spMkLst>
            <pc:docMk/>
            <pc:sldMk cId="1697589900" sldId="352"/>
            <ac:spMk id="3" creationId="{FC9ADDDA-8ECC-C020-BE72-AF10EEA42E34}"/>
          </ac:spMkLst>
        </pc:spChg>
        <pc:spChg chg="del mod ord">
          <ac:chgData name="Tran Huu Nhat 20214033" userId="ec8174f0-b86c-487e-a8f8-41a08c4d19a6" providerId="ADAL" clId="{374C1492-24F4-4874-8F2B-8EA2BB7063E9}" dt="2024-07-07T16:17:53.234" v="234" actId="700"/>
          <ac:spMkLst>
            <pc:docMk/>
            <pc:sldMk cId="1697589900" sldId="352"/>
            <ac:spMk id="4" creationId="{B092A54B-2186-07FD-52D7-5F483612BAE5}"/>
          </ac:spMkLst>
        </pc:spChg>
        <pc:spChg chg="add del mod ord">
          <ac:chgData name="Tran Huu Nhat 20214033" userId="ec8174f0-b86c-487e-a8f8-41a08c4d19a6" providerId="ADAL" clId="{374C1492-24F4-4874-8F2B-8EA2BB7063E9}" dt="2024-07-07T16:17:59.471" v="235" actId="700"/>
          <ac:spMkLst>
            <pc:docMk/>
            <pc:sldMk cId="1697589900" sldId="352"/>
            <ac:spMk id="5" creationId="{83DDA1BE-0D17-FF71-7A80-6278E6F4CBF9}"/>
          </ac:spMkLst>
        </pc:spChg>
        <pc:spChg chg="add del mod ord">
          <ac:chgData name="Tran Huu Nhat 20214033" userId="ec8174f0-b86c-487e-a8f8-41a08c4d19a6" providerId="ADAL" clId="{374C1492-24F4-4874-8F2B-8EA2BB7063E9}" dt="2024-07-07T16:17:59.471" v="235" actId="700"/>
          <ac:spMkLst>
            <pc:docMk/>
            <pc:sldMk cId="1697589900" sldId="352"/>
            <ac:spMk id="6" creationId="{2C168914-4D59-1980-47D3-5AB0FA221C99}"/>
          </ac:spMkLst>
        </pc:spChg>
        <pc:spChg chg="add del mod ord">
          <ac:chgData name="Tran Huu Nhat 20214033" userId="ec8174f0-b86c-487e-a8f8-41a08c4d19a6" providerId="ADAL" clId="{374C1492-24F4-4874-8F2B-8EA2BB7063E9}" dt="2024-07-07T16:18:02.254" v="236" actId="700"/>
          <ac:spMkLst>
            <pc:docMk/>
            <pc:sldMk cId="1697589900" sldId="352"/>
            <ac:spMk id="7" creationId="{5258F124-BAF9-4556-8F8C-0BED3F0DF730}"/>
          </ac:spMkLst>
        </pc:spChg>
        <pc:spChg chg="add del mod ord">
          <ac:chgData name="Tran Huu Nhat 20214033" userId="ec8174f0-b86c-487e-a8f8-41a08c4d19a6" providerId="ADAL" clId="{374C1492-24F4-4874-8F2B-8EA2BB7063E9}" dt="2024-07-07T16:18:02.254" v="236" actId="700"/>
          <ac:spMkLst>
            <pc:docMk/>
            <pc:sldMk cId="1697589900" sldId="352"/>
            <ac:spMk id="8" creationId="{339A50E9-6406-7C4C-019D-ABF5BE4285A7}"/>
          </ac:spMkLst>
        </pc:spChg>
        <pc:spChg chg="add del mod ord">
          <ac:chgData name="Tran Huu Nhat 20214033" userId="ec8174f0-b86c-487e-a8f8-41a08c4d19a6" providerId="ADAL" clId="{374C1492-24F4-4874-8F2B-8EA2BB7063E9}" dt="2024-07-07T16:18:02.254" v="236" actId="700"/>
          <ac:spMkLst>
            <pc:docMk/>
            <pc:sldMk cId="1697589900" sldId="352"/>
            <ac:spMk id="9" creationId="{3DEA1CBA-8D0A-2483-EAF4-B9A9253BAFFE}"/>
          </ac:spMkLst>
        </pc:spChg>
        <pc:spChg chg="add del mod ord">
          <ac:chgData name="Tran Huu Nhat 20214033" userId="ec8174f0-b86c-487e-a8f8-41a08c4d19a6" providerId="ADAL" clId="{374C1492-24F4-4874-8F2B-8EA2BB7063E9}" dt="2024-07-07T16:18:06.221" v="237" actId="700"/>
          <ac:spMkLst>
            <pc:docMk/>
            <pc:sldMk cId="1697589900" sldId="352"/>
            <ac:spMk id="10" creationId="{7751A48F-E9B2-6F31-E2C0-F0A9C213CFE1}"/>
          </ac:spMkLst>
        </pc:spChg>
        <pc:spChg chg="add del mod ord">
          <ac:chgData name="Tran Huu Nhat 20214033" userId="ec8174f0-b86c-487e-a8f8-41a08c4d19a6" providerId="ADAL" clId="{374C1492-24F4-4874-8F2B-8EA2BB7063E9}" dt="2024-07-07T16:18:06.221" v="237" actId="700"/>
          <ac:spMkLst>
            <pc:docMk/>
            <pc:sldMk cId="1697589900" sldId="352"/>
            <ac:spMk id="11" creationId="{2269E420-4156-7690-FE0D-53768C65B04A}"/>
          </ac:spMkLst>
        </pc:spChg>
        <pc:spChg chg="add del mod ord">
          <ac:chgData name="Tran Huu Nhat 20214033" userId="ec8174f0-b86c-487e-a8f8-41a08c4d19a6" providerId="ADAL" clId="{374C1492-24F4-4874-8F2B-8EA2BB7063E9}" dt="2024-07-07T16:18:06.221" v="237" actId="700"/>
          <ac:spMkLst>
            <pc:docMk/>
            <pc:sldMk cId="1697589900" sldId="352"/>
            <ac:spMk id="12" creationId="{23DA6B4D-A151-1C9C-E1B7-39FDD771BAA0}"/>
          </ac:spMkLst>
        </pc:spChg>
        <pc:spChg chg="add del mod ord">
          <ac:chgData name="Tran Huu Nhat 20214033" userId="ec8174f0-b86c-487e-a8f8-41a08c4d19a6" providerId="ADAL" clId="{374C1492-24F4-4874-8F2B-8EA2BB7063E9}" dt="2024-07-07T16:18:14.266" v="238" actId="700"/>
          <ac:spMkLst>
            <pc:docMk/>
            <pc:sldMk cId="1697589900" sldId="352"/>
            <ac:spMk id="13" creationId="{84BB332D-E641-ECC8-2F11-4E29721E6A9F}"/>
          </ac:spMkLst>
        </pc:spChg>
        <pc:spChg chg="add del mod ord">
          <ac:chgData name="Tran Huu Nhat 20214033" userId="ec8174f0-b86c-487e-a8f8-41a08c4d19a6" providerId="ADAL" clId="{374C1492-24F4-4874-8F2B-8EA2BB7063E9}" dt="2024-07-07T16:18:14.266" v="238" actId="700"/>
          <ac:spMkLst>
            <pc:docMk/>
            <pc:sldMk cId="1697589900" sldId="352"/>
            <ac:spMk id="14" creationId="{E88C7940-B72F-8B82-458F-C26C463F19ED}"/>
          </ac:spMkLst>
        </pc:spChg>
        <pc:spChg chg="add mod ord">
          <ac:chgData name="Tran Huu Nhat 20214033" userId="ec8174f0-b86c-487e-a8f8-41a08c4d19a6" providerId="ADAL" clId="{374C1492-24F4-4874-8F2B-8EA2BB7063E9}" dt="2024-07-07T16:18:14.266" v="238" actId="700"/>
          <ac:spMkLst>
            <pc:docMk/>
            <pc:sldMk cId="1697589900" sldId="352"/>
            <ac:spMk id="15" creationId="{9C7BD062-023A-7821-74F8-DC45C05A53E7}"/>
          </ac:spMkLst>
        </pc:spChg>
        <pc:spChg chg="add mod ord">
          <ac:chgData name="Tran Huu Nhat 20214033" userId="ec8174f0-b86c-487e-a8f8-41a08c4d19a6" providerId="ADAL" clId="{374C1492-24F4-4874-8F2B-8EA2BB7063E9}" dt="2024-07-07T16:18:14.266" v="238" actId="700"/>
          <ac:spMkLst>
            <pc:docMk/>
            <pc:sldMk cId="1697589900" sldId="352"/>
            <ac:spMk id="16" creationId="{6FF2C628-FAEC-5243-1F49-42D117D5BC0D}"/>
          </ac:spMkLst>
        </pc:spChg>
        <pc:spChg chg="add mod ord">
          <ac:chgData name="Tran Huu Nhat 20214033" userId="ec8174f0-b86c-487e-a8f8-41a08c4d19a6" providerId="ADAL" clId="{374C1492-24F4-4874-8F2B-8EA2BB7063E9}" dt="2024-07-07T16:18:14.266" v="238" actId="700"/>
          <ac:spMkLst>
            <pc:docMk/>
            <pc:sldMk cId="1697589900" sldId="352"/>
            <ac:spMk id="17" creationId="{24AA7F98-D360-6D29-4A52-39C3C01F5FC4}"/>
          </ac:spMkLst>
        </pc:spChg>
      </pc:sldChg>
      <pc:sldChg chg="addSp modSp add mod modClrScheme chgLayout">
        <pc:chgData name="Tran Huu Nhat 20214033" userId="ec8174f0-b86c-487e-a8f8-41a08c4d19a6" providerId="ADAL" clId="{374C1492-24F4-4874-8F2B-8EA2BB7063E9}" dt="2024-07-07T16:43:36.017" v="1051" actId="1076"/>
        <pc:sldMkLst>
          <pc:docMk/>
          <pc:sldMk cId="4047747369" sldId="353"/>
        </pc:sldMkLst>
        <pc:spChg chg="mod ord">
          <ac:chgData name="Tran Huu Nhat 20214033" userId="ec8174f0-b86c-487e-a8f8-41a08c4d19a6" providerId="ADAL" clId="{374C1492-24F4-4874-8F2B-8EA2BB7063E9}" dt="2024-07-07T16:32:40.277" v="255" actId="700"/>
          <ac:spMkLst>
            <pc:docMk/>
            <pc:sldMk cId="4047747369" sldId="353"/>
            <ac:spMk id="2" creationId="{C7A5D019-96A4-4D1E-AFB5-09D65C86E12D}"/>
          </ac:spMkLst>
        </pc:spChg>
        <pc:spChg chg="mod ord">
          <ac:chgData name="Tran Huu Nhat 20214033" userId="ec8174f0-b86c-487e-a8f8-41a08c4d19a6" providerId="ADAL" clId="{374C1492-24F4-4874-8F2B-8EA2BB7063E9}" dt="2024-07-07T16:42:23.065" v="1043" actId="20577"/>
          <ac:spMkLst>
            <pc:docMk/>
            <pc:sldMk cId="4047747369" sldId="353"/>
            <ac:spMk id="3" creationId="{A5726603-7893-4AE0-9532-68058044B69D}"/>
          </ac:spMkLst>
        </pc:spChg>
        <pc:spChg chg="mod ord">
          <ac:chgData name="Tran Huu Nhat 20214033" userId="ec8174f0-b86c-487e-a8f8-41a08c4d19a6" providerId="ADAL" clId="{374C1492-24F4-4874-8F2B-8EA2BB7063E9}" dt="2024-07-07T16:32:40.277" v="255" actId="700"/>
          <ac:spMkLst>
            <pc:docMk/>
            <pc:sldMk cId="4047747369" sldId="353"/>
            <ac:spMk id="6" creationId="{11E4677A-4F02-4478-B9B8-685D0B6264D3}"/>
          </ac:spMkLst>
        </pc:spChg>
        <pc:picChg chg="add mod">
          <ac:chgData name="Tran Huu Nhat 20214033" userId="ec8174f0-b86c-487e-a8f8-41a08c4d19a6" providerId="ADAL" clId="{374C1492-24F4-4874-8F2B-8EA2BB7063E9}" dt="2024-07-07T16:43:36.017" v="1051" actId="1076"/>
          <ac:picMkLst>
            <pc:docMk/>
            <pc:sldMk cId="4047747369" sldId="353"/>
            <ac:picMk id="5" creationId="{6C799BDE-D9C8-318A-558F-BAE0C1F20DE0}"/>
          </ac:picMkLst>
        </pc:picChg>
      </pc:sldChg>
      <pc:sldChg chg="addSp modSp add mod">
        <pc:chgData name="Tran Huu Nhat 20214033" userId="ec8174f0-b86c-487e-a8f8-41a08c4d19a6" providerId="ADAL" clId="{374C1492-24F4-4874-8F2B-8EA2BB7063E9}" dt="2024-07-07T16:57:18.642" v="1772" actId="1038"/>
        <pc:sldMkLst>
          <pc:docMk/>
          <pc:sldMk cId="1360166416" sldId="354"/>
        </pc:sldMkLst>
        <pc:spChg chg="mod">
          <ac:chgData name="Tran Huu Nhat 20214033" userId="ec8174f0-b86c-487e-a8f8-41a08c4d19a6" providerId="ADAL" clId="{374C1492-24F4-4874-8F2B-8EA2BB7063E9}" dt="2024-07-07T16:53:34.001" v="1731" actId="20577"/>
          <ac:spMkLst>
            <pc:docMk/>
            <pc:sldMk cId="1360166416" sldId="354"/>
            <ac:spMk id="3" creationId="{A5726603-7893-4AE0-9532-68058044B69D}"/>
          </ac:spMkLst>
        </pc:spChg>
        <pc:picChg chg="add mod">
          <ac:chgData name="Tran Huu Nhat 20214033" userId="ec8174f0-b86c-487e-a8f8-41a08c4d19a6" providerId="ADAL" clId="{374C1492-24F4-4874-8F2B-8EA2BB7063E9}" dt="2024-07-07T16:57:18.642" v="1772" actId="1038"/>
          <ac:picMkLst>
            <pc:docMk/>
            <pc:sldMk cId="1360166416" sldId="354"/>
            <ac:picMk id="1026" creationId="{445BFEF8-981B-5919-2003-F9174C444DD1}"/>
          </ac:picMkLst>
        </pc:picChg>
        <pc:picChg chg="add mod">
          <ac:chgData name="Tran Huu Nhat 20214033" userId="ec8174f0-b86c-487e-a8f8-41a08c4d19a6" providerId="ADAL" clId="{374C1492-24F4-4874-8F2B-8EA2BB7063E9}" dt="2024-07-07T16:57:18.642" v="1772" actId="1038"/>
          <ac:picMkLst>
            <pc:docMk/>
            <pc:sldMk cId="1360166416" sldId="354"/>
            <ac:picMk id="1028" creationId="{37F8E08F-9F3C-F985-3151-DE5A03F6A980}"/>
          </ac:picMkLst>
        </pc:picChg>
        <pc:picChg chg="add mod">
          <ac:chgData name="Tran Huu Nhat 20214033" userId="ec8174f0-b86c-487e-a8f8-41a08c4d19a6" providerId="ADAL" clId="{374C1492-24F4-4874-8F2B-8EA2BB7063E9}" dt="2024-07-07T16:57:18.642" v="1772" actId="1038"/>
          <ac:picMkLst>
            <pc:docMk/>
            <pc:sldMk cId="1360166416" sldId="354"/>
            <ac:picMk id="1030" creationId="{60F6BE19-1C97-7F7D-7BE4-A9F1936B51F9}"/>
          </ac:picMkLst>
        </pc:picChg>
        <pc:picChg chg="add mod">
          <ac:chgData name="Tran Huu Nhat 20214033" userId="ec8174f0-b86c-487e-a8f8-41a08c4d19a6" providerId="ADAL" clId="{374C1492-24F4-4874-8F2B-8EA2BB7063E9}" dt="2024-07-07T16:57:18.642" v="1772" actId="1038"/>
          <ac:picMkLst>
            <pc:docMk/>
            <pc:sldMk cId="1360166416" sldId="354"/>
            <ac:picMk id="1032" creationId="{F8396096-19E4-2D1D-1EFA-CB548CE2E3A7}"/>
          </ac:picMkLst>
        </pc:picChg>
      </pc:sldChg>
      <pc:sldChg chg="addSp delSp modSp add mod">
        <pc:chgData name="Tran Huu Nhat 20214033" userId="ec8174f0-b86c-487e-a8f8-41a08c4d19a6" providerId="ADAL" clId="{374C1492-24F4-4874-8F2B-8EA2BB7063E9}" dt="2024-07-07T17:02:38.689" v="2103" actId="1076"/>
        <pc:sldMkLst>
          <pc:docMk/>
          <pc:sldMk cId="1695841549" sldId="355"/>
        </pc:sldMkLst>
        <pc:spChg chg="mod">
          <ac:chgData name="Tran Huu Nhat 20214033" userId="ec8174f0-b86c-487e-a8f8-41a08c4d19a6" providerId="ADAL" clId="{374C1492-24F4-4874-8F2B-8EA2BB7063E9}" dt="2024-07-07T17:02:17.331" v="2099" actId="20577"/>
          <ac:spMkLst>
            <pc:docMk/>
            <pc:sldMk cId="1695841549" sldId="355"/>
            <ac:spMk id="3" creationId="{A5726603-7893-4AE0-9532-68058044B69D}"/>
          </ac:spMkLst>
        </pc:spChg>
        <pc:graphicFrameChg chg="add mod modGraphic">
          <ac:chgData name="Tran Huu Nhat 20214033" userId="ec8174f0-b86c-487e-a8f8-41a08c4d19a6" providerId="ADAL" clId="{374C1492-24F4-4874-8F2B-8EA2BB7063E9}" dt="2024-07-07T17:02:38.689" v="2103" actId="1076"/>
          <ac:graphicFrameMkLst>
            <pc:docMk/>
            <pc:sldMk cId="1695841549" sldId="355"/>
            <ac:graphicFrameMk id="4" creationId="{6282AB52-2A59-911A-2672-9D315A3C5CE1}"/>
          </ac:graphicFrameMkLst>
        </pc:graphicFrameChg>
        <pc:picChg chg="del">
          <ac:chgData name="Tran Huu Nhat 20214033" userId="ec8174f0-b86c-487e-a8f8-41a08c4d19a6" providerId="ADAL" clId="{374C1492-24F4-4874-8F2B-8EA2BB7063E9}" dt="2024-07-07T17:01:21.970" v="1885" actId="478"/>
          <ac:picMkLst>
            <pc:docMk/>
            <pc:sldMk cId="1695841549" sldId="355"/>
            <ac:picMk id="1026" creationId="{445BFEF8-981B-5919-2003-F9174C444DD1}"/>
          </ac:picMkLst>
        </pc:picChg>
        <pc:picChg chg="del">
          <ac:chgData name="Tran Huu Nhat 20214033" userId="ec8174f0-b86c-487e-a8f8-41a08c4d19a6" providerId="ADAL" clId="{374C1492-24F4-4874-8F2B-8EA2BB7063E9}" dt="2024-07-07T17:01:20.971" v="1882" actId="478"/>
          <ac:picMkLst>
            <pc:docMk/>
            <pc:sldMk cId="1695841549" sldId="355"/>
            <ac:picMk id="1028" creationId="{37F8E08F-9F3C-F985-3151-DE5A03F6A980}"/>
          </ac:picMkLst>
        </pc:picChg>
        <pc:picChg chg="del">
          <ac:chgData name="Tran Huu Nhat 20214033" userId="ec8174f0-b86c-487e-a8f8-41a08c4d19a6" providerId="ADAL" clId="{374C1492-24F4-4874-8F2B-8EA2BB7063E9}" dt="2024-07-07T17:01:21.357" v="1883" actId="478"/>
          <ac:picMkLst>
            <pc:docMk/>
            <pc:sldMk cId="1695841549" sldId="355"/>
            <ac:picMk id="1030" creationId="{60F6BE19-1C97-7F7D-7BE4-A9F1936B51F9}"/>
          </ac:picMkLst>
        </pc:picChg>
        <pc:picChg chg="del">
          <ac:chgData name="Tran Huu Nhat 20214033" userId="ec8174f0-b86c-487e-a8f8-41a08c4d19a6" providerId="ADAL" clId="{374C1492-24F4-4874-8F2B-8EA2BB7063E9}" dt="2024-07-07T17:01:21.642" v="1884" actId="478"/>
          <ac:picMkLst>
            <pc:docMk/>
            <pc:sldMk cId="1695841549" sldId="355"/>
            <ac:picMk id="1032" creationId="{F8396096-19E4-2D1D-1EFA-CB548CE2E3A7}"/>
          </ac:picMkLst>
        </pc:picChg>
      </pc:sldChg>
      <pc:sldChg chg="modSp add mod">
        <pc:chgData name="Tran Huu Nhat 20214033" userId="ec8174f0-b86c-487e-a8f8-41a08c4d19a6" providerId="ADAL" clId="{374C1492-24F4-4874-8F2B-8EA2BB7063E9}" dt="2024-07-07T17:11:12.188" v="2367" actId="20577"/>
        <pc:sldMkLst>
          <pc:docMk/>
          <pc:sldMk cId="907893384" sldId="356"/>
        </pc:sldMkLst>
        <pc:spChg chg="mod">
          <ac:chgData name="Tran Huu Nhat 20214033" userId="ec8174f0-b86c-487e-a8f8-41a08c4d19a6" providerId="ADAL" clId="{374C1492-24F4-4874-8F2B-8EA2BB7063E9}" dt="2024-07-07T17:09:44.055" v="2191" actId="20577"/>
          <ac:spMkLst>
            <pc:docMk/>
            <pc:sldMk cId="907893384" sldId="356"/>
            <ac:spMk id="2" creationId="{75093890-F19E-C5E1-9359-12327D59F1F0}"/>
          </ac:spMkLst>
        </pc:spChg>
        <pc:spChg chg="mod">
          <ac:chgData name="Tran Huu Nhat 20214033" userId="ec8174f0-b86c-487e-a8f8-41a08c4d19a6" providerId="ADAL" clId="{374C1492-24F4-4874-8F2B-8EA2BB7063E9}" dt="2024-07-07T17:11:12.188" v="2367" actId="20577"/>
          <ac:spMkLst>
            <pc:docMk/>
            <pc:sldMk cId="907893384" sldId="356"/>
            <ac:spMk id="3" creationId="{718C570F-DB4A-4C85-C1A0-84B1F89FE571}"/>
          </ac:spMkLst>
        </pc:spChg>
      </pc:sldChg>
      <pc:sldChg chg="addSp delSp modSp new mod ord modClrScheme chgLayout">
        <pc:chgData name="Tran Huu Nhat 20214033" userId="ec8174f0-b86c-487e-a8f8-41a08c4d19a6" providerId="ADAL" clId="{374C1492-24F4-4874-8F2B-8EA2BB7063E9}" dt="2024-07-07T17:19:02.233" v="2425" actId="1076"/>
        <pc:sldMkLst>
          <pc:docMk/>
          <pc:sldMk cId="753621664" sldId="357"/>
        </pc:sldMkLst>
        <pc:spChg chg="mod ord">
          <ac:chgData name="Tran Huu Nhat 20214033" userId="ec8174f0-b86c-487e-a8f8-41a08c4d19a6" providerId="ADAL" clId="{374C1492-24F4-4874-8F2B-8EA2BB7063E9}" dt="2024-07-07T17:11:44.413" v="2369" actId="700"/>
          <ac:spMkLst>
            <pc:docMk/>
            <pc:sldMk cId="753621664" sldId="357"/>
            <ac:spMk id="2" creationId="{F6085806-E221-227E-0C5D-019FEB142CA1}"/>
          </ac:spMkLst>
        </pc:spChg>
        <pc:spChg chg="del mod ord">
          <ac:chgData name="Tran Huu Nhat 20214033" userId="ec8174f0-b86c-487e-a8f8-41a08c4d19a6" providerId="ADAL" clId="{374C1492-24F4-4874-8F2B-8EA2BB7063E9}" dt="2024-07-07T17:11:44.413" v="2369" actId="700"/>
          <ac:spMkLst>
            <pc:docMk/>
            <pc:sldMk cId="753621664" sldId="357"/>
            <ac:spMk id="3" creationId="{46F9D62E-9A65-62C3-B21A-391A8F30EFE6}"/>
          </ac:spMkLst>
        </pc:spChg>
        <pc:spChg chg="del mod ord">
          <ac:chgData name="Tran Huu Nhat 20214033" userId="ec8174f0-b86c-487e-a8f8-41a08c4d19a6" providerId="ADAL" clId="{374C1492-24F4-4874-8F2B-8EA2BB7063E9}" dt="2024-07-07T17:11:44.413" v="2369" actId="700"/>
          <ac:spMkLst>
            <pc:docMk/>
            <pc:sldMk cId="753621664" sldId="357"/>
            <ac:spMk id="4" creationId="{24ACE6A5-88B7-50D9-FC3D-BBA1E4F2EBEC}"/>
          </ac:spMkLst>
        </pc:spChg>
        <pc:spChg chg="add mod ord">
          <ac:chgData name="Tran Huu Nhat 20214033" userId="ec8174f0-b86c-487e-a8f8-41a08c4d19a6" providerId="ADAL" clId="{374C1492-24F4-4874-8F2B-8EA2BB7063E9}" dt="2024-07-07T17:18:31.093" v="2414" actId="20577"/>
          <ac:spMkLst>
            <pc:docMk/>
            <pc:sldMk cId="753621664" sldId="357"/>
            <ac:spMk id="5" creationId="{D9B5F5F9-9830-4652-64AF-A4DE88CACD5B}"/>
          </ac:spMkLst>
        </pc:spChg>
        <pc:spChg chg="add del mod ord">
          <ac:chgData name="Tran Huu Nhat 20214033" userId="ec8174f0-b86c-487e-a8f8-41a08c4d19a6" providerId="ADAL" clId="{374C1492-24F4-4874-8F2B-8EA2BB7063E9}" dt="2024-07-07T17:18:34.416" v="2415" actId="478"/>
          <ac:spMkLst>
            <pc:docMk/>
            <pc:sldMk cId="753621664" sldId="357"/>
            <ac:spMk id="6" creationId="{C3D4CE5F-054E-50FD-6C13-51DBED1B6075}"/>
          </ac:spMkLst>
        </pc:spChg>
        <pc:picChg chg="add mod">
          <ac:chgData name="Tran Huu Nhat 20214033" userId="ec8174f0-b86c-487e-a8f8-41a08c4d19a6" providerId="ADAL" clId="{374C1492-24F4-4874-8F2B-8EA2BB7063E9}" dt="2024-07-07T17:19:02.233" v="2425" actId="1076"/>
          <ac:picMkLst>
            <pc:docMk/>
            <pc:sldMk cId="753621664" sldId="357"/>
            <ac:picMk id="7" creationId="{B81975EF-EAC8-0FC6-75A3-98BB611AD072}"/>
          </ac:picMkLst>
        </pc:picChg>
      </pc:sldChg>
      <pc:sldChg chg="addSp delSp modSp add mod">
        <pc:chgData name="Tran Huu Nhat 20214033" userId="ec8174f0-b86c-487e-a8f8-41a08c4d19a6" providerId="ADAL" clId="{374C1492-24F4-4874-8F2B-8EA2BB7063E9}" dt="2024-07-07T17:56:17.399" v="2980" actId="20577"/>
        <pc:sldMkLst>
          <pc:docMk/>
          <pc:sldMk cId="3174142458" sldId="358"/>
        </pc:sldMkLst>
        <pc:spChg chg="mod">
          <ac:chgData name="Tran Huu Nhat 20214033" userId="ec8174f0-b86c-487e-a8f8-41a08c4d19a6" providerId="ADAL" clId="{374C1492-24F4-4874-8F2B-8EA2BB7063E9}" dt="2024-07-07T17:56:17.399" v="2980" actId="20577"/>
          <ac:spMkLst>
            <pc:docMk/>
            <pc:sldMk cId="3174142458" sldId="358"/>
            <ac:spMk id="2" creationId="{8ABD5138-6B05-25BA-7A04-9516BFB2497A}"/>
          </ac:spMkLst>
        </pc:spChg>
        <pc:spChg chg="mod">
          <ac:chgData name="Tran Huu Nhat 20214033" userId="ec8174f0-b86c-487e-a8f8-41a08c4d19a6" providerId="ADAL" clId="{374C1492-24F4-4874-8F2B-8EA2BB7063E9}" dt="2024-07-07T17:52:01.080" v="2884" actId="20577"/>
          <ac:spMkLst>
            <pc:docMk/>
            <pc:sldMk cId="3174142458" sldId="358"/>
            <ac:spMk id="3" creationId="{ED841C25-9F2E-7225-2080-FD2C267F8D50}"/>
          </ac:spMkLst>
        </pc:spChg>
        <pc:graphicFrameChg chg="add mod modGraphic">
          <ac:chgData name="Tran Huu Nhat 20214033" userId="ec8174f0-b86c-487e-a8f8-41a08c4d19a6" providerId="ADAL" clId="{374C1492-24F4-4874-8F2B-8EA2BB7063E9}" dt="2024-07-07T17:54:48.834" v="2947" actId="1076"/>
          <ac:graphicFrameMkLst>
            <pc:docMk/>
            <pc:sldMk cId="3174142458" sldId="358"/>
            <ac:graphicFrameMk id="7" creationId="{9C610188-4DAE-5907-CC0A-AB4C257EFE52}"/>
          </ac:graphicFrameMkLst>
        </pc:graphicFrameChg>
        <pc:graphicFrameChg chg="add mod modGraphic">
          <ac:chgData name="Tran Huu Nhat 20214033" userId="ec8174f0-b86c-487e-a8f8-41a08c4d19a6" providerId="ADAL" clId="{374C1492-24F4-4874-8F2B-8EA2BB7063E9}" dt="2024-07-07T17:54:48.834" v="2947" actId="1076"/>
          <ac:graphicFrameMkLst>
            <pc:docMk/>
            <pc:sldMk cId="3174142458" sldId="358"/>
            <ac:graphicFrameMk id="8" creationId="{B2D75329-920E-F2E4-F97C-83B7DD4449B0}"/>
          </ac:graphicFrameMkLst>
        </pc:graphicFrameChg>
        <pc:picChg chg="del">
          <ac:chgData name="Tran Huu Nhat 20214033" userId="ec8174f0-b86c-487e-a8f8-41a08c4d19a6" providerId="ADAL" clId="{374C1492-24F4-4874-8F2B-8EA2BB7063E9}" dt="2024-07-07T17:52:02.710" v="2885" actId="478"/>
          <ac:picMkLst>
            <pc:docMk/>
            <pc:sldMk cId="3174142458" sldId="358"/>
            <ac:picMk id="5" creationId="{D4504A95-01F1-816D-2C0E-5797DB33DF52}"/>
          </ac:picMkLst>
        </pc:picChg>
        <pc:picChg chg="add mod modCrop">
          <ac:chgData name="Tran Huu Nhat 20214033" userId="ec8174f0-b86c-487e-a8f8-41a08c4d19a6" providerId="ADAL" clId="{374C1492-24F4-4874-8F2B-8EA2BB7063E9}" dt="2024-07-07T17:55:37.930" v="2956" actId="1076"/>
          <ac:picMkLst>
            <pc:docMk/>
            <pc:sldMk cId="3174142458" sldId="358"/>
            <ac:picMk id="6" creationId="{D1254C4B-19E5-DFD2-3953-F10F83439161}"/>
          </ac:picMkLst>
        </pc:picChg>
      </pc:sldChg>
      <pc:sldChg chg="addSp delSp modSp add mod ord">
        <pc:chgData name="Tran Huu Nhat 20214033" userId="ec8174f0-b86c-487e-a8f8-41a08c4d19a6" providerId="ADAL" clId="{374C1492-24F4-4874-8F2B-8EA2BB7063E9}" dt="2024-07-07T17:58:23.131" v="3033" actId="20577"/>
        <pc:sldMkLst>
          <pc:docMk/>
          <pc:sldMk cId="2377416061" sldId="359"/>
        </pc:sldMkLst>
        <pc:spChg chg="mod">
          <ac:chgData name="Tran Huu Nhat 20214033" userId="ec8174f0-b86c-487e-a8f8-41a08c4d19a6" providerId="ADAL" clId="{374C1492-24F4-4874-8F2B-8EA2BB7063E9}" dt="2024-07-07T17:56:23.281" v="2996" actId="20577"/>
          <ac:spMkLst>
            <pc:docMk/>
            <pc:sldMk cId="2377416061" sldId="359"/>
            <ac:spMk id="2" creationId="{8ABD5138-6B05-25BA-7A04-9516BFB2497A}"/>
          </ac:spMkLst>
        </pc:spChg>
        <pc:spChg chg="mod">
          <ac:chgData name="Tran Huu Nhat 20214033" userId="ec8174f0-b86c-487e-a8f8-41a08c4d19a6" providerId="ADAL" clId="{374C1492-24F4-4874-8F2B-8EA2BB7063E9}" dt="2024-07-07T17:58:23.131" v="3033" actId="20577"/>
          <ac:spMkLst>
            <pc:docMk/>
            <pc:sldMk cId="2377416061" sldId="359"/>
            <ac:spMk id="3" creationId="{ED841C25-9F2E-7225-2080-FD2C267F8D50}"/>
          </ac:spMkLst>
        </pc:spChg>
        <pc:picChg chg="del">
          <ac:chgData name="Tran Huu Nhat 20214033" userId="ec8174f0-b86c-487e-a8f8-41a08c4d19a6" providerId="ADAL" clId="{374C1492-24F4-4874-8F2B-8EA2BB7063E9}" dt="2024-07-07T17:56:01.009" v="2960" actId="478"/>
          <ac:picMkLst>
            <pc:docMk/>
            <pc:sldMk cId="2377416061" sldId="359"/>
            <ac:picMk id="5" creationId="{D4504A95-01F1-816D-2C0E-5797DB33DF52}"/>
          </ac:picMkLst>
        </pc:picChg>
        <pc:picChg chg="add mod">
          <ac:chgData name="Tran Huu Nhat 20214033" userId="ec8174f0-b86c-487e-a8f8-41a08c4d19a6" providerId="ADAL" clId="{374C1492-24F4-4874-8F2B-8EA2BB7063E9}" dt="2024-07-07T17:57:39.426" v="3027" actId="1076"/>
          <ac:picMkLst>
            <pc:docMk/>
            <pc:sldMk cId="2377416061" sldId="359"/>
            <ac:picMk id="6" creationId="{F668A855-FBCC-393D-D74F-3F37D0CBC546}"/>
          </ac:picMkLst>
        </pc:picChg>
      </pc:sldChg>
      <pc:sldChg chg="addSp delSp modSp add mod">
        <pc:chgData name="Tran Huu Nhat 20214033" userId="ec8174f0-b86c-487e-a8f8-41a08c4d19a6" providerId="ADAL" clId="{374C1492-24F4-4874-8F2B-8EA2BB7063E9}" dt="2024-07-07T18:02:12.153" v="3066" actId="1076"/>
        <pc:sldMkLst>
          <pc:docMk/>
          <pc:sldMk cId="269062630" sldId="360"/>
        </pc:sldMkLst>
        <pc:spChg chg="mod">
          <ac:chgData name="Tran Huu Nhat 20214033" userId="ec8174f0-b86c-487e-a8f8-41a08c4d19a6" providerId="ADAL" clId="{374C1492-24F4-4874-8F2B-8EA2BB7063E9}" dt="2024-07-07T18:00:52.388" v="3049" actId="404"/>
          <ac:spMkLst>
            <pc:docMk/>
            <pc:sldMk cId="269062630" sldId="360"/>
            <ac:spMk id="3" creationId="{ED841C25-9F2E-7225-2080-FD2C267F8D50}"/>
          </ac:spMkLst>
        </pc:spChg>
        <pc:graphicFrameChg chg="add mod modGraphic">
          <ac:chgData name="Tran Huu Nhat 20214033" userId="ec8174f0-b86c-487e-a8f8-41a08c4d19a6" providerId="ADAL" clId="{374C1492-24F4-4874-8F2B-8EA2BB7063E9}" dt="2024-07-07T17:59:45.329" v="3037" actId="2084"/>
          <ac:graphicFrameMkLst>
            <pc:docMk/>
            <pc:sldMk cId="269062630" sldId="360"/>
            <ac:graphicFrameMk id="5" creationId="{64B42C65-63C3-B1CB-7E6C-0949D6C95C1E}"/>
          </ac:graphicFrameMkLst>
        </pc:graphicFrameChg>
        <pc:graphicFrameChg chg="add del mod modGraphic">
          <ac:chgData name="Tran Huu Nhat 20214033" userId="ec8174f0-b86c-487e-a8f8-41a08c4d19a6" providerId="ADAL" clId="{374C1492-24F4-4874-8F2B-8EA2BB7063E9}" dt="2024-07-07T18:01:45.052" v="3059" actId="478"/>
          <ac:graphicFrameMkLst>
            <pc:docMk/>
            <pc:sldMk cId="269062630" sldId="360"/>
            <ac:graphicFrameMk id="7" creationId="{A00F60C2-F567-F8B8-207B-2D9E8D238358}"/>
          </ac:graphicFrameMkLst>
        </pc:graphicFrameChg>
        <pc:graphicFrameChg chg="add mod modGraphic">
          <ac:chgData name="Tran Huu Nhat 20214033" userId="ec8174f0-b86c-487e-a8f8-41a08c4d19a6" providerId="ADAL" clId="{374C1492-24F4-4874-8F2B-8EA2BB7063E9}" dt="2024-07-07T18:02:09.842" v="3065" actId="1076"/>
          <ac:graphicFrameMkLst>
            <pc:docMk/>
            <pc:sldMk cId="269062630" sldId="360"/>
            <ac:graphicFrameMk id="9" creationId="{A1925A11-C6D0-A21A-4590-59EB067919D1}"/>
          </ac:graphicFrameMkLst>
        </pc:graphicFrameChg>
        <pc:picChg chg="del mod">
          <ac:chgData name="Tran Huu Nhat 20214033" userId="ec8174f0-b86c-487e-a8f8-41a08c4d19a6" providerId="ADAL" clId="{374C1492-24F4-4874-8F2B-8EA2BB7063E9}" dt="2024-07-07T18:01:17.798" v="3053" actId="478"/>
          <ac:picMkLst>
            <pc:docMk/>
            <pc:sldMk cId="269062630" sldId="360"/>
            <ac:picMk id="6" creationId="{F668A855-FBCC-393D-D74F-3F37D0CBC546}"/>
          </ac:picMkLst>
        </pc:picChg>
        <pc:picChg chg="add mod">
          <ac:chgData name="Tran Huu Nhat 20214033" userId="ec8174f0-b86c-487e-a8f8-41a08c4d19a6" providerId="ADAL" clId="{374C1492-24F4-4874-8F2B-8EA2BB7063E9}" dt="2024-07-07T18:02:12.153" v="3066" actId="1076"/>
          <ac:picMkLst>
            <pc:docMk/>
            <pc:sldMk cId="269062630" sldId="360"/>
            <ac:picMk id="8" creationId="{768E1980-4589-DE4C-4025-4018443FDA08}"/>
          </ac:picMkLst>
        </pc:picChg>
      </pc:sldChg>
      <pc:sldChg chg="addSp delSp modSp add mod">
        <pc:chgData name="Tran Huu Nhat 20214033" userId="ec8174f0-b86c-487e-a8f8-41a08c4d19a6" providerId="ADAL" clId="{374C1492-24F4-4874-8F2B-8EA2BB7063E9}" dt="2024-07-07T18:07:47.347" v="3148" actId="20577"/>
        <pc:sldMkLst>
          <pc:docMk/>
          <pc:sldMk cId="2849268220" sldId="361"/>
        </pc:sldMkLst>
        <pc:spChg chg="mod">
          <ac:chgData name="Tran Huu Nhat 20214033" userId="ec8174f0-b86c-487e-a8f8-41a08c4d19a6" providerId="ADAL" clId="{374C1492-24F4-4874-8F2B-8EA2BB7063E9}" dt="2024-07-07T18:07:47.347" v="3148" actId="20577"/>
          <ac:spMkLst>
            <pc:docMk/>
            <pc:sldMk cId="2849268220" sldId="361"/>
            <ac:spMk id="3" creationId="{ED841C25-9F2E-7225-2080-FD2C267F8D50}"/>
          </ac:spMkLst>
        </pc:spChg>
        <pc:graphicFrameChg chg="del">
          <ac:chgData name="Tran Huu Nhat 20214033" userId="ec8174f0-b86c-487e-a8f8-41a08c4d19a6" providerId="ADAL" clId="{374C1492-24F4-4874-8F2B-8EA2BB7063E9}" dt="2024-07-07T18:04:50.468" v="3085" actId="478"/>
          <ac:graphicFrameMkLst>
            <pc:docMk/>
            <pc:sldMk cId="2849268220" sldId="361"/>
            <ac:graphicFrameMk id="9" creationId="{A1925A11-C6D0-A21A-4590-59EB067919D1}"/>
          </ac:graphicFrameMkLst>
        </pc:graphicFrameChg>
        <pc:picChg chg="add mod">
          <ac:chgData name="Tran Huu Nhat 20214033" userId="ec8174f0-b86c-487e-a8f8-41a08c4d19a6" providerId="ADAL" clId="{374C1492-24F4-4874-8F2B-8EA2BB7063E9}" dt="2024-07-07T18:05:52.302" v="3102" actId="14100"/>
          <ac:picMkLst>
            <pc:docMk/>
            <pc:sldMk cId="2849268220" sldId="361"/>
            <ac:picMk id="5" creationId="{3A70A410-D25D-C5C8-C188-C6EEFBB25DE0}"/>
          </ac:picMkLst>
        </pc:picChg>
        <pc:picChg chg="del">
          <ac:chgData name="Tran Huu Nhat 20214033" userId="ec8174f0-b86c-487e-a8f8-41a08c4d19a6" providerId="ADAL" clId="{374C1492-24F4-4874-8F2B-8EA2BB7063E9}" dt="2024-07-07T18:04:50.999" v="3086" actId="478"/>
          <ac:picMkLst>
            <pc:docMk/>
            <pc:sldMk cId="2849268220" sldId="361"/>
            <ac:picMk id="8" creationId="{768E1980-4589-DE4C-4025-4018443FDA08}"/>
          </ac:picMkLst>
        </pc:picChg>
      </pc:sldChg>
      <pc:sldChg chg="addSp delSp modSp add mod">
        <pc:chgData name="Tran Huu Nhat 20214033" userId="ec8174f0-b86c-487e-a8f8-41a08c4d19a6" providerId="ADAL" clId="{374C1492-24F4-4874-8F2B-8EA2BB7063E9}" dt="2024-07-07T18:08:58.361" v="3165"/>
        <pc:sldMkLst>
          <pc:docMk/>
          <pc:sldMk cId="188974039" sldId="362"/>
        </pc:sldMkLst>
        <pc:spChg chg="mod">
          <ac:chgData name="Tran Huu Nhat 20214033" userId="ec8174f0-b86c-487e-a8f8-41a08c4d19a6" providerId="ADAL" clId="{374C1492-24F4-4874-8F2B-8EA2BB7063E9}" dt="2024-07-07T18:08:58.361" v="3165"/>
          <ac:spMkLst>
            <pc:docMk/>
            <pc:sldMk cId="188974039" sldId="362"/>
            <ac:spMk id="3" creationId="{ED841C25-9F2E-7225-2080-FD2C267F8D50}"/>
          </ac:spMkLst>
        </pc:spChg>
        <pc:picChg chg="del">
          <ac:chgData name="Tran Huu Nhat 20214033" userId="ec8174f0-b86c-487e-a8f8-41a08c4d19a6" providerId="ADAL" clId="{374C1492-24F4-4874-8F2B-8EA2BB7063E9}" dt="2024-07-07T18:07:23.182" v="3106" actId="478"/>
          <ac:picMkLst>
            <pc:docMk/>
            <pc:sldMk cId="188974039" sldId="362"/>
            <ac:picMk id="5" creationId="{3A70A410-D25D-C5C8-C188-C6EEFBB25DE0}"/>
          </ac:picMkLst>
        </pc:picChg>
        <pc:picChg chg="add mod modCrop">
          <ac:chgData name="Tran Huu Nhat 20214033" userId="ec8174f0-b86c-487e-a8f8-41a08c4d19a6" providerId="ADAL" clId="{374C1492-24F4-4874-8F2B-8EA2BB7063E9}" dt="2024-07-07T18:08:42.582" v="3161" actId="1076"/>
          <ac:picMkLst>
            <pc:docMk/>
            <pc:sldMk cId="188974039" sldId="362"/>
            <ac:picMk id="6" creationId="{B44164F0-D424-57B9-7711-55BDE938885E}"/>
          </ac:picMkLst>
        </pc:picChg>
      </pc:sldChg>
      <pc:sldChg chg="addSp delSp modSp add mod">
        <pc:chgData name="Tran Huu Nhat 20214033" userId="ec8174f0-b86c-487e-a8f8-41a08c4d19a6" providerId="ADAL" clId="{374C1492-24F4-4874-8F2B-8EA2BB7063E9}" dt="2024-07-07T18:11:17.200" v="3277"/>
        <pc:sldMkLst>
          <pc:docMk/>
          <pc:sldMk cId="564725663" sldId="363"/>
        </pc:sldMkLst>
        <pc:spChg chg="mod">
          <ac:chgData name="Tran Huu Nhat 20214033" userId="ec8174f0-b86c-487e-a8f8-41a08c4d19a6" providerId="ADAL" clId="{374C1492-24F4-4874-8F2B-8EA2BB7063E9}" dt="2024-07-07T18:09:25.495" v="3193" actId="20577"/>
          <ac:spMkLst>
            <pc:docMk/>
            <pc:sldMk cId="564725663" sldId="363"/>
            <ac:spMk id="2" creationId="{8ABD5138-6B05-25BA-7A04-9516BFB2497A}"/>
          </ac:spMkLst>
        </pc:spChg>
        <pc:spChg chg="mod">
          <ac:chgData name="Tran Huu Nhat 20214033" userId="ec8174f0-b86c-487e-a8f8-41a08c4d19a6" providerId="ADAL" clId="{374C1492-24F4-4874-8F2B-8EA2BB7063E9}" dt="2024-07-07T18:10:41.936" v="3267" actId="20577"/>
          <ac:spMkLst>
            <pc:docMk/>
            <pc:sldMk cId="564725663" sldId="363"/>
            <ac:spMk id="3" creationId="{ED841C25-9F2E-7225-2080-FD2C267F8D50}"/>
          </ac:spMkLst>
        </pc:spChg>
        <pc:picChg chg="add mod modCrop">
          <ac:chgData name="Tran Huu Nhat 20214033" userId="ec8174f0-b86c-487e-a8f8-41a08c4d19a6" providerId="ADAL" clId="{374C1492-24F4-4874-8F2B-8EA2BB7063E9}" dt="2024-07-07T18:11:11.592" v="3275" actId="1076"/>
          <ac:picMkLst>
            <pc:docMk/>
            <pc:sldMk cId="564725663" sldId="363"/>
            <ac:picMk id="5" creationId="{89C735BE-67F5-DD49-945E-8D97EFD96536}"/>
          </ac:picMkLst>
        </pc:picChg>
        <pc:picChg chg="del">
          <ac:chgData name="Tran Huu Nhat 20214033" userId="ec8174f0-b86c-487e-a8f8-41a08c4d19a6" providerId="ADAL" clId="{374C1492-24F4-4874-8F2B-8EA2BB7063E9}" dt="2024-07-07T18:09:26.511" v="3194" actId="478"/>
          <ac:picMkLst>
            <pc:docMk/>
            <pc:sldMk cId="564725663" sldId="363"/>
            <ac:picMk id="6" creationId="{B44164F0-D424-57B9-7711-55BDE938885E}"/>
          </ac:picMkLst>
        </pc:picChg>
        <pc:picChg chg="add mod">
          <ac:chgData name="Tran Huu Nhat 20214033" userId="ec8174f0-b86c-487e-a8f8-41a08c4d19a6" providerId="ADAL" clId="{374C1492-24F4-4874-8F2B-8EA2BB7063E9}" dt="2024-07-07T18:11:17.200" v="3277"/>
          <ac:picMkLst>
            <pc:docMk/>
            <pc:sldMk cId="564725663" sldId="363"/>
            <ac:picMk id="7" creationId="{C38CBC2E-EB73-B6A8-140C-7F3BC38508F3}"/>
          </ac:picMkLst>
        </pc:picChg>
      </pc:sldChg>
      <pc:sldChg chg="add del">
        <pc:chgData name="Tran Huu Nhat 20214033" userId="ec8174f0-b86c-487e-a8f8-41a08c4d19a6" providerId="ADAL" clId="{374C1492-24F4-4874-8F2B-8EA2BB7063E9}" dt="2024-07-07T18:07:30.997" v="3116"/>
        <pc:sldMkLst>
          <pc:docMk/>
          <pc:sldMk cId="1902841682" sldId="363"/>
        </pc:sldMkLst>
      </pc:sldChg>
      <pc:sldChg chg="addSp delSp modSp add mod">
        <pc:chgData name="Tran Huu Nhat 20214033" userId="ec8174f0-b86c-487e-a8f8-41a08c4d19a6" providerId="ADAL" clId="{374C1492-24F4-4874-8F2B-8EA2BB7063E9}" dt="2024-07-07T18:12:12.433" v="3314" actId="1076"/>
        <pc:sldMkLst>
          <pc:docMk/>
          <pc:sldMk cId="762829793" sldId="364"/>
        </pc:sldMkLst>
        <pc:spChg chg="mod">
          <ac:chgData name="Tran Huu Nhat 20214033" userId="ec8174f0-b86c-487e-a8f8-41a08c4d19a6" providerId="ADAL" clId="{374C1492-24F4-4874-8F2B-8EA2BB7063E9}" dt="2024-07-07T18:11:59.958" v="3312" actId="20577"/>
          <ac:spMkLst>
            <pc:docMk/>
            <pc:sldMk cId="762829793" sldId="364"/>
            <ac:spMk id="3" creationId="{ED841C25-9F2E-7225-2080-FD2C267F8D50}"/>
          </ac:spMkLst>
        </pc:spChg>
        <pc:picChg chg="del">
          <ac:chgData name="Tran Huu Nhat 20214033" userId="ec8174f0-b86c-487e-a8f8-41a08c4d19a6" providerId="ADAL" clId="{374C1492-24F4-4874-8F2B-8EA2BB7063E9}" dt="2024-07-07T18:11:20.819" v="3279" actId="478"/>
          <ac:picMkLst>
            <pc:docMk/>
            <pc:sldMk cId="762829793" sldId="364"/>
            <ac:picMk id="5" creationId="{89C735BE-67F5-DD49-945E-8D97EFD96536}"/>
          </ac:picMkLst>
        </pc:picChg>
        <pc:picChg chg="add mod">
          <ac:chgData name="Tran Huu Nhat 20214033" userId="ec8174f0-b86c-487e-a8f8-41a08c4d19a6" providerId="ADAL" clId="{374C1492-24F4-4874-8F2B-8EA2BB7063E9}" dt="2024-07-07T18:12:12.433" v="3314" actId="1076"/>
          <ac:picMkLst>
            <pc:docMk/>
            <pc:sldMk cId="762829793" sldId="364"/>
            <ac:picMk id="6" creationId="{919FBDB6-9706-6DB6-863B-FD9C0B74030C}"/>
          </ac:picMkLst>
        </pc:picChg>
      </pc:sldChg>
      <pc:sldChg chg="addSp delSp modSp add mod">
        <pc:chgData name="Tran Huu Nhat 20214033" userId="ec8174f0-b86c-487e-a8f8-41a08c4d19a6" providerId="ADAL" clId="{374C1492-24F4-4874-8F2B-8EA2BB7063E9}" dt="2024-07-07T18:14:02.524" v="3408" actId="403"/>
        <pc:sldMkLst>
          <pc:docMk/>
          <pc:sldMk cId="4274461276" sldId="365"/>
        </pc:sldMkLst>
        <pc:spChg chg="mod">
          <ac:chgData name="Tran Huu Nhat 20214033" userId="ec8174f0-b86c-487e-a8f8-41a08c4d19a6" providerId="ADAL" clId="{374C1492-24F4-4874-8F2B-8EA2BB7063E9}" dt="2024-07-07T18:12:43.860" v="3397" actId="20577"/>
          <ac:spMkLst>
            <pc:docMk/>
            <pc:sldMk cId="4274461276" sldId="365"/>
            <ac:spMk id="2" creationId="{8ABD5138-6B05-25BA-7A04-9516BFB2497A}"/>
          </ac:spMkLst>
        </pc:spChg>
        <pc:spChg chg="del mod">
          <ac:chgData name="Tran Huu Nhat 20214033" userId="ec8174f0-b86c-487e-a8f8-41a08c4d19a6" providerId="ADAL" clId="{374C1492-24F4-4874-8F2B-8EA2BB7063E9}" dt="2024-07-07T18:12:56.248" v="3401" actId="478"/>
          <ac:spMkLst>
            <pc:docMk/>
            <pc:sldMk cId="4274461276" sldId="365"/>
            <ac:spMk id="3" creationId="{ED841C25-9F2E-7225-2080-FD2C267F8D50}"/>
          </ac:spMkLst>
        </pc:spChg>
        <pc:graphicFrameChg chg="add mod modGraphic">
          <ac:chgData name="Tran Huu Nhat 20214033" userId="ec8174f0-b86c-487e-a8f8-41a08c4d19a6" providerId="ADAL" clId="{374C1492-24F4-4874-8F2B-8EA2BB7063E9}" dt="2024-07-07T18:14:02.524" v="3408" actId="403"/>
          <ac:graphicFrameMkLst>
            <pc:docMk/>
            <pc:sldMk cId="4274461276" sldId="365"/>
            <ac:graphicFrameMk id="5" creationId="{02B7D1CB-BCBD-433E-B149-2ABA9E646FA9}"/>
          </ac:graphicFrameMkLst>
        </pc:graphicFrameChg>
        <pc:picChg chg="del">
          <ac:chgData name="Tran Huu Nhat 20214033" userId="ec8174f0-b86c-487e-a8f8-41a08c4d19a6" providerId="ADAL" clId="{374C1492-24F4-4874-8F2B-8EA2BB7063E9}" dt="2024-07-07T18:12:46.203" v="3398" actId="478"/>
          <ac:picMkLst>
            <pc:docMk/>
            <pc:sldMk cId="4274461276" sldId="365"/>
            <ac:picMk id="6" creationId="{919FBDB6-9706-6DB6-863B-FD9C0B74030C}"/>
          </ac:picMkLst>
        </pc:picChg>
      </pc:sldChg>
      <pc:sldChg chg="addSp delSp modSp add mod">
        <pc:chgData name="Tran Huu Nhat 20214033" userId="ec8174f0-b86c-487e-a8f8-41a08c4d19a6" providerId="ADAL" clId="{374C1492-24F4-4874-8F2B-8EA2BB7063E9}" dt="2024-07-07T18:15:27.182" v="3465" actId="1036"/>
        <pc:sldMkLst>
          <pc:docMk/>
          <pc:sldMk cId="4205612323" sldId="366"/>
        </pc:sldMkLst>
        <pc:spChg chg="mod">
          <ac:chgData name="Tran Huu Nhat 20214033" userId="ec8174f0-b86c-487e-a8f8-41a08c4d19a6" providerId="ADAL" clId="{374C1492-24F4-4874-8F2B-8EA2BB7063E9}" dt="2024-07-07T18:14:39.205" v="3443" actId="20577"/>
          <ac:spMkLst>
            <pc:docMk/>
            <pc:sldMk cId="4205612323" sldId="366"/>
            <ac:spMk id="2" creationId="{8ABD5138-6B05-25BA-7A04-9516BFB2497A}"/>
          </ac:spMkLst>
        </pc:spChg>
        <pc:graphicFrameChg chg="del">
          <ac:chgData name="Tran Huu Nhat 20214033" userId="ec8174f0-b86c-487e-a8f8-41a08c4d19a6" providerId="ADAL" clId="{374C1492-24F4-4874-8F2B-8EA2BB7063E9}" dt="2024-07-07T18:14:40.705" v="3444" actId="478"/>
          <ac:graphicFrameMkLst>
            <pc:docMk/>
            <pc:sldMk cId="4205612323" sldId="366"/>
            <ac:graphicFrameMk id="5" creationId="{02B7D1CB-BCBD-433E-B149-2ABA9E646FA9}"/>
          </ac:graphicFrameMkLst>
        </pc:graphicFrameChg>
        <pc:picChg chg="add mod modCrop">
          <ac:chgData name="Tran Huu Nhat 20214033" userId="ec8174f0-b86c-487e-a8f8-41a08c4d19a6" providerId="ADAL" clId="{374C1492-24F4-4874-8F2B-8EA2BB7063E9}" dt="2024-07-07T18:15:27.182" v="3465" actId="1036"/>
          <ac:picMkLst>
            <pc:docMk/>
            <pc:sldMk cId="4205612323" sldId="366"/>
            <ac:picMk id="3" creationId="{98885807-8B6F-9690-8115-87C1CBEA1A0E}"/>
          </ac:picMkLst>
        </pc:picChg>
      </pc:sldChg>
      <pc:sldChg chg="addSp delSp modSp add mod">
        <pc:chgData name="Tran Huu Nhat 20214033" userId="ec8174f0-b86c-487e-a8f8-41a08c4d19a6" providerId="ADAL" clId="{374C1492-24F4-4874-8F2B-8EA2BB7063E9}" dt="2024-07-07T18:15:52.137" v="3508" actId="1036"/>
        <pc:sldMkLst>
          <pc:docMk/>
          <pc:sldMk cId="3147739900" sldId="367"/>
        </pc:sldMkLst>
        <pc:spChg chg="mod">
          <ac:chgData name="Tran Huu Nhat 20214033" userId="ec8174f0-b86c-487e-a8f8-41a08c4d19a6" providerId="ADAL" clId="{374C1492-24F4-4874-8F2B-8EA2BB7063E9}" dt="2024-07-07T18:15:38.649" v="3500" actId="20577"/>
          <ac:spMkLst>
            <pc:docMk/>
            <pc:sldMk cId="3147739900" sldId="367"/>
            <ac:spMk id="2" creationId="{8ABD5138-6B05-25BA-7A04-9516BFB2497A}"/>
          </ac:spMkLst>
        </pc:spChg>
        <pc:picChg chg="del">
          <ac:chgData name="Tran Huu Nhat 20214033" userId="ec8174f0-b86c-487e-a8f8-41a08c4d19a6" providerId="ADAL" clId="{374C1492-24F4-4874-8F2B-8EA2BB7063E9}" dt="2024-07-07T18:15:42.607" v="3501" actId="478"/>
          <ac:picMkLst>
            <pc:docMk/>
            <pc:sldMk cId="3147739900" sldId="367"/>
            <ac:picMk id="3" creationId="{98885807-8B6F-9690-8115-87C1CBEA1A0E}"/>
          </ac:picMkLst>
        </pc:picChg>
        <pc:picChg chg="add mod">
          <ac:chgData name="Tran Huu Nhat 20214033" userId="ec8174f0-b86c-487e-a8f8-41a08c4d19a6" providerId="ADAL" clId="{374C1492-24F4-4874-8F2B-8EA2BB7063E9}" dt="2024-07-07T18:15:52.137" v="3508" actId="1036"/>
          <ac:picMkLst>
            <pc:docMk/>
            <pc:sldMk cId="3147739900" sldId="367"/>
            <ac:picMk id="5" creationId="{7EEAB8E6-97CD-7653-357B-1E655149080A}"/>
          </ac:picMkLst>
        </pc:picChg>
      </pc:sldChg>
      <pc:sldChg chg="addSp delSp modSp add mod">
        <pc:chgData name="Tran Huu Nhat 20214033" userId="ec8174f0-b86c-487e-a8f8-41a08c4d19a6" providerId="ADAL" clId="{374C1492-24F4-4874-8F2B-8EA2BB7063E9}" dt="2024-07-07T18:17:57.796" v="3564" actId="1038"/>
        <pc:sldMkLst>
          <pc:docMk/>
          <pc:sldMk cId="2028477674" sldId="368"/>
        </pc:sldMkLst>
        <pc:spChg chg="mod">
          <ac:chgData name="Tran Huu Nhat 20214033" userId="ec8174f0-b86c-487e-a8f8-41a08c4d19a6" providerId="ADAL" clId="{374C1492-24F4-4874-8F2B-8EA2BB7063E9}" dt="2024-07-07T18:16:43.200" v="3542" actId="20577"/>
          <ac:spMkLst>
            <pc:docMk/>
            <pc:sldMk cId="2028477674" sldId="368"/>
            <ac:spMk id="2" creationId="{8ABD5138-6B05-25BA-7A04-9516BFB2497A}"/>
          </ac:spMkLst>
        </pc:spChg>
        <pc:spChg chg="add mod">
          <ac:chgData name="Tran Huu Nhat 20214033" userId="ec8174f0-b86c-487e-a8f8-41a08c4d19a6" providerId="ADAL" clId="{374C1492-24F4-4874-8F2B-8EA2BB7063E9}" dt="2024-07-07T18:17:55.844" v="3552" actId="1076"/>
          <ac:spMkLst>
            <pc:docMk/>
            <pc:sldMk cId="2028477674" sldId="368"/>
            <ac:spMk id="7" creationId="{4B2D076A-F8D6-372A-3399-D3471151CBEB}"/>
          </ac:spMkLst>
        </pc:spChg>
        <pc:picChg chg="add mod">
          <ac:chgData name="Tran Huu Nhat 20214033" userId="ec8174f0-b86c-487e-a8f8-41a08c4d19a6" providerId="ADAL" clId="{374C1492-24F4-4874-8F2B-8EA2BB7063E9}" dt="2024-07-07T18:17:57.796" v="3564" actId="1038"/>
          <ac:picMkLst>
            <pc:docMk/>
            <pc:sldMk cId="2028477674" sldId="368"/>
            <ac:picMk id="3" creationId="{671611E3-FCBF-C809-5253-362A4CC46E9C}"/>
          </ac:picMkLst>
        </pc:picChg>
        <pc:picChg chg="del">
          <ac:chgData name="Tran Huu Nhat 20214033" userId="ec8174f0-b86c-487e-a8f8-41a08c4d19a6" providerId="ADAL" clId="{374C1492-24F4-4874-8F2B-8EA2BB7063E9}" dt="2024-07-07T18:16:18.490" v="3510" actId="478"/>
          <ac:picMkLst>
            <pc:docMk/>
            <pc:sldMk cId="2028477674" sldId="368"/>
            <ac:picMk id="5" creationId="{7EEAB8E6-97CD-7653-357B-1E655149080A}"/>
          </ac:picMkLst>
        </pc:picChg>
      </pc:sldChg>
      <pc:sldChg chg="addSp delSp modSp new mod">
        <pc:chgData name="Tran Huu Nhat 20214033" userId="ec8174f0-b86c-487e-a8f8-41a08c4d19a6" providerId="ADAL" clId="{374C1492-24F4-4874-8F2B-8EA2BB7063E9}" dt="2024-07-07T18:19:10.488" v="3659" actId="1076"/>
        <pc:sldMkLst>
          <pc:docMk/>
          <pc:sldMk cId="1584968713" sldId="369"/>
        </pc:sldMkLst>
        <pc:spChg chg="mod">
          <ac:chgData name="Tran Huu Nhat 20214033" userId="ec8174f0-b86c-487e-a8f8-41a08c4d19a6" providerId="ADAL" clId="{374C1492-24F4-4874-8F2B-8EA2BB7063E9}" dt="2024-07-07T18:18:52.704" v="3655" actId="20577"/>
          <ac:spMkLst>
            <pc:docMk/>
            <pc:sldMk cId="1584968713" sldId="369"/>
            <ac:spMk id="3" creationId="{BF244E7D-8EDE-E982-2898-7D63091FBBB6}"/>
          </ac:spMkLst>
        </pc:spChg>
        <pc:spChg chg="del">
          <ac:chgData name="Tran Huu Nhat 20214033" userId="ec8174f0-b86c-487e-a8f8-41a08c4d19a6" providerId="ADAL" clId="{374C1492-24F4-4874-8F2B-8EA2BB7063E9}" dt="2024-07-07T18:18:46.041" v="3617" actId="478"/>
          <ac:spMkLst>
            <pc:docMk/>
            <pc:sldMk cId="1584968713" sldId="369"/>
            <ac:spMk id="4" creationId="{1C7D5BEE-9E80-9A3E-346F-7468CBF2602C}"/>
          </ac:spMkLst>
        </pc:spChg>
        <pc:picChg chg="add mod">
          <ac:chgData name="Tran Huu Nhat 20214033" userId="ec8174f0-b86c-487e-a8f8-41a08c4d19a6" providerId="ADAL" clId="{374C1492-24F4-4874-8F2B-8EA2BB7063E9}" dt="2024-07-07T18:19:10.488" v="3659" actId="1076"/>
          <ac:picMkLst>
            <pc:docMk/>
            <pc:sldMk cId="1584968713" sldId="369"/>
            <ac:picMk id="5" creationId="{130B9C9E-E610-A9D1-3912-858AC6B02F3C}"/>
          </ac:picMkLst>
        </pc:picChg>
        <pc:picChg chg="add mod">
          <ac:chgData name="Tran Huu Nhat 20214033" userId="ec8174f0-b86c-487e-a8f8-41a08c4d19a6" providerId="ADAL" clId="{374C1492-24F4-4874-8F2B-8EA2BB7063E9}" dt="2024-07-07T18:19:10.488" v="3659" actId="1076"/>
          <ac:picMkLst>
            <pc:docMk/>
            <pc:sldMk cId="1584968713" sldId="369"/>
            <ac:picMk id="6" creationId="{6190E60D-CA61-8564-7ADD-855AC4A94095}"/>
          </ac:picMkLst>
        </pc:picChg>
      </pc:sldChg>
      <pc:sldChg chg="addSp delSp modSp add mod">
        <pc:chgData name="Tran Huu Nhat 20214033" userId="ec8174f0-b86c-487e-a8f8-41a08c4d19a6" providerId="ADAL" clId="{374C1492-24F4-4874-8F2B-8EA2BB7063E9}" dt="2024-07-07T18:22:16.744" v="3816" actId="1076"/>
        <pc:sldMkLst>
          <pc:docMk/>
          <pc:sldMk cId="1709818327" sldId="370"/>
        </pc:sldMkLst>
        <pc:spChg chg="mod">
          <ac:chgData name="Tran Huu Nhat 20214033" userId="ec8174f0-b86c-487e-a8f8-41a08c4d19a6" providerId="ADAL" clId="{374C1492-24F4-4874-8F2B-8EA2BB7063E9}" dt="2024-07-07T18:21:23.067" v="3799" actId="20577"/>
          <ac:spMkLst>
            <pc:docMk/>
            <pc:sldMk cId="1709818327" sldId="370"/>
            <ac:spMk id="3" creationId="{BF244E7D-8EDE-E982-2898-7D63091FBBB6}"/>
          </ac:spMkLst>
        </pc:spChg>
        <pc:picChg chg="add del mod">
          <ac:chgData name="Tran Huu Nhat 20214033" userId="ec8174f0-b86c-487e-a8f8-41a08c4d19a6" providerId="ADAL" clId="{374C1492-24F4-4874-8F2B-8EA2BB7063E9}" dt="2024-07-07T18:20:06.011" v="3752" actId="478"/>
          <ac:picMkLst>
            <pc:docMk/>
            <pc:sldMk cId="1709818327" sldId="370"/>
            <ac:picMk id="4" creationId="{510B57FE-39F8-7294-4A3A-E8A9A4863225}"/>
          </ac:picMkLst>
        </pc:picChg>
        <pc:picChg chg="del">
          <ac:chgData name="Tran Huu Nhat 20214033" userId="ec8174f0-b86c-487e-a8f8-41a08c4d19a6" providerId="ADAL" clId="{374C1492-24F4-4874-8F2B-8EA2BB7063E9}" dt="2024-07-07T18:19:18.352" v="3661" actId="478"/>
          <ac:picMkLst>
            <pc:docMk/>
            <pc:sldMk cId="1709818327" sldId="370"/>
            <ac:picMk id="5" creationId="{130B9C9E-E610-A9D1-3912-858AC6B02F3C}"/>
          </ac:picMkLst>
        </pc:picChg>
        <pc:picChg chg="del">
          <ac:chgData name="Tran Huu Nhat 20214033" userId="ec8174f0-b86c-487e-a8f8-41a08c4d19a6" providerId="ADAL" clId="{374C1492-24F4-4874-8F2B-8EA2BB7063E9}" dt="2024-07-07T18:19:18.790" v="3662" actId="478"/>
          <ac:picMkLst>
            <pc:docMk/>
            <pc:sldMk cId="1709818327" sldId="370"/>
            <ac:picMk id="6" creationId="{6190E60D-CA61-8564-7ADD-855AC4A94095}"/>
          </ac:picMkLst>
        </pc:picChg>
        <pc:picChg chg="add del mod">
          <ac:chgData name="Tran Huu Nhat 20214033" userId="ec8174f0-b86c-487e-a8f8-41a08c4d19a6" providerId="ADAL" clId="{374C1492-24F4-4874-8F2B-8EA2BB7063E9}" dt="2024-07-07T18:21:24.036" v="3800" actId="478"/>
          <ac:picMkLst>
            <pc:docMk/>
            <pc:sldMk cId="1709818327" sldId="370"/>
            <ac:picMk id="7" creationId="{D2994C24-942C-3786-727B-352718E42731}"/>
          </ac:picMkLst>
        </pc:picChg>
        <pc:picChg chg="add del mod modCrop">
          <ac:chgData name="Tran Huu Nhat 20214033" userId="ec8174f0-b86c-487e-a8f8-41a08c4d19a6" providerId="ADAL" clId="{374C1492-24F4-4874-8F2B-8EA2BB7063E9}" dt="2024-07-07T18:20:40.822" v="3764" actId="478"/>
          <ac:picMkLst>
            <pc:docMk/>
            <pc:sldMk cId="1709818327" sldId="370"/>
            <ac:picMk id="8" creationId="{FF59AB20-2C35-4E11-08D5-10F591E2AAFA}"/>
          </ac:picMkLst>
        </pc:picChg>
        <pc:picChg chg="add mod">
          <ac:chgData name="Tran Huu Nhat 20214033" userId="ec8174f0-b86c-487e-a8f8-41a08c4d19a6" providerId="ADAL" clId="{374C1492-24F4-4874-8F2B-8EA2BB7063E9}" dt="2024-07-07T18:21:57.462" v="3812" actId="1076"/>
          <ac:picMkLst>
            <pc:docMk/>
            <pc:sldMk cId="1709818327" sldId="370"/>
            <ac:picMk id="9" creationId="{2762EE14-893F-5FD9-84F3-FBC957EADC97}"/>
          </ac:picMkLst>
        </pc:picChg>
        <pc:picChg chg="add mod">
          <ac:chgData name="Tran Huu Nhat 20214033" userId="ec8174f0-b86c-487e-a8f8-41a08c4d19a6" providerId="ADAL" clId="{374C1492-24F4-4874-8F2B-8EA2BB7063E9}" dt="2024-07-07T18:21:54.384" v="3811" actId="1076"/>
          <ac:picMkLst>
            <pc:docMk/>
            <pc:sldMk cId="1709818327" sldId="370"/>
            <ac:picMk id="10" creationId="{B3711291-D122-ABEC-C883-545A444494B9}"/>
          </ac:picMkLst>
        </pc:picChg>
        <pc:picChg chg="add mod">
          <ac:chgData name="Tran Huu Nhat 20214033" userId="ec8174f0-b86c-487e-a8f8-41a08c4d19a6" providerId="ADAL" clId="{374C1492-24F4-4874-8F2B-8EA2BB7063E9}" dt="2024-07-07T18:22:16.744" v="3816" actId="1076"/>
          <ac:picMkLst>
            <pc:docMk/>
            <pc:sldMk cId="1709818327" sldId="370"/>
            <ac:picMk id="11" creationId="{62E12F28-FAB5-4B5A-AE8B-FDA04C9627D3}"/>
          </ac:picMkLst>
        </pc:picChg>
      </pc:sldChg>
      <pc:sldChg chg="modSp add mod ord">
        <pc:chgData name="Tran Huu Nhat 20214033" userId="ec8174f0-b86c-487e-a8f8-41a08c4d19a6" providerId="ADAL" clId="{374C1492-24F4-4874-8F2B-8EA2BB7063E9}" dt="2024-07-07T18:21:08.161" v="3771"/>
        <pc:sldMkLst>
          <pc:docMk/>
          <pc:sldMk cId="2726187854" sldId="371"/>
        </pc:sldMkLst>
        <pc:picChg chg="mod">
          <ac:chgData name="Tran Huu Nhat 20214033" userId="ec8174f0-b86c-487e-a8f8-41a08c4d19a6" providerId="ADAL" clId="{374C1492-24F4-4874-8F2B-8EA2BB7063E9}" dt="2024-07-07T18:21:04.833" v="3769" actId="1076"/>
          <ac:picMkLst>
            <pc:docMk/>
            <pc:sldMk cId="2726187854" sldId="371"/>
            <ac:picMk id="7" creationId="{D2994C24-942C-3786-727B-352718E42731}"/>
          </ac:picMkLst>
        </pc:picChg>
      </pc:sldChg>
      <pc:sldChg chg="modSp new mod">
        <pc:chgData name="Tran Huu Nhat 20214033" userId="ec8174f0-b86c-487e-a8f8-41a08c4d19a6" providerId="ADAL" clId="{374C1492-24F4-4874-8F2B-8EA2BB7063E9}" dt="2024-07-07T18:24:57.251" v="3874" actId="20577"/>
        <pc:sldMkLst>
          <pc:docMk/>
          <pc:sldMk cId="1516588115" sldId="372"/>
        </pc:sldMkLst>
        <pc:spChg chg="mod">
          <ac:chgData name="Tran Huu Nhat 20214033" userId="ec8174f0-b86c-487e-a8f8-41a08c4d19a6" providerId="ADAL" clId="{374C1492-24F4-4874-8F2B-8EA2BB7063E9}" dt="2024-07-07T18:24:57.251" v="3874" actId="20577"/>
          <ac:spMkLst>
            <pc:docMk/>
            <pc:sldMk cId="1516588115" sldId="372"/>
            <ac:spMk id="2" creationId="{D3F302F7-5DC8-F80B-F820-4503DA8172E1}"/>
          </ac:spMkLst>
        </pc:spChg>
        <pc:spChg chg="mod">
          <ac:chgData name="Tran Huu Nhat 20214033" userId="ec8174f0-b86c-487e-a8f8-41a08c4d19a6" providerId="ADAL" clId="{374C1492-24F4-4874-8F2B-8EA2BB7063E9}" dt="2024-07-07T18:23:42.834" v="3869" actId="20577"/>
          <ac:spMkLst>
            <pc:docMk/>
            <pc:sldMk cId="1516588115" sldId="372"/>
            <ac:spMk id="3" creationId="{F6E2B314-3914-1D5A-587D-2DB9F12C8F1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7/11/2024</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7/11/2024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B2FC7A4-3D1B-482D-8C9D-7642A2CE3076}" type="slidenum">
              <a:rPr lang="en-US" smtClean="0"/>
              <a:t>1</a:t>
            </a:fld>
            <a:endParaRPr lang="en-US"/>
          </a:p>
        </p:txBody>
      </p:sp>
    </p:spTree>
    <p:extLst>
      <p:ext uri="{BB962C8B-B14F-4D97-AF65-F5344CB8AC3E}">
        <p14:creationId xmlns:p14="http://schemas.microsoft.com/office/powerpoint/2010/main" val="16364612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Nội dung phần trình bày của em gồm 6 phần như trên slide</a:t>
            </a:r>
            <a:endParaRPr lang="vi-VN"/>
          </a:p>
        </p:txBody>
      </p:sp>
      <p:sp>
        <p:nvSpPr>
          <p:cNvPr id="4" name="Slide Number Placeholder 3"/>
          <p:cNvSpPr>
            <a:spLocks noGrp="1"/>
          </p:cNvSpPr>
          <p:nvPr>
            <p:ph type="sldNum" sz="quarter" idx="5"/>
          </p:nvPr>
        </p:nvSpPr>
        <p:spPr/>
        <p:txBody>
          <a:bodyPr/>
          <a:lstStyle/>
          <a:p>
            <a:fld id="{AB2FC7A4-3D1B-482D-8C9D-7642A2CE3076}" type="slidenum">
              <a:rPr lang="en-US" smtClean="0"/>
              <a:t>2</a:t>
            </a:fld>
            <a:endParaRPr lang="en-US"/>
          </a:p>
        </p:txBody>
      </p:sp>
    </p:spTree>
    <p:extLst>
      <p:ext uri="{BB962C8B-B14F-4D97-AF65-F5344CB8AC3E}">
        <p14:creationId xmlns:p14="http://schemas.microsoft.com/office/powerpoint/2010/main" val="35560147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5"/>
          </p:nvPr>
        </p:nvSpPr>
        <p:spPr/>
        <p:txBody>
          <a:bodyPr/>
          <a:lstStyle/>
          <a:p>
            <a:fld id="{AB2FC7A4-3D1B-482D-8C9D-7642A2CE3076}" type="slidenum">
              <a:rPr lang="en-US" smtClean="0"/>
              <a:t>3</a:t>
            </a:fld>
            <a:endParaRPr lang="en-US"/>
          </a:p>
        </p:txBody>
      </p:sp>
    </p:spTree>
    <p:extLst>
      <p:ext uri="{BB962C8B-B14F-4D97-AF65-F5344CB8AC3E}">
        <p14:creationId xmlns:p14="http://schemas.microsoft.com/office/powerpoint/2010/main" val="41672008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 xin phép tiếp tục đi vào phần 2, phân tích và thiết kê</a:t>
            </a:r>
            <a:endParaRPr lang="vi-VN"/>
          </a:p>
        </p:txBody>
      </p:sp>
      <p:sp>
        <p:nvSpPr>
          <p:cNvPr id="4" name="Slide Number Placeholder 3"/>
          <p:cNvSpPr>
            <a:spLocks noGrp="1"/>
          </p:cNvSpPr>
          <p:nvPr>
            <p:ph type="sldNum" sz="quarter" idx="5"/>
          </p:nvPr>
        </p:nvSpPr>
        <p:spPr/>
        <p:txBody>
          <a:bodyPr/>
          <a:lstStyle/>
          <a:p>
            <a:fld id="{AB2FC7A4-3D1B-482D-8C9D-7642A2CE3076}" type="slidenum">
              <a:rPr lang="en-US" smtClean="0"/>
              <a:t>4</a:t>
            </a:fld>
            <a:endParaRPr lang="en-US"/>
          </a:p>
        </p:txBody>
      </p:sp>
    </p:spTree>
    <p:extLst>
      <p:ext uri="{BB962C8B-B14F-4D97-AF65-F5344CB8AC3E}">
        <p14:creationId xmlns:p14="http://schemas.microsoft.com/office/powerpoint/2010/main" val="2884945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Em xin phép tiếp tục đi vào phần 2, phân tích và thiết kê</a:t>
            </a:r>
            <a:endParaRPr lang="vi-VN"/>
          </a:p>
        </p:txBody>
      </p:sp>
      <p:sp>
        <p:nvSpPr>
          <p:cNvPr id="4" name="Slide Number Placeholder 3"/>
          <p:cNvSpPr>
            <a:spLocks noGrp="1"/>
          </p:cNvSpPr>
          <p:nvPr>
            <p:ph type="sldNum" sz="quarter" idx="5"/>
          </p:nvPr>
        </p:nvSpPr>
        <p:spPr/>
        <p:txBody>
          <a:bodyPr/>
          <a:lstStyle/>
          <a:p>
            <a:fld id="{AB2FC7A4-3D1B-482D-8C9D-7642A2CE3076}" type="slidenum">
              <a:rPr lang="en-US" smtClean="0"/>
              <a:t>8</a:t>
            </a:fld>
            <a:endParaRPr lang="en-US"/>
          </a:p>
        </p:txBody>
      </p:sp>
    </p:spTree>
    <p:extLst>
      <p:ext uri="{BB962C8B-B14F-4D97-AF65-F5344CB8AC3E}">
        <p14:creationId xmlns:p14="http://schemas.microsoft.com/office/powerpoint/2010/main" val="39743189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vi-VN"/>
          </a:p>
        </p:txBody>
      </p:sp>
      <p:sp>
        <p:nvSpPr>
          <p:cNvPr id="4" name="Slide Number Placeholder 3"/>
          <p:cNvSpPr>
            <a:spLocks noGrp="1"/>
          </p:cNvSpPr>
          <p:nvPr>
            <p:ph type="sldNum" sz="quarter" idx="5"/>
          </p:nvPr>
        </p:nvSpPr>
        <p:spPr/>
        <p:txBody>
          <a:bodyPr/>
          <a:lstStyle/>
          <a:p>
            <a:fld id="{AB2FC7A4-3D1B-482D-8C9D-7642A2CE3076}" type="slidenum">
              <a:rPr lang="en-US" smtClean="0"/>
              <a:t>13</a:t>
            </a:fld>
            <a:endParaRPr lang="en-US"/>
          </a:p>
        </p:txBody>
      </p:sp>
    </p:spTree>
    <p:extLst>
      <p:ext uri="{BB962C8B-B14F-4D97-AF65-F5344CB8AC3E}">
        <p14:creationId xmlns:p14="http://schemas.microsoft.com/office/powerpoint/2010/main" val="27189173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9" name="Date Placeholder 3">
            <a:extLst>
              <a:ext uri="{FF2B5EF4-FFF2-40B4-BE49-F238E27FC236}">
                <a16:creationId xmlns:a16="http://schemas.microsoft.com/office/drawing/2014/main" id="{26152509-8D0C-4712-AA81-AF54972C78DB}"/>
              </a:ext>
            </a:extLst>
          </p:cNvPr>
          <p:cNvSpPr>
            <a:spLocks noGrp="1"/>
          </p:cNvSpPr>
          <p:nvPr>
            <p:ph type="dt" sz="half" idx="10"/>
          </p:nvPr>
        </p:nvSpPr>
        <p:spPr>
          <a:xfrm>
            <a:off x="838200" y="6486008"/>
            <a:ext cx="27432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58E92B09-5AF4-4E86-A8BE-E866F0E2C017}" type="datetime1">
              <a:rPr lang="en-US" smtClean="0"/>
              <a:pPr/>
              <a:t>7/11/2024</a:t>
            </a:fld>
            <a:endParaRPr lang="en-US"/>
          </a:p>
        </p:txBody>
      </p:sp>
      <p:sp>
        <p:nvSpPr>
          <p:cNvPr id="10" name="Footer Placeholder 4">
            <a:extLst>
              <a:ext uri="{FF2B5EF4-FFF2-40B4-BE49-F238E27FC236}">
                <a16:creationId xmlns:a16="http://schemas.microsoft.com/office/drawing/2014/main" id="{A9A90DE7-FAAB-4B91-AC83-B18850F1EC89}"/>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1" name="Slide Number Placeholder 5">
            <a:extLst>
              <a:ext uri="{FF2B5EF4-FFF2-40B4-BE49-F238E27FC236}">
                <a16:creationId xmlns:a16="http://schemas.microsoft.com/office/drawing/2014/main" id="{0FD5971E-BD21-416C-BC2E-97EE0E09A50C}"/>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40795750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cSld name="Trống">
    <p:spTree>
      <p:nvGrpSpPr>
        <p:cNvPr id="1" name=""/>
        <p:cNvGrpSpPr/>
        <p:nvPr/>
      </p:nvGrpSpPr>
      <p:grpSpPr>
        <a:xfrm>
          <a:off x="0" y="0"/>
          <a:ext cx="0" cy="0"/>
          <a:chOff x="0" y="0"/>
          <a:chExt cx="0" cy="0"/>
        </a:xfrm>
      </p:grpSpPr>
      <p:sp>
        <p:nvSpPr>
          <p:cNvPr id="2" name="Chỗ dành sẵn cho Ngày tháng 1">
            <a:extLst>
              <a:ext uri="{FF2B5EF4-FFF2-40B4-BE49-F238E27FC236}">
                <a16:creationId xmlns:a16="http://schemas.microsoft.com/office/drawing/2014/main" id="{3742A052-0FA9-61E1-0CA6-2B9F38731E03}"/>
              </a:ext>
            </a:extLst>
          </p:cNvPr>
          <p:cNvSpPr>
            <a:spLocks noGrp="1"/>
          </p:cNvSpPr>
          <p:nvPr>
            <p:ph type="dt" sz="half" idx="10"/>
          </p:nvPr>
        </p:nvSpPr>
        <p:spPr/>
        <p:txBody>
          <a:bodyPr/>
          <a:lstStyle/>
          <a:p>
            <a:fld id="{268AD758-0351-4FAF-9278-4127868B6393}" type="datetimeFigureOut">
              <a:rPr lang="en-US" smtClean="0"/>
              <a:t>7/11/2024</a:t>
            </a:fld>
            <a:endParaRPr lang="en-US"/>
          </a:p>
        </p:txBody>
      </p:sp>
      <p:sp>
        <p:nvSpPr>
          <p:cNvPr id="3" name="Chỗ dành sẵn cho Chân trang 2">
            <a:extLst>
              <a:ext uri="{FF2B5EF4-FFF2-40B4-BE49-F238E27FC236}">
                <a16:creationId xmlns:a16="http://schemas.microsoft.com/office/drawing/2014/main" id="{07113F2C-B206-6BC3-061B-9A348F18251F}"/>
              </a:ext>
            </a:extLst>
          </p:cNvPr>
          <p:cNvSpPr>
            <a:spLocks noGrp="1"/>
          </p:cNvSpPr>
          <p:nvPr>
            <p:ph type="ftr" sz="quarter" idx="11"/>
          </p:nvPr>
        </p:nvSpPr>
        <p:spPr/>
        <p:txBody>
          <a:bodyPr/>
          <a:lstStyle/>
          <a:p>
            <a:endParaRPr lang="en-US"/>
          </a:p>
        </p:txBody>
      </p:sp>
      <p:sp>
        <p:nvSpPr>
          <p:cNvPr id="4" name="Chỗ dành sẵn cho Số hiệu Bản chiếu 3">
            <a:extLst>
              <a:ext uri="{FF2B5EF4-FFF2-40B4-BE49-F238E27FC236}">
                <a16:creationId xmlns:a16="http://schemas.microsoft.com/office/drawing/2014/main" id="{7291F339-3972-503E-34C1-1094FA67C992}"/>
              </a:ext>
            </a:extLst>
          </p:cNvPr>
          <p:cNvSpPr>
            <a:spLocks noGrp="1"/>
          </p:cNvSpPr>
          <p:nvPr>
            <p:ph type="sldNum" sz="quarter" idx="12"/>
          </p:nvPr>
        </p:nvSpPr>
        <p:spPr/>
        <p:txBody>
          <a:bodyPr/>
          <a:lstStyle/>
          <a:p>
            <a:fld id="{E320EEED-082A-4C3B-9F2D-CE6B6C7E6C64}" type="slidenum">
              <a:rPr lang="en-US" smtClean="0"/>
              <a:t>‹#›</a:t>
            </a:fld>
            <a:endParaRPr lang="en-US"/>
          </a:p>
        </p:txBody>
      </p:sp>
    </p:spTree>
    <p:extLst>
      <p:ext uri="{BB962C8B-B14F-4D97-AF65-F5344CB8AC3E}">
        <p14:creationId xmlns:p14="http://schemas.microsoft.com/office/powerpoint/2010/main" val="33958644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7/11/2024</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7" name="Title 8">
            <a:extLst>
              <a:ext uri="{FF2B5EF4-FFF2-40B4-BE49-F238E27FC236}">
                <a16:creationId xmlns:a16="http://schemas.microsoft.com/office/drawing/2014/main" id="{DEAFB3E9-4F5E-435C-B51A-CC5766A852D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1:……………………………………..</a:t>
            </a:r>
          </a:p>
        </p:txBody>
      </p:sp>
      <p:sp>
        <p:nvSpPr>
          <p:cNvPr id="8" name="Content Placeholder 7">
            <a:extLst>
              <a:ext uri="{FF2B5EF4-FFF2-40B4-BE49-F238E27FC236}">
                <a16:creationId xmlns:a16="http://schemas.microsoft.com/office/drawing/2014/main" id="{69C57778-6639-411E-9B4C-12D035AECE27}"/>
              </a:ext>
            </a:extLst>
          </p:cNvPr>
          <p:cNvSpPr>
            <a:spLocks noGrp="1"/>
          </p:cNvSpPr>
          <p:nvPr>
            <p:ph sz="quarter" idx="13"/>
          </p:nvPr>
        </p:nvSpPr>
        <p:spPr>
          <a:xfrm>
            <a:off x="338736" y="1058844"/>
            <a:ext cx="11514528" cy="490912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61329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84B5929F-A28F-4256-A6B2-5D095331D016}"/>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B3ACFEBC-8634-4116-B617-2BE5C2034C2C}" type="datetime1">
              <a:rPr lang="en-US" smtClean="0"/>
              <a:pPr/>
              <a:t>7/11/2024</a:t>
            </a:fld>
            <a:endParaRPr lang="en-US"/>
          </a:p>
        </p:txBody>
      </p:sp>
      <p:sp>
        <p:nvSpPr>
          <p:cNvPr id="9" name="Footer Placeholder 4">
            <a:extLst>
              <a:ext uri="{FF2B5EF4-FFF2-40B4-BE49-F238E27FC236}">
                <a16:creationId xmlns:a16="http://schemas.microsoft.com/office/drawing/2014/main" id="{7C2F339A-915E-4496-B889-28FBBAAD3123}"/>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028A2E5F-7F4D-4F39-A494-67088E8046DE}"/>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1" name="Title 8">
            <a:extLst>
              <a:ext uri="{FF2B5EF4-FFF2-40B4-BE49-F238E27FC236}">
                <a16:creationId xmlns:a16="http://schemas.microsoft.com/office/drawing/2014/main" id="{FC0C4515-8106-49DA-9C06-E98AF815242A}"/>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2:……………………………………..</a:t>
            </a:r>
          </a:p>
        </p:txBody>
      </p:sp>
      <p:sp>
        <p:nvSpPr>
          <p:cNvPr id="12" name="Chart Placeholder 9">
            <a:extLst>
              <a:ext uri="{FF2B5EF4-FFF2-40B4-BE49-F238E27FC236}">
                <a16:creationId xmlns:a16="http://schemas.microsoft.com/office/drawing/2014/main" id="{F49327FB-190B-40C4-9FC9-66F9F7D12317}"/>
              </a:ext>
            </a:extLst>
          </p:cNvPr>
          <p:cNvSpPr>
            <a:spLocks noGrp="1"/>
          </p:cNvSpPr>
          <p:nvPr>
            <p:ph type="chart" sz="quarter" idx="13" hasCustomPrompt="1"/>
          </p:nvPr>
        </p:nvSpPr>
        <p:spPr>
          <a:xfrm>
            <a:off x="330201" y="1406769"/>
            <a:ext cx="5765800" cy="4655894"/>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Chart</a:t>
            </a:r>
          </a:p>
        </p:txBody>
      </p:sp>
      <p:sp>
        <p:nvSpPr>
          <p:cNvPr id="13" name="Picture Placeholder 11">
            <a:extLst>
              <a:ext uri="{FF2B5EF4-FFF2-40B4-BE49-F238E27FC236}">
                <a16:creationId xmlns:a16="http://schemas.microsoft.com/office/drawing/2014/main" id="{733EBCBB-E1FE-415C-8ED9-6D1F36748478}"/>
              </a:ext>
            </a:extLst>
          </p:cNvPr>
          <p:cNvSpPr>
            <a:spLocks noGrp="1"/>
          </p:cNvSpPr>
          <p:nvPr>
            <p:ph type="pic" sz="quarter" idx="14" hasCustomPrompt="1"/>
          </p:nvPr>
        </p:nvSpPr>
        <p:spPr>
          <a:xfrm>
            <a:off x="6238876" y="1414465"/>
            <a:ext cx="5445125" cy="4656137"/>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Picture</a:t>
            </a:r>
          </a:p>
        </p:txBody>
      </p:sp>
    </p:spTree>
    <p:extLst>
      <p:ext uri="{BB962C8B-B14F-4D97-AF65-F5344CB8AC3E}">
        <p14:creationId xmlns:p14="http://schemas.microsoft.com/office/powerpoint/2010/main" val="3887669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itle 8">
            <a:extLst>
              <a:ext uri="{FF2B5EF4-FFF2-40B4-BE49-F238E27FC236}">
                <a16:creationId xmlns:a16="http://schemas.microsoft.com/office/drawing/2014/main" id="{3E6AE9CF-41FF-46D0-BF7A-815E4777895E}"/>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3:……………………………………..</a:t>
            </a:r>
          </a:p>
        </p:txBody>
      </p:sp>
      <p:sp>
        <p:nvSpPr>
          <p:cNvPr id="12" name="Text Placeholder 9">
            <a:extLst>
              <a:ext uri="{FF2B5EF4-FFF2-40B4-BE49-F238E27FC236}">
                <a16:creationId xmlns:a16="http://schemas.microsoft.com/office/drawing/2014/main" id="{A85E41C6-3987-4F5C-A750-35F5C730A567}"/>
              </a:ext>
            </a:extLst>
          </p:cNvPr>
          <p:cNvSpPr>
            <a:spLocks noGrp="1"/>
          </p:cNvSpPr>
          <p:nvPr>
            <p:ph type="body" sz="quarter" idx="13"/>
          </p:nvPr>
        </p:nvSpPr>
        <p:spPr>
          <a:xfrm>
            <a:off x="337540" y="1032512"/>
            <a:ext cx="11515725" cy="493871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C99BA7CA-DC84-4A35-BD8A-C14D582181A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8CDB0C24-DFE0-41C5-B02D-FC32F5C22F7C}" type="datetime1">
              <a:rPr lang="en-US" smtClean="0"/>
              <a:pPr/>
              <a:t>7/11/2024</a:t>
            </a:fld>
            <a:endParaRPr lang="en-US"/>
          </a:p>
        </p:txBody>
      </p:sp>
      <p:sp>
        <p:nvSpPr>
          <p:cNvPr id="14" name="Footer Placeholder 4">
            <a:extLst>
              <a:ext uri="{FF2B5EF4-FFF2-40B4-BE49-F238E27FC236}">
                <a16:creationId xmlns:a16="http://schemas.microsoft.com/office/drawing/2014/main" id="{E1DCC345-F4E6-42D6-9173-88011D0E2741}"/>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5" name="Slide Number Placeholder 5">
            <a:extLst>
              <a:ext uri="{FF2B5EF4-FFF2-40B4-BE49-F238E27FC236}">
                <a16:creationId xmlns:a16="http://schemas.microsoft.com/office/drawing/2014/main" id="{BD82AFB1-CD7C-4710-A82A-F9FEE6DA5C86}"/>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958126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6" name="Date Placeholder 3">
            <a:extLst>
              <a:ext uri="{FF2B5EF4-FFF2-40B4-BE49-F238E27FC236}">
                <a16:creationId xmlns:a16="http://schemas.microsoft.com/office/drawing/2014/main" id="{4F1F29B1-F2F8-4527-A0B9-5A566F0DB568}"/>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EEBFCEF3-2DDE-476B-8A96-303EC557333C}" type="datetime1">
              <a:rPr lang="en-US" smtClean="0"/>
              <a:pPr/>
              <a:t>7/11/2024</a:t>
            </a:fld>
            <a:endParaRPr lang="en-US"/>
          </a:p>
        </p:txBody>
      </p:sp>
      <p:sp>
        <p:nvSpPr>
          <p:cNvPr id="7" name="Footer Placeholder 4">
            <a:extLst>
              <a:ext uri="{FF2B5EF4-FFF2-40B4-BE49-F238E27FC236}">
                <a16:creationId xmlns:a16="http://schemas.microsoft.com/office/drawing/2014/main" id="{B1F89192-9608-4DA0-9D58-CE5D74F0161B}"/>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8" name="Slide Number Placeholder 5">
            <a:extLst>
              <a:ext uri="{FF2B5EF4-FFF2-40B4-BE49-F238E27FC236}">
                <a16:creationId xmlns:a16="http://schemas.microsoft.com/office/drawing/2014/main" id="{41300396-45C9-472A-AA37-70408F1C2FAF}"/>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9" name="Content Placeholder 4">
            <a:extLst>
              <a:ext uri="{FF2B5EF4-FFF2-40B4-BE49-F238E27FC236}">
                <a16:creationId xmlns:a16="http://schemas.microsoft.com/office/drawing/2014/main" id="{45B855E6-8413-49D5-929E-33A3B3627516}"/>
              </a:ext>
            </a:extLst>
          </p:cNvPr>
          <p:cNvSpPr>
            <a:spLocks noGrp="1"/>
          </p:cNvSpPr>
          <p:nvPr>
            <p:ph sz="quarter" idx="13"/>
          </p:nvPr>
        </p:nvSpPr>
        <p:spPr>
          <a:xfrm>
            <a:off x="4558372" y="1248325"/>
            <a:ext cx="7391400" cy="52054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itle 8">
            <a:extLst>
              <a:ext uri="{FF2B5EF4-FFF2-40B4-BE49-F238E27FC236}">
                <a16:creationId xmlns:a16="http://schemas.microsoft.com/office/drawing/2014/main" id="{AB6BBE52-BFE6-4B4F-95C1-25C2EB84A64F}"/>
              </a:ext>
            </a:extLst>
          </p:cNvPr>
          <p:cNvSpPr>
            <a:spLocks noGrp="1"/>
          </p:cNvSpPr>
          <p:nvPr>
            <p:ph type="title" hasCustomPrompt="1"/>
          </p:nvPr>
        </p:nvSpPr>
        <p:spPr>
          <a:xfrm>
            <a:off x="4558372" y="404265"/>
            <a:ext cx="7391400" cy="436098"/>
          </a:xfrm>
          <a:prstGeom prst="rect">
            <a:avLst/>
          </a:prstGeom>
        </p:spPr>
        <p:txBody>
          <a:bodyPr/>
          <a:lstStyle>
            <a:lvl1pPr>
              <a:defRPr sz="2800" b="1">
                <a:solidFill>
                  <a:schemeClr val="tx1"/>
                </a:solidFill>
                <a:latin typeface="Lato" panose="020F0502020204030203" pitchFamily="34" charset="0"/>
                <a:ea typeface="Lato" panose="020F0502020204030203" pitchFamily="34" charset="0"/>
                <a:cs typeface="Lato" panose="020F0502020204030203" pitchFamily="34" charset="0"/>
              </a:defRPr>
            </a:lvl1pPr>
          </a:lstStyle>
          <a:p>
            <a:r>
              <a:rPr lang="en-US"/>
              <a:t>Title 4:……………………………………..</a:t>
            </a:r>
          </a:p>
        </p:txBody>
      </p:sp>
    </p:spTree>
    <p:extLst>
      <p:ext uri="{BB962C8B-B14F-4D97-AF65-F5344CB8AC3E}">
        <p14:creationId xmlns:p14="http://schemas.microsoft.com/office/powerpoint/2010/main" val="4113439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98A78F82-82C6-4F07-B7D8-4A1219A1BB45}"/>
              </a:ext>
            </a:extLst>
          </p:cNvPr>
          <p:cNvSpPr>
            <a:spLocks noGrp="1"/>
          </p:cNvSpPr>
          <p:nvPr>
            <p:ph type="dt" sz="half" idx="10"/>
          </p:nvPr>
        </p:nvSpPr>
        <p:spPr>
          <a:xfrm>
            <a:off x="838200" y="6486008"/>
            <a:ext cx="27432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19A9EFEF-A194-4819-82D7-1112425D0E86}" type="datetime1">
              <a:rPr lang="en-US" smtClean="0"/>
              <a:pPr/>
              <a:t>7/11/2024</a:t>
            </a:fld>
            <a:endParaRPr lang="en-US"/>
          </a:p>
        </p:txBody>
      </p:sp>
      <p:sp>
        <p:nvSpPr>
          <p:cNvPr id="8" name="Footer Placeholder 4">
            <a:extLst>
              <a:ext uri="{FF2B5EF4-FFF2-40B4-BE49-F238E27FC236}">
                <a16:creationId xmlns:a16="http://schemas.microsoft.com/office/drawing/2014/main" id="{12041C72-5CA2-4523-9F1E-50662A3276CE}"/>
              </a:ext>
            </a:extLst>
          </p:cNvPr>
          <p:cNvSpPr>
            <a:spLocks noGrp="1"/>
          </p:cNvSpPr>
          <p:nvPr>
            <p:ph type="ftr" sz="quarter" idx="11"/>
          </p:nvPr>
        </p:nvSpPr>
        <p:spPr>
          <a:xfrm>
            <a:off x="4038600" y="6486008"/>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3AD6B24F-6759-4931-A1C4-77BA8AF7E085}"/>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
        <p:nvSpPr>
          <p:cNvPr id="10" name="Title 8">
            <a:extLst>
              <a:ext uri="{FF2B5EF4-FFF2-40B4-BE49-F238E27FC236}">
                <a16:creationId xmlns:a16="http://schemas.microsoft.com/office/drawing/2014/main" id="{1CD850F7-B0EC-49AD-960D-051EAF5F36DD}"/>
              </a:ext>
            </a:extLst>
          </p:cNvPr>
          <p:cNvSpPr>
            <a:spLocks noGrp="1"/>
          </p:cNvSpPr>
          <p:nvPr>
            <p:ph type="title" hasCustomPrompt="1"/>
          </p:nvPr>
        </p:nvSpPr>
        <p:spPr>
          <a:xfrm>
            <a:off x="338736" y="112543"/>
            <a:ext cx="11514528" cy="436098"/>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Title 5:……………………………………..</a:t>
            </a:r>
          </a:p>
        </p:txBody>
      </p:sp>
      <p:sp>
        <p:nvSpPr>
          <p:cNvPr id="11" name="Chart Placeholder 14">
            <a:extLst>
              <a:ext uri="{FF2B5EF4-FFF2-40B4-BE49-F238E27FC236}">
                <a16:creationId xmlns:a16="http://schemas.microsoft.com/office/drawing/2014/main" id="{4A80550F-98CB-400B-9D36-210A7AED20E8}"/>
              </a:ext>
            </a:extLst>
          </p:cNvPr>
          <p:cNvSpPr>
            <a:spLocks noGrp="1"/>
          </p:cNvSpPr>
          <p:nvPr>
            <p:ph type="chart" sz="quarter" idx="13" hasCustomPrompt="1"/>
          </p:nvPr>
        </p:nvSpPr>
        <p:spPr>
          <a:xfrm>
            <a:off x="338736" y="1406527"/>
            <a:ext cx="5757264" cy="4670425"/>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Chart</a:t>
            </a:r>
          </a:p>
        </p:txBody>
      </p:sp>
      <p:sp>
        <p:nvSpPr>
          <p:cNvPr id="12" name="Table Placeholder 16">
            <a:extLst>
              <a:ext uri="{FF2B5EF4-FFF2-40B4-BE49-F238E27FC236}">
                <a16:creationId xmlns:a16="http://schemas.microsoft.com/office/drawing/2014/main" id="{15345DA2-1E92-473D-9483-A24F87614F3D}"/>
              </a:ext>
            </a:extLst>
          </p:cNvPr>
          <p:cNvSpPr>
            <a:spLocks noGrp="1"/>
          </p:cNvSpPr>
          <p:nvPr>
            <p:ph type="tbl" sz="quarter" idx="14" hasCustomPrompt="1"/>
          </p:nvPr>
        </p:nvSpPr>
        <p:spPr>
          <a:xfrm>
            <a:off x="6210301" y="1392239"/>
            <a:ext cx="5592763" cy="4684712"/>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stStyle>
          <a:p>
            <a:r>
              <a:rPr lang="en-US"/>
              <a:t>Table</a:t>
            </a:r>
          </a:p>
        </p:txBody>
      </p:sp>
    </p:spTree>
    <p:extLst>
      <p:ext uri="{BB962C8B-B14F-4D97-AF65-F5344CB8AC3E}">
        <p14:creationId xmlns:p14="http://schemas.microsoft.com/office/powerpoint/2010/main" val="32426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Date Placeholder 3">
            <a:extLst>
              <a:ext uri="{FF2B5EF4-FFF2-40B4-BE49-F238E27FC236}">
                <a16:creationId xmlns:a16="http://schemas.microsoft.com/office/drawing/2014/main" id="{A21A061D-9F38-49ED-BAF8-8055D9FB97A5}"/>
              </a:ext>
            </a:extLst>
          </p:cNvPr>
          <p:cNvSpPr>
            <a:spLocks noGrp="1"/>
          </p:cNvSpPr>
          <p:nvPr>
            <p:ph type="dt" sz="half" idx="10"/>
          </p:nvPr>
        </p:nvSpPr>
        <p:spPr>
          <a:xfrm>
            <a:off x="838200" y="6492877"/>
            <a:ext cx="2743200" cy="365125"/>
          </a:xfrm>
          <a:prstGeom prst="rect">
            <a:avLst/>
          </a:prstGeom>
        </p:spPr>
        <p:txBody>
          <a:bodyPr/>
          <a:lstStyle>
            <a:lvl1pPr>
              <a:defRPr sz="12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fld id="{82F65D4C-DEE4-4C7B-91C4-D6D57A523E98}" type="datetime1">
              <a:rPr lang="en-US" smtClean="0"/>
              <a:pPr/>
              <a:t>7/11/2024</a:t>
            </a:fld>
            <a:endParaRPr lang="en-US"/>
          </a:p>
        </p:txBody>
      </p:sp>
      <p:sp>
        <p:nvSpPr>
          <p:cNvPr id="9" name="Footer Placeholder 4">
            <a:extLst>
              <a:ext uri="{FF2B5EF4-FFF2-40B4-BE49-F238E27FC236}">
                <a16:creationId xmlns:a16="http://schemas.microsoft.com/office/drawing/2014/main" id="{490FAA6E-46AD-4366-8E80-2F5BEB7D5B24}"/>
              </a:ext>
            </a:extLst>
          </p:cNvPr>
          <p:cNvSpPr>
            <a:spLocks noGrp="1"/>
          </p:cNvSpPr>
          <p:nvPr>
            <p:ph type="ftr" sz="quarter" idx="11"/>
          </p:nvPr>
        </p:nvSpPr>
        <p:spPr>
          <a:xfrm>
            <a:off x="4038600" y="6492877"/>
            <a:ext cx="41148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0" name="Slide Number Placeholder 5">
            <a:extLst>
              <a:ext uri="{FF2B5EF4-FFF2-40B4-BE49-F238E27FC236}">
                <a16:creationId xmlns:a16="http://schemas.microsoft.com/office/drawing/2014/main" id="{9A5604C7-0828-446E-97CC-8D6162E69E60}"/>
              </a:ext>
            </a:extLst>
          </p:cNvPr>
          <p:cNvSpPr>
            <a:spLocks noGrp="1"/>
          </p:cNvSpPr>
          <p:nvPr>
            <p:ph type="sldNum" sz="quarter" idx="12"/>
          </p:nvPr>
        </p:nvSpPr>
        <p:spPr>
          <a:xfrm>
            <a:off x="9156511" y="6492877"/>
            <a:ext cx="27432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a:p>
        </p:txBody>
      </p:sp>
    </p:spTree>
    <p:extLst>
      <p:ext uri="{BB962C8B-B14F-4D97-AF65-F5344CB8AC3E}">
        <p14:creationId xmlns:p14="http://schemas.microsoft.com/office/powerpoint/2010/main" val="2014881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6560333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4C167836-5AFF-4757-AB55-39FD3BBF9D47}"/>
              </a:ext>
            </a:extLst>
          </p:cNvPr>
          <p:cNvSpPr>
            <a:spLocks noGrp="1"/>
          </p:cNvSpPr>
          <p:nvPr>
            <p:ph type="title" hasCustomPrompt="1"/>
          </p:nvPr>
        </p:nvSpPr>
        <p:spPr>
          <a:xfrm>
            <a:off x="3788899" y="2461848"/>
            <a:ext cx="4614203" cy="1934307"/>
          </a:xfrm>
          <a:prstGeom prst="rect">
            <a:avLst/>
          </a:prstGeom>
        </p:spPr>
        <p:txBody>
          <a:bodyPr/>
          <a:lstStyle>
            <a:lvl1pPr algn="ctr">
              <a:defRPr sz="4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a:t>CLICK TO EDIT MASTER TITLE STYLE</a:t>
            </a:r>
          </a:p>
        </p:txBody>
      </p:sp>
    </p:spTree>
    <p:extLst>
      <p:ext uri="{BB962C8B-B14F-4D97-AF65-F5344CB8AC3E}">
        <p14:creationId xmlns:p14="http://schemas.microsoft.com/office/powerpoint/2010/main" val="2981520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543385"/>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49" r:id="rId9"/>
    <p:sldLayoutId id="2147483658" r:id="rId10"/>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hf hdr="0" ftr="0" dt="0"/>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jpe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3" descr="Text&#10;&#10;Description automatically generated">
            <a:extLst>
              <a:ext uri="{FF2B5EF4-FFF2-40B4-BE49-F238E27FC236}">
                <a16:creationId xmlns:a16="http://schemas.microsoft.com/office/drawing/2014/main" id="{737FC17F-78B9-4DA3-B1E3-B6651CB174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638" y="284379"/>
            <a:ext cx="3174367" cy="1153516"/>
          </a:xfrm>
          <a:prstGeom prst="rect">
            <a:avLst/>
          </a:prstGeom>
        </p:spPr>
      </p:pic>
      <p:sp>
        <p:nvSpPr>
          <p:cNvPr id="3" name="Title 6">
            <a:extLst>
              <a:ext uri="{FF2B5EF4-FFF2-40B4-BE49-F238E27FC236}">
                <a16:creationId xmlns:a16="http://schemas.microsoft.com/office/drawing/2014/main" id="{5702E00C-3125-4CD1-A5F8-64723BF48E3E}"/>
              </a:ext>
            </a:extLst>
          </p:cNvPr>
          <p:cNvSpPr txBox="1">
            <a:spLocks/>
          </p:cNvSpPr>
          <p:nvPr/>
        </p:nvSpPr>
        <p:spPr>
          <a:xfrm>
            <a:off x="386633" y="1655206"/>
            <a:ext cx="9236597" cy="848792"/>
          </a:xfrm>
          <a:prstGeom prst="rect">
            <a:avLst/>
          </a:prstGeom>
        </p:spPr>
        <p:txBody>
          <a:bodyPr lIns="91440" tIns="45720" rIns="91440" bIns="45720" anchor="t"/>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400" dirty="0"/>
              <a:t>ĐỒ ÁN </a:t>
            </a:r>
            <a:r>
              <a:rPr lang="vi-VN" sz="4400" dirty="0"/>
              <a:t>MÔN HỌC </a:t>
            </a:r>
            <a:r>
              <a:rPr lang="en-US" sz="4400" dirty="0"/>
              <a:t>1</a:t>
            </a:r>
          </a:p>
        </p:txBody>
      </p:sp>
      <p:sp>
        <p:nvSpPr>
          <p:cNvPr id="4" name="Title 6">
            <a:extLst>
              <a:ext uri="{FF2B5EF4-FFF2-40B4-BE49-F238E27FC236}">
                <a16:creationId xmlns:a16="http://schemas.microsoft.com/office/drawing/2014/main" id="{72BF49D9-2FCE-4950-8B1C-F580CC18F4C9}"/>
              </a:ext>
            </a:extLst>
          </p:cNvPr>
          <p:cNvSpPr txBox="1">
            <a:spLocks/>
          </p:cNvSpPr>
          <p:nvPr/>
        </p:nvSpPr>
        <p:spPr>
          <a:xfrm>
            <a:off x="386632" y="3191375"/>
            <a:ext cx="9236597" cy="1162628"/>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400" b="0" i="1" dirty="0" err="1">
                <a:solidFill>
                  <a:srgbClr val="003366"/>
                </a:solidFill>
              </a:rPr>
              <a:t>Đề</a:t>
            </a:r>
            <a:r>
              <a:rPr lang="en-US" sz="2400" b="0" i="1" dirty="0">
                <a:solidFill>
                  <a:srgbClr val="003366"/>
                </a:solidFill>
              </a:rPr>
              <a:t> </a:t>
            </a:r>
            <a:r>
              <a:rPr lang="en-US" sz="2400" b="0" i="1" dirty="0" err="1">
                <a:solidFill>
                  <a:srgbClr val="003366"/>
                </a:solidFill>
              </a:rPr>
              <a:t>tài</a:t>
            </a:r>
            <a:r>
              <a:rPr lang="en-US" sz="2400" b="0" i="1" dirty="0">
                <a:solidFill>
                  <a:srgbClr val="003366"/>
                </a:solidFill>
              </a:rPr>
              <a:t>: </a:t>
            </a:r>
          </a:p>
          <a:p>
            <a:r>
              <a:rPr lang="vi-VN" sz="3200"/>
              <a:t>Hệ thống đo nhịp tim và nồng độ Oxy trong máu</a:t>
            </a:r>
            <a:endParaRPr lang="en-US" sz="3200" dirty="0"/>
          </a:p>
        </p:txBody>
      </p:sp>
      <p:sp>
        <p:nvSpPr>
          <p:cNvPr id="9" name="Slide Number Placeholder 8">
            <a:extLst>
              <a:ext uri="{FF2B5EF4-FFF2-40B4-BE49-F238E27FC236}">
                <a16:creationId xmlns:a16="http://schemas.microsoft.com/office/drawing/2014/main" id="{99BF4829-01AB-4F75-A03B-DF4FC4C312C6}"/>
              </a:ext>
            </a:extLst>
          </p:cNvPr>
          <p:cNvSpPr>
            <a:spLocks noGrp="1"/>
          </p:cNvSpPr>
          <p:nvPr>
            <p:ph type="sldNum" sz="quarter" idx="12"/>
          </p:nvPr>
        </p:nvSpPr>
        <p:spPr/>
        <p:txBody>
          <a:bodyPr/>
          <a:lstStyle/>
          <a:p>
            <a:fld id="{9EA0BE3B-158A-4EDF-80DC-E394A0D1600F}" type="slidenum">
              <a:rPr lang="en-US" smtClean="0"/>
              <a:pPr/>
              <a:t>1</a:t>
            </a:fld>
            <a:endParaRPr lang="en-US"/>
          </a:p>
        </p:txBody>
      </p:sp>
      <p:sp>
        <p:nvSpPr>
          <p:cNvPr id="5" name="Title 6">
            <a:extLst>
              <a:ext uri="{FF2B5EF4-FFF2-40B4-BE49-F238E27FC236}">
                <a16:creationId xmlns:a16="http://schemas.microsoft.com/office/drawing/2014/main" id="{39769C3B-718D-7280-EBD4-92A3E8F3D08F}"/>
              </a:ext>
            </a:extLst>
          </p:cNvPr>
          <p:cNvSpPr txBox="1">
            <a:spLocks/>
          </p:cNvSpPr>
          <p:nvPr/>
        </p:nvSpPr>
        <p:spPr>
          <a:xfrm>
            <a:off x="386633" y="4491148"/>
            <a:ext cx="8500192" cy="165312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2400" b="0" i="1" dirty="0" err="1">
                <a:solidFill>
                  <a:srgbClr val="003366"/>
                </a:solidFill>
              </a:rPr>
              <a:t>Giảng</a:t>
            </a:r>
            <a:r>
              <a:rPr lang="en-US" sz="2400" b="0" i="1" dirty="0">
                <a:solidFill>
                  <a:srgbClr val="003366"/>
                </a:solidFill>
              </a:rPr>
              <a:t> </a:t>
            </a:r>
            <a:r>
              <a:rPr lang="en-US" sz="2400" b="0" i="1" dirty="0" err="1">
                <a:solidFill>
                  <a:srgbClr val="003366"/>
                </a:solidFill>
              </a:rPr>
              <a:t>viên</a:t>
            </a:r>
            <a:r>
              <a:rPr lang="en-US" sz="2400" b="0" i="1" dirty="0">
                <a:solidFill>
                  <a:srgbClr val="003366"/>
                </a:solidFill>
              </a:rPr>
              <a:t> : </a:t>
            </a:r>
            <a:r>
              <a:rPr lang="en-US" sz="2400" b="0" dirty="0">
                <a:solidFill>
                  <a:srgbClr val="003366"/>
                </a:solidFill>
              </a:rPr>
              <a:t>		PGS.TS. </a:t>
            </a:r>
            <a:r>
              <a:rPr lang="en-US" sz="2400" b="0" dirty="0" err="1">
                <a:solidFill>
                  <a:srgbClr val="003366"/>
                </a:solidFill>
              </a:rPr>
              <a:t>Nguyễn</a:t>
            </a:r>
            <a:r>
              <a:rPr lang="en-US" sz="2400" b="0" dirty="0">
                <a:solidFill>
                  <a:srgbClr val="003366"/>
                </a:solidFill>
              </a:rPr>
              <a:t> </a:t>
            </a:r>
            <a:r>
              <a:rPr lang="en-US" sz="2400" b="0" dirty="0" err="1">
                <a:solidFill>
                  <a:srgbClr val="003366"/>
                </a:solidFill>
              </a:rPr>
              <a:t>Thúy</a:t>
            </a:r>
            <a:r>
              <a:rPr lang="en-US" sz="2400" b="0" dirty="0">
                <a:solidFill>
                  <a:srgbClr val="003366"/>
                </a:solidFill>
              </a:rPr>
              <a:t> Anh</a:t>
            </a:r>
          </a:p>
          <a:p>
            <a:r>
              <a:rPr lang="en-US" sz="2400" b="0" i="1" dirty="0" err="1">
                <a:solidFill>
                  <a:srgbClr val="003366"/>
                </a:solidFill>
              </a:rPr>
              <a:t>Mã</a:t>
            </a:r>
            <a:r>
              <a:rPr lang="en-US" sz="2400" b="0" i="1" dirty="0">
                <a:solidFill>
                  <a:srgbClr val="003366"/>
                </a:solidFill>
              </a:rPr>
              <a:t> </a:t>
            </a:r>
            <a:r>
              <a:rPr lang="en-US" sz="2400" b="0" i="1" dirty="0" err="1">
                <a:solidFill>
                  <a:srgbClr val="003366"/>
                </a:solidFill>
              </a:rPr>
              <a:t>lớp</a:t>
            </a:r>
            <a:r>
              <a:rPr lang="en-US" sz="2400" b="0" i="1" dirty="0">
                <a:solidFill>
                  <a:srgbClr val="003366"/>
                </a:solidFill>
              </a:rPr>
              <a:t>: </a:t>
            </a:r>
            <a:r>
              <a:rPr lang="en-US" sz="2400" b="0" dirty="0">
                <a:solidFill>
                  <a:srgbClr val="003366"/>
                </a:solidFill>
              </a:rPr>
              <a:t>		740043</a:t>
            </a:r>
          </a:p>
          <a:p>
            <a:r>
              <a:rPr lang="en-US" sz="2400" b="0" dirty="0" err="1">
                <a:solidFill>
                  <a:srgbClr val="003366"/>
                </a:solidFill>
              </a:rPr>
              <a:t>Nhóm</a:t>
            </a:r>
            <a:r>
              <a:rPr lang="en-US" sz="2400" b="0">
                <a:solidFill>
                  <a:srgbClr val="003366"/>
                </a:solidFill>
              </a:rPr>
              <a:t>:                        </a:t>
            </a:r>
            <a:r>
              <a:rPr lang="vi-VN" sz="2400" b="0">
                <a:solidFill>
                  <a:srgbClr val="003366"/>
                </a:solidFill>
              </a:rPr>
              <a:t>02</a:t>
            </a:r>
            <a:endParaRPr lang="en-US" sz="2400" b="0" dirty="0">
              <a:solidFill>
                <a:srgbClr val="003366"/>
              </a:solidFill>
            </a:endParaRPr>
          </a:p>
        </p:txBody>
      </p:sp>
    </p:spTree>
    <p:extLst>
      <p:ext uri="{BB962C8B-B14F-4D97-AF65-F5344CB8AC3E}">
        <p14:creationId xmlns:p14="http://schemas.microsoft.com/office/powerpoint/2010/main" val="7431729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5138-6B05-25BA-7A04-9516BFB2497A}"/>
              </a:ext>
            </a:extLst>
          </p:cNvPr>
          <p:cNvSpPr>
            <a:spLocks noGrp="1"/>
          </p:cNvSpPr>
          <p:nvPr>
            <p:ph type="title"/>
          </p:nvPr>
        </p:nvSpPr>
        <p:spPr/>
        <p:txBody>
          <a:bodyPr/>
          <a:lstStyle/>
          <a:p>
            <a:r>
              <a:rPr lang="vi-VN" dirty="0"/>
              <a:t>2. Khối cảm biến</a:t>
            </a:r>
            <a:endParaRPr lang="en-US" dirty="0"/>
          </a:p>
        </p:txBody>
      </p:sp>
      <p:sp>
        <p:nvSpPr>
          <p:cNvPr id="3" name="Text Placeholder 2">
            <a:extLst>
              <a:ext uri="{FF2B5EF4-FFF2-40B4-BE49-F238E27FC236}">
                <a16:creationId xmlns:a16="http://schemas.microsoft.com/office/drawing/2014/main" id="{ED841C25-9F2E-7225-2080-FD2C267F8D50}"/>
              </a:ext>
            </a:extLst>
          </p:cNvPr>
          <p:cNvSpPr>
            <a:spLocks noGrp="1"/>
          </p:cNvSpPr>
          <p:nvPr>
            <p:ph type="body" sz="quarter" idx="13"/>
          </p:nvPr>
        </p:nvSpPr>
        <p:spPr/>
        <p:txBody>
          <a:bodyPr/>
          <a:lstStyle/>
          <a:p>
            <a:r>
              <a:rPr lang="vi-VN"/>
              <a:t>MAX30102: cảm biến nhịp tim và SpO2. </a:t>
            </a:r>
            <a:r>
              <a:rPr lang="vi-VN" dirty="0"/>
              <a:t>Sử dụng giao thức </a:t>
            </a:r>
            <a:r>
              <a:rPr lang="vi-VN"/>
              <a:t>I2C.</a:t>
            </a:r>
          </a:p>
          <a:p>
            <a:pPr algn="just">
              <a:lnSpc>
                <a:spcPct val="110000"/>
              </a:lnSpc>
              <a:spcBef>
                <a:spcPts val="300"/>
              </a:spcBef>
            </a:pPr>
            <a:r>
              <a:rPr lang="vi-VN"/>
              <a:t>Dải nhiệt độ hoạt động: -40C -- +85C</a:t>
            </a:r>
            <a:endParaRPr lang="en-US"/>
          </a:p>
          <a:p>
            <a:pPr algn="just">
              <a:lnSpc>
                <a:spcPct val="110000"/>
              </a:lnSpc>
              <a:spcBef>
                <a:spcPts val="300"/>
              </a:spcBef>
            </a:pPr>
            <a:r>
              <a:rPr lang="vi-VN"/>
              <a:t>Điện áp hoạt động: 3.3V</a:t>
            </a:r>
            <a:endParaRPr lang="en-US"/>
          </a:p>
          <a:p>
            <a:endParaRPr lang="vi-VN" dirty="0"/>
          </a:p>
        </p:txBody>
      </p:sp>
      <p:sp>
        <p:nvSpPr>
          <p:cNvPr id="4" name="Slide Number Placeholder 3">
            <a:extLst>
              <a:ext uri="{FF2B5EF4-FFF2-40B4-BE49-F238E27FC236}">
                <a16:creationId xmlns:a16="http://schemas.microsoft.com/office/drawing/2014/main" id="{E9622D3F-0885-0BB0-B40D-F33FECE8802A}"/>
              </a:ext>
            </a:extLst>
          </p:cNvPr>
          <p:cNvSpPr>
            <a:spLocks noGrp="1"/>
          </p:cNvSpPr>
          <p:nvPr>
            <p:ph type="sldNum" sz="quarter" idx="12"/>
          </p:nvPr>
        </p:nvSpPr>
        <p:spPr/>
        <p:txBody>
          <a:bodyPr/>
          <a:lstStyle/>
          <a:p>
            <a:fld id="{9EA0BE3B-158A-4EDF-80DC-E394A0D1600F}" type="slidenum">
              <a:rPr lang="en-US" smtClean="0"/>
              <a:pPr/>
              <a:t>10</a:t>
            </a:fld>
            <a:endParaRPr lang="en-US"/>
          </a:p>
        </p:txBody>
      </p:sp>
      <p:pic>
        <p:nvPicPr>
          <p:cNvPr id="5" name="Picture 4" descr="GY-MAX30102 Pulse Oximeter and Heart-Rate Sensor - ขาย Arduino อุปกรณ์ฯ  ,ESR meter 18650 : Inspired by LnwShop.com">
            <a:extLst>
              <a:ext uri="{FF2B5EF4-FFF2-40B4-BE49-F238E27FC236}">
                <a16:creationId xmlns:a16="http://schemas.microsoft.com/office/drawing/2014/main" id="{D2E5CE89-49C1-76B7-C752-FADBAB4C67C9}"/>
              </a:ext>
            </a:extLst>
          </p:cNvPr>
          <p:cNvPicPr>
            <a:picLocks noChangeAspect="1"/>
          </p:cNvPicPr>
          <p:nvPr/>
        </p:nvPicPr>
        <p:blipFill rotWithShape="1">
          <a:blip r:embed="rId2">
            <a:extLst>
              <a:ext uri="{28A0092B-C50C-407E-A947-70E740481C1C}">
                <a14:useLocalDpi xmlns:a14="http://schemas.microsoft.com/office/drawing/2010/main" val="0"/>
              </a:ext>
            </a:extLst>
          </a:blip>
          <a:srcRect t="43297" b="12730"/>
          <a:stretch/>
        </p:blipFill>
        <p:spPr bwMode="auto">
          <a:xfrm>
            <a:off x="3310472" y="3066102"/>
            <a:ext cx="5569859" cy="2451485"/>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741424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5138-6B05-25BA-7A04-9516BFB2497A}"/>
              </a:ext>
            </a:extLst>
          </p:cNvPr>
          <p:cNvSpPr>
            <a:spLocks noGrp="1"/>
          </p:cNvSpPr>
          <p:nvPr>
            <p:ph type="title"/>
          </p:nvPr>
        </p:nvSpPr>
        <p:spPr/>
        <p:txBody>
          <a:bodyPr/>
          <a:lstStyle/>
          <a:p>
            <a:r>
              <a:rPr lang="vi-VN" dirty="0"/>
              <a:t>3. Khối hiển thị</a:t>
            </a:r>
            <a:endParaRPr lang="en-US" dirty="0"/>
          </a:p>
        </p:txBody>
      </p:sp>
      <p:sp>
        <p:nvSpPr>
          <p:cNvPr id="3" name="Text Placeholder 2">
            <a:extLst>
              <a:ext uri="{FF2B5EF4-FFF2-40B4-BE49-F238E27FC236}">
                <a16:creationId xmlns:a16="http://schemas.microsoft.com/office/drawing/2014/main" id="{ED841C25-9F2E-7225-2080-FD2C267F8D50}"/>
              </a:ext>
            </a:extLst>
          </p:cNvPr>
          <p:cNvSpPr>
            <a:spLocks noGrp="1"/>
          </p:cNvSpPr>
          <p:nvPr>
            <p:ph type="body" sz="quarter" idx="13"/>
          </p:nvPr>
        </p:nvSpPr>
        <p:spPr/>
        <p:txBody>
          <a:bodyPr/>
          <a:lstStyle/>
          <a:p>
            <a:pPr marL="0" indent="0" algn="just">
              <a:buNone/>
            </a:pPr>
            <a:r>
              <a:rPr lang="vi-VN" sz="2400" dirty="0"/>
              <a:t>Màn </a:t>
            </a:r>
            <a:r>
              <a:rPr lang="vi-VN" sz="2400"/>
              <a:t>hình TFT LCD </a:t>
            </a:r>
          </a:p>
          <a:p>
            <a:pPr marL="0" indent="0" algn="just">
              <a:buNone/>
            </a:pPr>
            <a:r>
              <a:rPr lang="vi-VN" sz="2400"/>
              <a:t>•</a:t>
            </a:r>
            <a:r>
              <a:rPr lang="vi-VN" sz="2400" dirty="0"/>
              <a:t>	Điện áp sử dụng: 2.2~5.5VDC.</a:t>
            </a:r>
          </a:p>
          <a:p>
            <a:pPr marL="0" indent="0" algn="just">
              <a:buNone/>
            </a:pPr>
            <a:r>
              <a:rPr lang="vi-VN" sz="2400" dirty="0"/>
              <a:t>•	Công suất tiêu thụ: 0.04W</a:t>
            </a:r>
          </a:p>
          <a:p>
            <a:pPr marL="0" indent="0" algn="just">
              <a:buNone/>
            </a:pPr>
            <a:r>
              <a:rPr lang="vi-VN" sz="2400" dirty="0"/>
              <a:t>•	Góc hiển thị: lớn hơn 160 độ</a:t>
            </a:r>
          </a:p>
          <a:p>
            <a:pPr marL="0" indent="0" algn="just">
              <a:buNone/>
            </a:pPr>
            <a:r>
              <a:rPr lang="vi-VN" sz="2400" dirty="0"/>
              <a:t>•	Số điểm hiển thị</a:t>
            </a:r>
            <a:r>
              <a:rPr lang="vi-VN" sz="2400"/>
              <a:t>: 240x240 </a:t>
            </a:r>
            <a:r>
              <a:rPr lang="vi-VN" sz="2400" dirty="0"/>
              <a:t>điểm.</a:t>
            </a:r>
          </a:p>
          <a:p>
            <a:pPr marL="0" indent="0" algn="just">
              <a:buNone/>
            </a:pPr>
            <a:r>
              <a:rPr lang="vi-VN" sz="2400"/>
              <a:t>•</a:t>
            </a:r>
            <a:r>
              <a:rPr lang="vi-VN" sz="2400" dirty="0"/>
              <a:t>	Giao tiếp</a:t>
            </a:r>
            <a:r>
              <a:rPr lang="vi-VN" sz="2400"/>
              <a:t>: SPI</a:t>
            </a:r>
            <a:endParaRPr lang="vi-VN" sz="2400" dirty="0"/>
          </a:p>
          <a:p>
            <a:pPr marL="0" indent="0" algn="just">
              <a:buNone/>
            </a:pPr>
            <a:r>
              <a:rPr lang="vi-VN" sz="2400" dirty="0"/>
              <a:t>•	</a:t>
            </a:r>
            <a:r>
              <a:rPr lang="vi-VN" sz="2400" dirty="0" err="1"/>
              <a:t>Driver</a:t>
            </a:r>
            <a:r>
              <a:rPr lang="vi-VN" sz="2400"/>
              <a:t>: ST7789</a:t>
            </a:r>
            <a:endParaRPr lang="vi-VN" sz="2400" dirty="0"/>
          </a:p>
          <a:p>
            <a:pPr marL="0" indent="0" algn="just">
              <a:buNone/>
            </a:pPr>
            <a:endParaRPr lang="vi-VN" sz="2400" dirty="0"/>
          </a:p>
        </p:txBody>
      </p:sp>
      <p:sp>
        <p:nvSpPr>
          <p:cNvPr id="4" name="Slide Number Placeholder 3">
            <a:extLst>
              <a:ext uri="{FF2B5EF4-FFF2-40B4-BE49-F238E27FC236}">
                <a16:creationId xmlns:a16="http://schemas.microsoft.com/office/drawing/2014/main" id="{E9622D3F-0885-0BB0-B40D-F33FECE8802A}"/>
              </a:ext>
            </a:extLst>
          </p:cNvPr>
          <p:cNvSpPr>
            <a:spLocks noGrp="1"/>
          </p:cNvSpPr>
          <p:nvPr>
            <p:ph type="sldNum" sz="quarter" idx="12"/>
          </p:nvPr>
        </p:nvSpPr>
        <p:spPr/>
        <p:txBody>
          <a:bodyPr/>
          <a:lstStyle/>
          <a:p>
            <a:fld id="{9EA0BE3B-158A-4EDF-80DC-E394A0D1600F}" type="slidenum">
              <a:rPr lang="en-US" smtClean="0"/>
              <a:pPr/>
              <a:t>11</a:t>
            </a:fld>
            <a:endParaRPr lang="en-US"/>
          </a:p>
        </p:txBody>
      </p:sp>
      <p:pic>
        <p:nvPicPr>
          <p:cNvPr id="6" name="Picture 5" descr="1.3inch SPI 240x240 RGB TFT LCD Display Module">
            <a:extLst>
              <a:ext uri="{FF2B5EF4-FFF2-40B4-BE49-F238E27FC236}">
                <a16:creationId xmlns:a16="http://schemas.microsoft.com/office/drawing/2014/main" id="{5367739C-49A6-8268-A27F-16564577E7CC}"/>
              </a:ext>
            </a:extLst>
          </p:cNvPr>
          <p:cNvPicPr>
            <a:picLocks noChangeAspect="1"/>
          </p:cNvPicPr>
          <p:nvPr/>
        </p:nvPicPr>
        <p:blipFill rotWithShape="1">
          <a:blip r:embed="rId2">
            <a:extLst>
              <a:ext uri="{28A0092B-C50C-407E-A947-70E740481C1C}">
                <a14:useLocalDpi xmlns:a14="http://schemas.microsoft.com/office/drawing/2010/main" val="0"/>
              </a:ext>
            </a:extLst>
          </a:blip>
          <a:srcRect l="12559" r="4046"/>
          <a:stretch/>
        </p:blipFill>
        <p:spPr bwMode="auto">
          <a:xfrm>
            <a:off x="6953334" y="1195447"/>
            <a:ext cx="4406353" cy="4228987"/>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5647256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5138-6B05-25BA-7A04-9516BFB2497A}"/>
              </a:ext>
            </a:extLst>
          </p:cNvPr>
          <p:cNvSpPr>
            <a:spLocks noGrp="1"/>
          </p:cNvSpPr>
          <p:nvPr>
            <p:ph type="title"/>
          </p:nvPr>
        </p:nvSpPr>
        <p:spPr/>
        <p:txBody>
          <a:bodyPr/>
          <a:lstStyle/>
          <a:p>
            <a:r>
              <a:rPr lang="vi-VN" dirty="0"/>
              <a:t>5. Sơ đồ lắp mạch</a:t>
            </a:r>
            <a:endParaRPr lang="en-US" dirty="0"/>
          </a:p>
        </p:txBody>
      </p:sp>
      <p:sp>
        <p:nvSpPr>
          <p:cNvPr id="4" name="Slide Number Placeholder 3">
            <a:extLst>
              <a:ext uri="{FF2B5EF4-FFF2-40B4-BE49-F238E27FC236}">
                <a16:creationId xmlns:a16="http://schemas.microsoft.com/office/drawing/2014/main" id="{E9622D3F-0885-0BB0-B40D-F33FECE8802A}"/>
              </a:ext>
            </a:extLst>
          </p:cNvPr>
          <p:cNvSpPr>
            <a:spLocks noGrp="1"/>
          </p:cNvSpPr>
          <p:nvPr>
            <p:ph type="sldNum" sz="quarter" idx="12"/>
          </p:nvPr>
        </p:nvSpPr>
        <p:spPr/>
        <p:txBody>
          <a:bodyPr/>
          <a:lstStyle/>
          <a:p>
            <a:fld id="{9EA0BE3B-158A-4EDF-80DC-E394A0D1600F}" type="slidenum">
              <a:rPr lang="en-US" smtClean="0"/>
              <a:pPr/>
              <a:t>12</a:t>
            </a:fld>
            <a:endParaRPr lang="en-US"/>
          </a:p>
        </p:txBody>
      </p:sp>
      <p:pic>
        <p:nvPicPr>
          <p:cNvPr id="5" name="Picture 4" descr="A diagram of a circuit board&#10;&#10;Description automatically generated">
            <a:extLst>
              <a:ext uri="{FF2B5EF4-FFF2-40B4-BE49-F238E27FC236}">
                <a16:creationId xmlns:a16="http://schemas.microsoft.com/office/drawing/2014/main" id="{E6323151-1CC6-E7C3-4F81-5A05358B5DA8}"/>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7550" y="944146"/>
            <a:ext cx="4556899" cy="5306867"/>
          </a:xfrm>
          <a:prstGeom prst="rect">
            <a:avLst/>
          </a:prstGeom>
          <a:noFill/>
          <a:ln>
            <a:noFill/>
          </a:ln>
        </p:spPr>
      </p:pic>
    </p:spTree>
    <p:extLst>
      <p:ext uri="{BB962C8B-B14F-4D97-AF65-F5344CB8AC3E}">
        <p14:creationId xmlns:p14="http://schemas.microsoft.com/office/powerpoint/2010/main" val="4205612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8E1B1-D9CD-415A-BCE5-B57F39B2F31D}"/>
              </a:ext>
            </a:extLst>
          </p:cNvPr>
          <p:cNvSpPr>
            <a:spLocks noGrp="1"/>
          </p:cNvSpPr>
          <p:nvPr>
            <p:ph sz="quarter" idx="13"/>
          </p:nvPr>
        </p:nvSpPr>
        <p:spPr>
          <a:xfrm>
            <a:off x="4977115" y="1758373"/>
            <a:ext cx="6413127" cy="1670628"/>
          </a:xfrm>
        </p:spPr>
        <p:txBody>
          <a:bodyPr/>
          <a:lstStyle/>
          <a:p>
            <a:pPr marL="0" indent="0">
              <a:buNone/>
            </a:pPr>
            <a:r>
              <a:rPr lang="en-US" sz="7200" b="1" dirty="0">
                <a:solidFill>
                  <a:srgbClr val="C00000"/>
                </a:solidFill>
              </a:rPr>
              <a:t>IV. </a:t>
            </a:r>
          </a:p>
          <a:p>
            <a:pPr marL="0" indent="0">
              <a:buNone/>
            </a:pPr>
            <a:r>
              <a:rPr lang="vi-VN" sz="3600" b="1" dirty="0">
                <a:solidFill>
                  <a:srgbClr val="003366"/>
                </a:solidFill>
              </a:rPr>
              <a:t>Kết quả thực tế</a:t>
            </a:r>
            <a:endParaRPr lang="en-US" sz="3600" b="1" dirty="0">
              <a:solidFill>
                <a:srgbClr val="003366"/>
              </a:solidFill>
            </a:endParaRPr>
          </a:p>
        </p:txBody>
      </p:sp>
      <p:sp>
        <p:nvSpPr>
          <p:cNvPr id="4" name="Slide Number Placeholder 3">
            <a:extLst>
              <a:ext uri="{FF2B5EF4-FFF2-40B4-BE49-F238E27FC236}">
                <a16:creationId xmlns:a16="http://schemas.microsoft.com/office/drawing/2014/main" id="{BD91CA00-8B5A-4B5F-AE21-CF0691D64D53}"/>
              </a:ext>
            </a:extLst>
          </p:cNvPr>
          <p:cNvSpPr>
            <a:spLocks noGrp="1"/>
          </p:cNvSpPr>
          <p:nvPr>
            <p:ph type="sldNum" sz="quarter" idx="12"/>
          </p:nvPr>
        </p:nvSpPr>
        <p:spPr/>
        <p:txBody>
          <a:bodyPr/>
          <a:lstStyle/>
          <a:p>
            <a:fld id="{9EA0BE3B-158A-4EDF-80DC-E394A0D1600F}" type="slidenum">
              <a:rPr lang="en-US" smtClean="0"/>
              <a:pPr/>
              <a:t>13</a:t>
            </a:fld>
            <a:endParaRPr lang="en-US"/>
          </a:p>
        </p:txBody>
      </p:sp>
    </p:spTree>
    <p:extLst>
      <p:ext uri="{BB962C8B-B14F-4D97-AF65-F5344CB8AC3E}">
        <p14:creationId xmlns:p14="http://schemas.microsoft.com/office/powerpoint/2010/main" val="12613960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520BD1B-9098-D08A-2780-36202AA67307}"/>
              </a:ext>
            </a:extLst>
          </p:cNvPr>
          <p:cNvSpPr>
            <a:spLocks noGrp="1"/>
          </p:cNvSpPr>
          <p:nvPr>
            <p:ph type="sldNum" sz="quarter" idx="12"/>
          </p:nvPr>
        </p:nvSpPr>
        <p:spPr/>
        <p:txBody>
          <a:bodyPr/>
          <a:lstStyle/>
          <a:p>
            <a:fld id="{9EA0BE3B-158A-4EDF-80DC-E394A0D1600F}" type="slidenum">
              <a:rPr lang="en-US" smtClean="0"/>
              <a:pPr/>
              <a:t>14</a:t>
            </a:fld>
            <a:endParaRPr lang="en-US"/>
          </a:p>
        </p:txBody>
      </p:sp>
      <p:sp>
        <p:nvSpPr>
          <p:cNvPr id="3" name="Tiêu đề 2">
            <a:extLst>
              <a:ext uri="{FF2B5EF4-FFF2-40B4-BE49-F238E27FC236}">
                <a16:creationId xmlns:a16="http://schemas.microsoft.com/office/drawing/2014/main" id="{BF244E7D-8EDE-E982-2898-7D63091FBBB6}"/>
              </a:ext>
            </a:extLst>
          </p:cNvPr>
          <p:cNvSpPr>
            <a:spLocks noGrp="1"/>
          </p:cNvSpPr>
          <p:nvPr>
            <p:ph type="title"/>
          </p:nvPr>
        </p:nvSpPr>
        <p:spPr/>
        <p:txBody>
          <a:bodyPr/>
          <a:lstStyle/>
          <a:p>
            <a:r>
              <a:rPr lang="vi-VN" dirty="0"/>
              <a:t>1. Hình ảnh sản phẩm</a:t>
            </a:r>
          </a:p>
        </p:txBody>
      </p:sp>
      <p:pic>
        <p:nvPicPr>
          <p:cNvPr id="4" name="Picture 3" descr="A close up of a circuit board&#10;&#10;Description automatically generated">
            <a:extLst>
              <a:ext uri="{FF2B5EF4-FFF2-40B4-BE49-F238E27FC236}">
                <a16:creationId xmlns:a16="http://schemas.microsoft.com/office/drawing/2014/main" id="{D85ED42B-B04D-7761-6ADF-8D786AD7F78F}"/>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173" y="1552153"/>
            <a:ext cx="5208430" cy="3906322"/>
          </a:xfrm>
          <a:prstGeom prst="rect">
            <a:avLst/>
          </a:prstGeom>
          <a:noFill/>
          <a:ln>
            <a:noFill/>
          </a:ln>
        </p:spPr>
      </p:pic>
      <p:pic>
        <p:nvPicPr>
          <p:cNvPr id="7" name="Picture 6" descr="A finger pointing at a circuit board&#10;&#10;Description automatically generated">
            <a:extLst>
              <a:ext uri="{FF2B5EF4-FFF2-40B4-BE49-F238E27FC236}">
                <a16:creationId xmlns:a16="http://schemas.microsoft.com/office/drawing/2014/main" id="{B23D414F-104A-8964-3A73-4BF2F73DBEA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660042" y="1552153"/>
            <a:ext cx="5193222" cy="3894917"/>
          </a:xfrm>
          <a:prstGeom prst="rect">
            <a:avLst/>
          </a:prstGeom>
          <a:noFill/>
          <a:ln>
            <a:noFill/>
          </a:ln>
        </p:spPr>
      </p:pic>
    </p:spTree>
    <p:extLst>
      <p:ext uri="{BB962C8B-B14F-4D97-AF65-F5344CB8AC3E}">
        <p14:creationId xmlns:p14="http://schemas.microsoft.com/office/powerpoint/2010/main" val="15849687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hỗ dành sẵn cho Số hiệu Bản chiếu 1">
            <a:extLst>
              <a:ext uri="{FF2B5EF4-FFF2-40B4-BE49-F238E27FC236}">
                <a16:creationId xmlns:a16="http://schemas.microsoft.com/office/drawing/2014/main" id="{C520BD1B-9098-D08A-2780-36202AA67307}"/>
              </a:ext>
            </a:extLst>
          </p:cNvPr>
          <p:cNvSpPr>
            <a:spLocks noGrp="1"/>
          </p:cNvSpPr>
          <p:nvPr>
            <p:ph type="sldNum" sz="quarter" idx="12"/>
          </p:nvPr>
        </p:nvSpPr>
        <p:spPr/>
        <p:txBody>
          <a:bodyPr/>
          <a:lstStyle/>
          <a:p>
            <a:fld id="{9EA0BE3B-158A-4EDF-80DC-E394A0D1600F}" type="slidenum">
              <a:rPr lang="en-US" smtClean="0"/>
              <a:pPr/>
              <a:t>15</a:t>
            </a:fld>
            <a:endParaRPr lang="en-US"/>
          </a:p>
        </p:txBody>
      </p:sp>
      <p:sp>
        <p:nvSpPr>
          <p:cNvPr id="3" name="Tiêu đề 2">
            <a:extLst>
              <a:ext uri="{FF2B5EF4-FFF2-40B4-BE49-F238E27FC236}">
                <a16:creationId xmlns:a16="http://schemas.microsoft.com/office/drawing/2014/main" id="{BF244E7D-8EDE-E982-2898-7D63091FBBB6}"/>
              </a:ext>
            </a:extLst>
          </p:cNvPr>
          <p:cNvSpPr>
            <a:spLocks noGrp="1"/>
          </p:cNvSpPr>
          <p:nvPr>
            <p:ph type="title"/>
          </p:nvPr>
        </p:nvSpPr>
        <p:spPr/>
        <p:txBody>
          <a:bodyPr/>
          <a:lstStyle/>
          <a:p>
            <a:r>
              <a:rPr lang="vi-VN"/>
              <a:t>2. Kết quả thử nghiệm</a:t>
            </a:r>
            <a:endParaRPr lang="vi-VN" dirty="0"/>
          </a:p>
        </p:txBody>
      </p:sp>
      <p:pic>
        <p:nvPicPr>
          <p:cNvPr id="5" name="Picture 4" descr="A finger pointing at a circuit board&#10;&#10;Description automatically generated">
            <a:extLst>
              <a:ext uri="{FF2B5EF4-FFF2-40B4-BE49-F238E27FC236}">
                <a16:creationId xmlns:a16="http://schemas.microsoft.com/office/drawing/2014/main" id="{90D65A3B-2DE1-D13D-34F3-F9FB9385CA3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201" y="1280479"/>
            <a:ext cx="5974079" cy="4480560"/>
          </a:xfrm>
          <a:prstGeom prst="rect">
            <a:avLst/>
          </a:prstGeom>
          <a:noFill/>
          <a:ln>
            <a:noFill/>
          </a:ln>
        </p:spPr>
      </p:pic>
      <p:pic>
        <p:nvPicPr>
          <p:cNvPr id="6" name="Picture 5" descr="A screenshot of a device&#10;&#10;Description automatically generated">
            <a:extLst>
              <a:ext uri="{FF2B5EF4-FFF2-40B4-BE49-F238E27FC236}">
                <a16:creationId xmlns:a16="http://schemas.microsoft.com/office/drawing/2014/main" id="{41E187F2-9C0E-47E2-0407-BBA38ECE8031}"/>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5243" b="32544"/>
          <a:stretch/>
        </p:blipFill>
        <p:spPr bwMode="auto">
          <a:xfrm>
            <a:off x="7720432" y="1280479"/>
            <a:ext cx="3869690" cy="448056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2462446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Char"/>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6">
            <a:extLst>
              <a:ext uri="{FF2B5EF4-FFF2-40B4-BE49-F238E27FC236}">
                <a16:creationId xmlns:a16="http://schemas.microsoft.com/office/drawing/2014/main" id="{5945A2BB-ABB6-48FB-A491-502474D93E34}"/>
              </a:ext>
            </a:extLst>
          </p:cNvPr>
          <p:cNvSpPr txBox="1">
            <a:spLocks/>
          </p:cNvSpPr>
          <p:nvPr/>
        </p:nvSpPr>
        <p:spPr>
          <a:xfrm>
            <a:off x="5605763" y="2869457"/>
            <a:ext cx="5422456" cy="971304"/>
          </a:xfrm>
          <a:prstGeom prst="rect">
            <a:avLst/>
          </a:prstGeom>
        </p:spPr>
        <p:txBody>
          <a:bodyPr/>
          <a:lstStyle>
            <a:lvl1pPr algn="l" defTabSz="914400" rtl="0" eaLnBrk="1" latinLnBrk="0" hangingPunct="1">
              <a:lnSpc>
                <a:spcPct val="90000"/>
              </a:lnSpc>
              <a:spcBef>
                <a:spcPct val="0"/>
              </a:spcBef>
              <a:buNone/>
              <a:defRPr sz="72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6000"/>
              <a:t>THANK YOU !</a:t>
            </a:r>
          </a:p>
        </p:txBody>
      </p:sp>
      <p:sp>
        <p:nvSpPr>
          <p:cNvPr id="3" name="Slide Number Placeholder 2">
            <a:extLst>
              <a:ext uri="{FF2B5EF4-FFF2-40B4-BE49-F238E27FC236}">
                <a16:creationId xmlns:a16="http://schemas.microsoft.com/office/drawing/2014/main" id="{B255FE58-BA70-418C-863F-55066B6675FB}"/>
              </a:ext>
            </a:extLst>
          </p:cNvPr>
          <p:cNvSpPr>
            <a:spLocks noGrp="1"/>
          </p:cNvSpPr>
          <p:nvPr>
            <p:ph type="sldNum" sz="quarter" idx="12"/>
          </p:nvPr>
        </p:nvSpPr>
        <p:spPr/>
        <p:txBody>
          <a:bodyPr/>
          <a:lstStyle/>
          <a:p>
            <a:fld id="{9EA0BE3B-158A-4EDF-80DC-E394A0D1600F}" type="slidenum">
              <a:rPr lang="en-US" smtClean="0"/>
              <a:pPr/>
              <a:t>16</a:t>
            </a:fld>
            <a:endParaRPr lang="en-US"/>
          </a:p>
        </p:txBody>
      </p:sp>
    </p:spTree>
    <p:extLst>
      <p:ext uri="{BB962C8B-B14F-4D97-AF65-F5344CB8AC3E}">
        <p14:creationId xmlns:p14="http://schemas.microsoft.com/office/powerpoint/2010/main" val="27906271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8E1B1-D9CD-415A-BCE5-B57F39B2F31D}"/>
              </a:ext>
            </a:extLst>
          </p:cNvPr>
          <p:cNvSpPr>
            <a:spLocks noGrp="1"/>
          </p:cNvSpPr>
          <p:nvPr>
            <p:ph sz="quarter" idx="13"/>
          </p:nvPr>
        </p:nvSpPr>
        <p:spPr>
          <a:xfrm>
            <a:off x="4666986" y="675731"/>
            <a:ext cx="7232725" cy="5506537"/>
          </a:xfrm>
        </p:spPr>
        <p:txBody>
          <a:bodyPr/>
          <a:lstStyle/>
          <a:p>
            <a:pPr marL="0" indent="0" algn="ctr">
              <a:buNone/>
            </a:pPr>
            <a:r>
              <a:rPr lang="en-US" sz="4000" b="1" err="1">
                <a:solidFill>
                  <a:srgbClr val="C00000"/>
                </a:solidFill>
              </a:rPr>
              <a:t>Nội</a:t>
            </a:r>
            <a:r>
              <a:rPr lang="en-US" sz="4000" b="1">
                <a:solidFill>
                  <a:srgbClr val="C00000"/>
                </a:solidFill>
              </a:rPr>
              <a:t> dung</a:t>
            </a:r>
            <a:endParaRPr lang="vi-VN" sz="4000" b="1">
              <a:solidFill>
                <a:srgbClr val="C00000"/>
              </a:solidFill>
            </a:endParaRPr>
          </a:p>
          <a:p>
            <a:pPr marL="0" indent="0" algn="ctr">
              <a:buNone/>
            </a:pPr>
            <a:endParaRPr lang="en-US" sz="4000" b="1" dirty="0">
              <a:solidFill>
                <a:srgbClr val="C00000"/>
              </a:solidFill>
            </a:endParaRPr>
          </a:p>
          <a:p>
            <a:pPr marL="0" indent="0">
              <a:buNone/>
            </a:pPr>
            <a:r>
              <a:rPr lang="en-US" sz="5400" dirty="0">
                <a:solidFill>
                  <a:srgbClr val="C00000"/>
                </a:solidFill>
              </a:rPr>
              <a:t>I.	</a:t>
            </a:r>
            <a:r>
              <a:rPr lang="en-US" sz="3600" dirty="0" err="1"/>
              <a:t>Giới</a:t>
            </a:r>
            <a:r>
              <a:rPr lang="en-US" sz="3600" dirty="0"/>
              <a:t> </a:t>
            </a:r>
            <a:r>
              <a:rPr lang="en-US" sz="3600" dirty="0" err="1"/>
              <a:t>thiệu</a:t>
            </a:r>
            <a:r>
              <a:rPr lang="en-US" sz="3600" dirty="0"/>
              <a:t> </a:t>
            </a:r>
            <a:r>
              <a:rPr lang="en-US" sz="3600" dirty="0" err="1"/>
              <a:t>đề</a:t>
            </a:r>
            <a:r>
              <a:rPr lang="en-US" sz="3600" dirty="0"/>
              <a:t> </a:t>
            </a:r>
            <a:r>
              <a:rPr lang="en-US" sz="3600" dirty="0" err="1"/>
              <a:t>tài</a:t>
            </a:r>
            <a:endParaRPr lang="en-US" sz="3600" dirty="0"/>
          </a:p>
          <a:p>
            <a:pPr marL="0" indent="0">
              <a:buNone/>
            </a:pPr>
            <a:r>
              <a:rPr lang="en-US" sz="5400" dirty="0">
                <a:solidFill>
                  <a:srgbClr val="C00000"/>
                </a:solidFill>
              </a:rPr>
              <a:t>II.	</a:t>
            </a:r>
            <a:r>
              <a:rPr lang="vi-VN" sz="3600" dirty="0"/>
              <a:t>Xác định yêu cầu hệ thống</a:t>
            </a:r>
            <a:endParaRPr lang="en-US" sz="3600" dirty="0"/>
          </a:p>
          <a:p>
            <a:pPr marL="0" indent="0">
              <a:buNone/>
            </a:pPr>
            <a:r>
              <a:rPr lang="en-US" sz="5400" dirty="0">
                <a:solidFill>
                  <a:srgbClr val="C00000"/>
                </a:solidFill>
              </a:rPr>
              <a:t>III.	</a:t>
            </a:r>
            <a:r>
              <a:rPr lang="vi-VN" sz="3600" dirty="0"/>
              <a:t>Thiết kế sản phẩm</a:t>
            </a:r>
            <a:endParaRPr lang="en-US" sz="3600" dirty="0"/>
          </a:p>
          <a:p>
            <a:pPr marL="0" indent="0">
              <a:buNone/>
            </a:pPr>
            <a:r>
              <a:rPr lang="en-US" sz="5400" dirty="0">
                <a:solidFill>
                  <a:srgbClr val="C00000"/>
                </a:solidFill>
              </a:rPr>
              <a:t>IV.	</a:t>
            </a:r>
            <a:r>
              <a:rPr lang="vi-VN" sz="3600" dirty="0"/>
              <a:t>Kết quả </a:t>
            </a:r>
            <a:r>
              <a:rPr lang="vi-VN" sz="3600"/>
              <a:t>thực tế</a:t>
            </a:r>
            <a:endParaRPr lang="en-US" sz="3600" dirty="0"/>
          </a:p>
        </p:txBody>
      </p:sp>
      <p:sp>
        <p:nvSpPr>
          <p:cNvPr id="4" name="Slide Number Placeholder 3">
            <a:extLst>
              <a:ext uri="{FF2B5EF4-FFF2-40B4-BE49-F238E27FC236}">
                <a16:creationId xmlns:a16="http://schemas.microsoft.com/office/drawing/2014/main" id="{BD91CA00-8B5A-4B5F-AE21-CF0691D64D53}"/>
              </a:ext>
            </a:extLst>
          </p:cNvPr>
          <p:cNvSpPr>
            <a:spLocks noGrp="1"/>
          </p:cNvSpPr>
          <p:nvPr>
            <p:ph type="sldNum" sz="quarter" idx="12"/>
          </p:nvPr>
        </p:nvSpPr>
        <p:spPr/>
        <p:txBody>
          <a:bodyPr/>
          <a:lstStyle/>
          <a:p>
            <a:fld id="{9EA0BE3B-158A-4EDF-80DC-E394A0D1600F}" type="slidenum">
              <a:rPr lang="en-US" smtClean="0"/>
              <a:pPr/>
              <a:t>2</a:t>
            </a:fld>
            <a:endParaRPr lang="en-US"/>
          </a:p>
        </p:txBody>
      </p:sp>
    </p:spTree>
    <p:extLst>
      <p:ext uri="{BB962C8B-B14F-4D97-AF65-F5344CB8AC3E}">
        <p14:creationId xmlns:p14="http://schemas.microsoft.com/office/powerpoint/2010/main" val="30640184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D019-96A4-4D1E-AFB5-09D65C86E12D}"/>
              </a:ext>
            </a:extLst>
          </p:cNvPr>
          <p:cNvSpPr>
            <a:spLocks noGrp="1"/>
          </p:cNvSpPr>
          <p:nvPr>
            <p:ph type="title"/>
          </p:nvPr>
        </p:nvSpPr>
        <p:spPr/>
        <p:txBody>
          <a:bodyPr/>
          <a:lstStyle/>
          <a:p>
            <a:r>
              <a:rPr lang="en-US" dirty="0"/>
              <a:t>I.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3" name="Text Placeholder 2">
            <a:extLst>
              <a:ext uri="{FF2B5EF4-FFF2-40B4-BE49-F238E27FC236}">
                <a16:creationId xmlns:a16="http://schemas.microsoft.com/office/drawing/2014/main" id="{A5726603-7893-4AE0-9532-68058044B69D}"/>
              </a:ext>
            </a:extLst>
          </p:cNvPr>
          <p:cNvSpPr>
            <a:spLocks noGrp="1"/>
          </p:cNvSpPr>
          <p:nvPr>
            <p:ph type="body" sz="quarter" idx="13"/>
          </p:nvPr>
        </p:nvSpPr>
        <p:spPr>
          <a:xfrm>
            <a:off x="482192" y="1046425"/>
            <a:ext cx="5543773" cy="5147495"/>
          </a:xfrm>
        </p:spPr>
        <p:txBody>
          <a:bodyPr lIns="91440" tIns="45720" rIns="91440" bIns="45720" anchor="t"/>
          <a:lstStyle/>
          <a:p>
            <a:pPr algn="just"/>
            <a:r>
              <a:rPr lang="en-US">
                <a:latin typeface="Lato"/>
                <a:ea typeface="Lato"/>
                <a:cs typeface="Lato"/>
              </a:rPr>
              <a:t>Chỉ số nhịp tim là một chỉ số sức khỏe quan trọng có thể cung cấp nhiều thông tin hữu ích về tình trạng sức khỏe. </a:t>
            </a:r>
            <a:endParaRPr lang="vi-VN">
              <a:latin typeface="Lato"/>
              <a:ea typeface="Lato"/>
              <a:cs typeface="Lato"/>
            </a:endParaRPr>
          </a:p>
          <a:p>
            <a:pPr algn="just"/>
            <a:r>
              <a:rPr lang="en-US">
                <a:latin typeface="Lato"/>
                <a:ea typeface="Lato"/>
                <a:cs typeface="Lato"/>
              </a:rPr>
              <a:t>Việc theo dõi nhịp tim thường xuyên có thể giúp phát hiện sớm các vấn đề sức khỏe, cải thiện hiệu quả tập luyện và nâng cao chất lượng cuộc sống.</a:t>
            </a:r>
            <a:endParaRPr lang="vi-VN" dirty="0">
              <a:latin typeface="Lato"/>
              <a:ea typeface="Lato"/>
              <a:cs typeface="Lato"/>
            </a:endParaRPr>
          </a:p>
        </p:txBody>
      </p:sp>
      <p:sp>
        <p:nvSpPr>
          <p:cNvPr id="6" name="Slide Number Placeholder 5">
            <a:extLst>
              <a:ext uri="{FF2B5EF4-FFF2-40B4-BE49-F238E27FC236}">
                <a16:creationId xmlns:a16="http://schemas.microsoft.com/office/drawing/2014/main" id="{11E4677A-4F02-4478-B9B8-685D0B6264D3}"/>
              </a:ext>
            </a:extLst>
          </p:cNvPr>
          <p:cNvSpPr>
            <a:spLocks noGrp="1"/>
          </p:cNvSpPr>
          <p:nvPr>
            <p:ph type="sldNum" sz="quarter" idx="12"/>
          </p:nvPr>
        </p:nvSpPr>
        <p:spPr/>
        <p:txBody>
          <a:bodyPr/>
          <a:lstStyle/>
          <a:p>
            <a:fld id="{9EA0BE3B-158A-4EDF-80DC-E394A0D1600F}" type="slidenum">
              <a:rPr lang="en-US" smtClean="0"/>
              <a:pPr/>
              <a:t>3</a:t>
            </a:fld>
            <a:endParaRPr lang="en-US"/>
          </a:p>
        </p:txBody>
      </p:sp>
      <p:pic>
        <p:nvPicPr>
          <p:cNvPr id="1028" name="Picture 4" descr="Giường Bệnh Nhân 1 Tay Quay Lucass GB-1">
            <a:extLst>
              <a:ext uri="{FF2B5EF4-FFF2-40B4-BE49-F238E27FC236}">
                <a16:creationId xmlns:a16="http://schemas.microsoft.com/office/drawing/2014/main" id="{37F8E08F-9F3C-F985-3151-DE5A03F6A9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0915" y="968240"/>
            <a:ext cx="2614447" cy="261444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Nên mua nôi hay cũi cho bé? Tư vấn cách chọn mua phù hợp theo độ tuổi">
            <a:extLst>
              <a:ext uri="{FF2B5EF4-FFF2-40B4-BE49-F238E27FC236}">
                <a16:creationId xmlns:a16="http://schemas.microsoft.com/office/drawing/2014/main" id="{60F6BE19-1C97-7F7D-7BE4-A9F1936B51F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540" r="22794"/>
          <a:stretch/>
        </p:blipFill>
        <p:spPr bwMode="auto">
          <a:xfrm>
            <a:off x="9095361" y="968240"/>
            <a:ext cx="2614447" cy="261444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Your Heart Rate - The Heart Foundation">
            <a:extLst>
              <a:ext uri="{FF2B5EF4-FFF2-40B4-BE49-F238E27FC236}">
                <a16:creationId xmlns:a16="http://schemas.microsoft.com/office/drawing/2014/main" id="{75DEA9D0-C011-39A4-D396-AD3A6CB546E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3100"/>
          <a:stretch/>
        </p:blipFill>
        <p:spPr bwMode="auto">
          <a:xfrm>
            <a:off x="6480913" y="3579473"/>
            <a:ext cx="2614447" cy="26144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Do You Need a Heart-Rate Monitor?">
            <a:extLst>
              <a:ext uri="{FF2B5EF4-FFF2-40B4-BE49-F238E27FC236}">
                <a16:creationId xmlns:a16="http://schemas.microsoft.com/office/drawing/2014/main" id="{99F1042B-89BC-E454-C652-979A200CEAC3}"/>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26490" r="17204"/>
          <a:stretch/>
        </p:blipFill>
        <p:spPr bwMode="auto">
          <a:xfrm>
            <a:off x="9095360" y="3577984"/>
            <a:ext cx="2614447" cy="2615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1664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8E1B1-D9CD-415A-BCE5-B57F39B2F31D}"/>
              </a:ext>
            </a:extLst>
          </p:cNvPr>
          <p:cNvSpPr>
            <a:spLocks noGrp="1"/>
          </p:cNvSpPr>
          <p:nvPr>
            <p:ph sz="quarter" idx="13"/>
          </p:nvPr>
        </p:nvSpPr>
        <p:spPr>
          <a:xfrm>
            <a:off x="4977115" y="1758372"/>
            <a:ext cx="5733037" cy="2734115"/>
          </a:xfrm>
        </p:spPr>
        <p:txBody>
          <a:bodyPr/>
          <a:lstStyle/>
          <a:p>
            <a:pPr marL="0" indent="0">
              <a:buNone/>
            </a:pPr>
            <a:r>
              <a:rPr lang="en-US" sz="7200" b="1" dirty="0">
                <a:solidFill>
                  <a:srgbClr val="C00000"/>
                </a:solidFill>
              </a:rPr>
              <a:t>II. </a:t>
            </a:r>
          </a:p>
          <a:p>
            <a:pPr marL="0" indent="0">
              <a:buNone/>
            </a:pPr>
            <a:r>
              <a:rPr lang="vi-VN" sz="3600" b="1" dirty="0">
                <a:solidFill>
                  <a:srgbClr val="003366"/>
                </a:solidFill>
              </a:rPr>
              <a:t>Xác định yêu cầu hệ thống</a:t>
            </a:r>
            <a:endParaRPr lang="en-US" sz="3600" b="1" dirty="0">
              <a:solidFill>
                <a:srgbClr val="003366"/>
              </a:solidFill>
            </a:endParaRPr>
          </a:p>
        </p:txBody>
      </p:sp>
      <p:sp>
        <p:nvSpPr>
          <p:cNvPr id="4" name="Slide Number Placeholder 3">
            <a:extLst>
              <a:ext uri="{FF2B5EF4-FFF2-40B4-BE49-F238E27FC236}">
                <a16:creationId xmlns:a16="http://schemas.microsoft.com/office/drawing/2014/main" id="{BD91CA00-8B5A-4B5F-AE21-CF0691D64D53}"/>
              </a:ext>
            </a:extLst>
          </p:cNvPr>
          <p:cNvSpPr>
            <a:spLocks noGrp="1"/>
          </p:cNvSpPr>
          <p:nvPr>
            <p:ph type="sldNum" sz="quarter" idx="12"/>
          </p:nvPr>
        </p:nvSpPr>
        <p:spPr/>
        <p:txBody>
          <a:bodyPr/>
          <a:lstStyle/>
          <a:p>
            <a:fld id="{9EA0BE3B-158A-4EDF-80DC-E394A0D1600F}" type="slidenum">
              <a:rPr lang="en-US" smtClean="0"/>
              <a:pPr/>
              <a:t>4</a:t>
            </a:fld>
            <a:endParaRPr lang="en-US"/>
          </a:p>
        </p:txBody>
      </p:sp>
    </p:spTree>
    <p:extLst>
      <p:ext uri="{BB962C8B-B14F-4D97-AF65-F5344CB8AC3E}">
        <p14:creationId xmlns:p14="http://schemas.microsoft.com/office/powerpoint/2010/main" val="39005032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3890-F19E-C5E1-9359-12327D59F1F0}"/>
              </a:ext>
            </a:extLst>
          </p:cNvPr>
          <p:cNvSpPr>
            <a:spLocks noGrp="1"/>
          </p:cNvSpPr>
          <p:nvPr>
            <p:ph type="title"/>
          </p:nvPr>
        </p:nvSpPr>
        <p:spPr/>
        <p:txBody>
          <a:bodyPr/>
          <a:lstStyle/>
          <a:p>
            <a:r>
              <a:rPr lang="en-US"/>
              <a:t>1. Yêu cầu chức năng</a:t>
            </a:r>
          </a:p>
        </p:txBody>
      </p:sp>
      <p:sp>
        <p:nvSpPr>
          <p:cNvPr id="3" name="Text Placeholder 2">
            <a:extLst>
              <a:ext uri="{FF2B5EF4-FFF2-40B4-BE49-F238E27FC236}">
                <a16:creationId xmlns:a16="http://schemas.microsoft.com/office/drawing/2014/main" id="{718C570F-DB4A-4C85-C1A0-84B1F89FE571}"/>
              </a:ext>
            </a:extLst>
          </p:cNvPr>
          <p:cNvSpPr>
            <a:spLocks noGrp="1"/>
          </p:cNvSpPr>
          <p:nvPr>
            <p:ph type="body" sz="quarter" idx="13"/>
          </p:nvPr>
        </p:nvSpPr>
        <p:spPr/>
        <p:txBody>
          <a:bodyPr/>
          <a:lstStyle/>
          <a:p>
            <a:pPr marL="342900" lvl="0" indent="-342900" algn="just">
              <a:lnSpc>
                <a:spcPct val="110000"/>
              </a:lnSpc>
              <a:spcBef>
                <a:spcPts val="300"/>
              </a:spcBef>
              <a:buFont typeface="Symbol" panose="05050102010706020507" pitchFamily="18" charset="2"/>
              <a:buChar char=""/>
            </a:pPr>
            <a:r>
              <a:rPr lang="vi-VN">
                <a:latin typeface="Lato"/>
                <a:ea typeface="Lato"/>
                <a:cs typeface="Lato"/>
              </a:rPr>
              <a:t>Đo nhịp tim và nồng độ oxy trong máu.</a:t>
            </a:r>
            <a:endParaRPr lang="en-US">
              <a:latin typeface="Lato"/>
              <a:ea typeface="Lato"/>
              <a:cs typeface="Lato"/>
            </a:endParaRPr>
          </a:p>
          <a:p>
            <a:pPr marL="342900" lvl="0" indent="-342900" algn="just">
              <a:lnSpc>
                <a:spcPct val="110000"/>
              </a:lnSpc>
              <a:buFont typeface="Symbol" panose="05050102010706020507" pitchFamily="18" charset="2"/>
              <a:buChar char=""/>
            </a:pPr>
            <a:r>
              <a:rPr lang="vi-VN">
                <a:latin typeface="Lato"/>
                <a:ea typeface="Lato"/>
                <a:cs typeface="Lato"/>
              </a:rPr>
              <a:t>Hiển thị được đồ thị biên độ nhịp tim lên màn hình.</a:t>
            </a:r>
            <a:endParaRPr lang="en-US">
              <a:latin typeface="Lato"/>
              <a:ea typeface="Lato"/>
              <a:cs typeface="Lato"/>
            </a:endParaRPr>
          </a:p>
          <a:p>
            <a:pPr marL="342900" lvl="0" indent="-342900" algn="just">
              <a:lnSpc>
                <a:spcPct val="110000"/>
              </a:lnSpc>
              <a:buFont typeface="Symbol" panose="05050102010706020507" pitchFamily="18" charset="2"/>
              <a:buChar char=""/>
            </a:pPr>
            <a:r>
              <a:rPr lang="vi-VN">
                <a:latin typeface="Lato"/>
                <a:ea typeface="Lato"/>
                <a:cs typeface="Lato"/>
              </a:rPr>
              <a:t>Hiển thị các thông số nhịp tim và nồng độ oxy dưới dạng chữ.</a:t>
            </a:r>
            <a:endParaRPr lang="en-US">
              <a:latin typeface="Lato"/>
              <a:ea typeface="Lato"/>
              <a:cs typeface="Lato"/>
            </a:endParaRPr>
          </a:p>
          <a:p>
            <a:pPr marL="342900" lvl="0" indent="-342900" algn="just">
              <a:lnSpc>
                <a:spcPct val="110000"/>
              </a:lnSpc>
              <a:buFont typeface="Symbol" panose="05050102010706020507" pitchFamily="18" charset="2"/>
              <a:buChar char=""/>
            </a:pPr>
            <a:r>
              <a:rPr lang="en-US">
                <a:latin typeface="Lato"/>
                <a:ea typeface="Lato"/>
                <a:cs typeface="Lato"/>
              </a:rPr>
              <a:t>Có</a:t>
            </a:r>
            <a:r>
              <a:rPr lang="vi-VN">
                <a:latin typeface="Lato"/>
                <a:ea typeface="Lato"/>
                <a:cs typeface="Lato"/>
              </a:rPr>
              <a:t> cảnh báo (đổi màu) khi giá trị vượt ra khỏi ngưỡng tối ưu, cảnh báo khi không đo được giá trị chính xác.</a:t>
            </a:r>
            <a:endParaRPr lang="en-US">
              <a:latin typeface="Lato"/>
              <a:ea typeface="Lato"/>
              <a:cs typeface="Lato"/>
            </a:endParaRPr>
          </a:p>
        </p:txBody>
      </p:sp>
      <p:sp>
        <p:nvSpPr>
          <p:cNvPr id="4" name="Slide Number Placeholder 3">
            <a:extLst>
              <a:ext uri="{FF2B5EF4-FFF2-40B4-BE49-F238E27FC236}">
                <a16:creationId xmlns:a16="http://schemas.microsoft.com/office/drawing/2014/main" id="{EABDD5B8-F3A0-DF98-C569-2904027047F5}"/>
              </a:ext>
            </a:extLst>
          </p:cNvPr>
          <p:cNvSpPr>
            <a:spLocks noGrp="1"/>
          </p:cNvSpPr>
          <p:nvPr>
            <p:ph type="sldNum" sz="quarter" idx="12"/>
          </p:nvPr>
        </p:nvSpPr>
        <p:spPr/>
        <p:txBody>
          <a:bodyPr/>
          <a:lstStyle/>
          <a:p>
            <a:fld id="{9EA0BE3B-158A-4EDF-80DC-E394A0D1600F}" type="slidenum">
              <a:rPr lang="en-US" smtClean="0"/>
              <a:pPr/>
              <a:t>5</a:t>
            </a:fld>
            <a:endParaRPr lang="en-US"/>
          </a:p>
        </p:txBody>
      </p:sp>
    </p:spTree>
    <p:extLst>
      <p:ext uri="{BB962C8B-B14F-4D97-AF65-F5344CB8AC3E}">
        <p14:creationId xmlns:p14="http://schemas.microsoft.com/office/powerpoint/2010/main" val="34077213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93890-F19E-C5E1-9359-12327D59F1F0}"/>
              </a:ext>
            </a:extLst>
          </p:cNvPr>
          <p:cNvSpPr>
            <a:spLocks noGrp="1"/>
          </p:cNvSpPr>
          <p:nvPr>
            <p:ph type="title"/>
          </p:nvPr>
        </p:nvSpPr>
        <p:spPr/>
        <p:txBody>
          <a:bodyPr/>
          <a:lstStyle/>
          <a:p>
            <a:r>
              <a:rPr lang="en-US" dirty="0"/>
              <a:t>2. </a:t>
            </a:r>
            <a:r>
              <a:rPr lang="en-US" dirty="0" err="1"/>
              <a:t>Yêu</a:t>
            </a:r>
            <a:r>
              <a:rPr lang="en-US" dirty="0"/>
              <a:t> </a:t>
            </a:r>
            <a:r>
              <a:rPr lang="en-US" dirty="0" err="1"/>
              <a:t>cầu</a:t>
            </a:r>
            <a:r>
              <a:rPr lang="en-US" dirty="0"/>
              <a:t> phi </a:t>
            </a:r>
            <a:r>
              <a:rPr lang="en-US" dirty="0" err="1"/>
              <a:t>chức</a:t>
            </a:r>
            <a:r>
              <a:rPr lang="en-US" dirty="0"/>
              <a:t> </a:t>
            </a:r>
            <a:r>
              <a:rPr lang="en-US" dirty="0" err="1"/>
              <a:t>năng</a:t>
            </a:r>
            <a:endParaRPr lang="en-US" dirty="0"/>
          </a:p>
        </p:txBody>
      </p:sp>
      <p:sp>
        <p:nvSpPr>
          <p:cNvPr id="3" name="Text Placeholder 2">
            <a:extLst>
              <a:ext uri="{FF2B5EF4-FFF2-40B4-BE49-F238E27FC236}">
                <a16:creationId xmlns:a16="http://schemas.microsoft.com/office/drawing/2014/main" id="{718C570F-DB4A-4C85-C1A0-84B1F89FE571}"/>
              </a:ext>
            </a:extLst>
          </p:cNvPr>
          <p:cNvSpPr>
            <a:spLocks noGrp="1"/>
          </p:cNvSpPr>
          <p:nvPr>
            <p:ph type="body" sz="quarter" idx="13"/>
          </p:nvPr>
        </p:nvSpPr>
        <p:spPr/>
        <p:txBody>
          <a:bodyPr/>
          <a:lstStyle/>
          <a:p>
            <a:pPr marL="342900" lvl="0" indent="-342900" algn="just">
              <a:lnSpc>
                <a:spcPct val="110000"/>
              </a:lnSpc>
              <a:spcBef>
                <a:spcPts val="300"/>
              </a:spcBef>
              <a:buFont typeface="Symbol" panose="05050102010706020507" pitchFamily="18" charset="2"/>
              <a:buChar char=""/>
            </a:pPr>
            <a:r>
              <a:rPr lang="vi-VN">
                <a:latin typeface="Lato"/>
                <a:ea typeface="Lato"/>
                <a:cs typeface="Lato"/>
              </a:rPr>
              <a:t>Chi phí rẻ: Tổng chi phí &lt; 300,000đ.</a:t>
            </a:r>
            <a:endParaRPr lang="en-US">
              <a:latin typeface="Lato"/>
              <a:ea typeface="Lato"/>
              <a:cs typeface="Lato"/>
            </a:endParaRPr>
          </a:p>
          <a:p>
            <a:pPr marL="342900" lvl="0" indent="-342900" algn="just">
              <a:lnSpc>
                <a:spcPct val="110000"/>
              </a:lnSpc>
              <a:buFont typeface="Symbol" panose="05050102010706020507" pitchFamily="18" charset="2"/>
              <a:buChar char=""/>
            </a:pPr>
            <a:r>
              <a:rPr lang="vi-VN">
                <a:latin typeface="Lato"/>
                <a:ea typeface="Lato"/>
                <a:cs typeface="Lato"/>
              </a:rPr>
              <a:t>Tốc độ đo nhanh: đọc được nhịp tim và SpO2 trong vòng 6s.</a:t>
            </a:r>
            <a:endParaRPr lang="en-US">
              <a:latin typeface="Lato"/>
              <a:ea typeface="Lato"/>
              <a:cs typeface="Lato"/>
            </a:endParaRPr>
          </a:p>
          <a:p>
            <a:pPr marL="342900" lvl="0" indent="-342900" algn="just">
              <a:lnSpc>
                <a:spcPct val="110000"/>
              </a:lnSpc>
              <a:buFont typeface="Symbol" panose="05050102010706020507" pitchFamily="18" charset="2"/>
              <a:buChar char=""/>
            </a:pPr>
            <a:r>
              <a:rPr lang="vi-VN">
                <a:latin typeface="Lato"/>
                <a:ea typeface="Lato"/>
                <a:cs typeface="Lato"/>
              </a:rPr>
              <a:t>Độ chính xác cao: Sai số dưới 2%.</a:t>
            </a:r>
            <a:endParaRPr lang="en-US">
              <a:latin typeface="Lato"/>
              <a:ea typeface="Lato"/>
              <a:cs typeface="Lato"/>
            </a:endParaRPr>
          </a:p>
          <a:p>
            <a:pPr marL="342900" lvl="0" indent="-342900" algn="just">
              <a:lnSpc>
                <a:spcPct val="110000"/>
              </a:lnSpc>
              <a:buFont typeface="Symbol" panose="05050102010706020507" pitchFamily="18" charset="2"/>
              <a:buChar char=""/>
            </a:pPr>
            <a:r>
              <a:rPr lang="vi-VN">
                <a:latin typeface="Lato"/>
                <a:ea typeface="Lato"/>
                <a:cs typeface="Lato"/>
              </a:rPr>
              <a:t>Tiêu thụ ít năng lượng, điện áp hoạt động thấp: Dòng tiêu thụ dưới 50mA, chạy ở điện áp dưới 5V.</a:t>
            </a:r>
            <a:endParaRPr lang="en-US">
              <a:latin typeface="Lato"/>
              <a:ea typeface="Lato"/>
              <a:cs typeface="Lato"/>
            </a:endParaRPr>
          </a:p>
          <a:p>
            <a:pPr marL="342900" lvl="0" indent="-342900" algn="just">
              <a:lnSpc>
                <a:spcPct val="110000"/>
              </a:lnSpc>
              <a:buFont typeface="Symbol" panose="05050102010706020507" pitchFamily="18" charset="2"/>
              <a:buChar char=""/>
            </a:pPr>
            <a:r>
              <a:rPr lang="vi-VN">
                <a:latin typeface="Lato"/>
                <a:ea typeface="Lato"/>
                <a:cs typeface="Lato"/>
              </a:rPr>
              <a:t>Khoảng đo nhịp tim: 25-250bpm</a:t>
            </a:r>
            <a:endParaRPr lang="en-US">
              <a:latin typeface="Lato"/>
              <a:ea typeface="Lato"/>
              <a:cs typeface="Lato"/>
            </a:endParaRPr>
          </a:p>
          <a:p>
            <a:pPr marL="342900" lvl="0" indent="-342900" algn="just">
              <a:lnSpc>
                <a:spcPct val="110000"/>
              </a:lnSpc>
              <a:buFont typeface="Symbol" panose="05050102010706020507" pitchFamily="18" charset="2"/>
              <a:buChar char=""/>
            </a:pPr>
            <a:r>
              <a:rPr lang="vi-VN">
                <a:latin typeface="Lato"/>
                <a:ea typeface="Lato"/>
                <a:cs typeface="Lato"/>
              </a:rPr>
              <a:t>Khoảng đo SpO2: 0-100%</a:t>
            </a:r>
            <a:endParaRPr lang="en-US">
              <a:latin typeface="Lato"/>
              <a:ea typeface="Lato"/>
              <a:cs typeface="Lato"/>
            </a:endParaRPr>
          </a:p>
        </p:txBody>
      </p:sp>
      <p:sp>
        <p:nvSpPr>
          <p:cNvPr id="4" name="Slide Number Placeholder 3">
            <a:extLst>
              <a:ext uri="{FF2B5EF4-FFF2-40B4-BE49-F238E27FC236}">
                <a16:creationId xmlns:a16="http://schemas.microsoft.com/office/drawing/2014/main" id="{EABDD5B8-F3A0-DF98-C569-2904027047F5}"/>
              </a:ext>
            </a:extLst>
          </p:cNvPr>
          <p:cNvSpPr>
            <a:spLocks noGrp="1"/>
          </p:cNvSpPr>
          <p:nvPr>
            <p:ph type="sldNum" sz="quarter" idx="12"/>
          </p:nvPr>
        </p:nvSpPr>
        <p:spPr/>
        <p:txBody>
          <a:bodyPr/>
          <a:lstStyle/>
          <a:p>
            <a:fld id="{9EA0BE3B-158A-4EDF-80DC-E394A0D1600F}" type="slidenum">
              <a:rPr lang="en-US" smtClean="0"/>
              <a:pPr/>
              <a:t>6</a:t>
            </a:fld>
            <a:endParaRPr lang="en-US"/>
          </a:p>
        </p:txBody>
      </p:sp>
    </p:spTree>
    <p:extLst>
      <p:ext uri="{BB962C8B-B14F-4D97-AF65-F5344CB8AC3E}">
        <p14:creationId xmlns:p14="http://schemas.microsoft.com/office/powerpoint/2010/main" val="9078933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êu đề 4">
            <a:extLst>
              <a:ext uri="{FF2B5EF4-FFF2-40B4-BE49-F238E27FC236}">
                <a16:creationId xmlns:a16="http://schemas.microsoft.com/office/drawing/2014/main" id="{D9B5F5F9-9830-4652-64AF-A4DE88CACD5B}"/>
              </a:ext>
            </a:extLst>
          </p:cNvPr>
          <p:cNvSpPr>
            <a:spLocks noGrp="1"/>
          </p:cNvSpPr>
          <p:nvPr>
            <p:ph type="title"/>
          </p:nvPr>
        </p:nvSpPr>
        <p:spPr/>
        <p:txBody>
          <a:bodyPr/>
          <a:lstStyle/>
          <a:p>
            <a:r>
              <a:rPr lang="vi-VN" dirty="0"/>
              <a:t>3. Sơ đồ khối hệ thống</a:t>
            </a:r>
          </a:p>
        </p:txBody>
      </p:sp>
      <p:sp>
        <p:nvSpPr>
          <p:cNvPr id="2" name="Chỗ dành sẵn cho Số hiệu Bản chiếu 1">
            <a:extLst>
              <a:ext uri="{FF2B5EF4-FFF2-40B4-BE49-F238E27FC236}">
                <a16:creationId xmlns:a16="http://schemas.microsoft.com/office/drawing/2014/main" id="{F6085806-E221-227E-0C5D-019FEB142CA1}"/>
              </a:ext>
            </a:extLst>
          </p:cNvPr>
          <p:cNvSpPr>
            <a:spLocks noGrp="1"/>
          </p:cNvSpPr>
          <p:nvPr>
            <p:ph type="sldNum" sz="quarter" idx="12"/>
          </p:nvPr>
        </p:nvSpPr>
        <p:spPr/>
        <p:txBody>
          <a:bodyPr/>
          <a:lstStyle/>
          <a:p>
            <a:fld id="{9EA0BE3B-158A-4EDF-80DC-E394A0D1600F}" type="slidenum">
              <a:rPr lang="en-US" smtClean="0"/>
              <a:pPr/>
              <a:t>7</a:t>
            </a:fld>
            <a:endParaRPr lang="en-US"/>
          </a:p>
        </p:txBody>
      </p:sp>
      <p:pic>
        <p:nvPicPr>
          <p:cNvPr id="3" name="Picture 2" descr="A diagram of a flowchart&#10;&#10;Description automatically generated">
            <a:extLst>
              <a:ext uri="{FF2B5EF4-FFF2-40B4-BE49-F238E27FC236}">
                <a16:creationId xmlns:a16="http://schemas.microsoft.com/office/drawing/2014/main" id="{73C722CC-5DE0-D262-4510-8EB21BC77F6A}"/>
              </a:ext>
            </a:extLst>
          </p:cNvPr>
          <p:cNvPicPr>
            <a:picLocks noChangeAspect="1"/>
          </p:cNvPicPr>
          <p:nvPr/>
        </p:nvPicPr>
        <p:blipFill rotWithShape="1">
          <a:blip r:embed="rId2">
            <a:extLst>
              <a:ext uri="{28A0092B-C50C-407E-A947-70E740481C1C}">
                <a14:useLocalDpi xmlns:a14="http://schemas.microsoft.com/office/drawing/2010/main" val="0"/>
              </a:ext>
            </a:extLst>
          </a:blip>
          <a:srcRect l="14394" t="24117" r="26341" b="29476"/>
          <a:stretch/>
        </p:blipFill>
        <p:spPr bwMode="auto">
          <a:xfrm>
            <a:off x="1807424" y="1299335"/>
            <a:ext cx="8272905" cy="5003143"/>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7536216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308E1B1-D9CD-415A-BCE5-B57F39B2F31D}"/>
              </a:ext>
            </a:extLst>
          </p:cNvPr>
          <p:cNvSpPr>
            <a:spLocks noGrp="1"/>
          </p:cNvSpPr>
          <p:nvPr>
            <p:ph sz="quarter" idx="13"/>
          </p:nvPr>
        </p:nvSpPr>
        <p:spPr>
          <a:xfrm>
            <a:off x="4977116" y="1758372"/>
            <a:ext cx="5349642" cy="2734115"/>
          </a:xfrm>
        </p:spPr>
        <p:txBody>
          <a:bodyPr/>
          <a:lstStyle/>
          <a:p>
            <a:pPr marL="0" indent="0">
              <a:buNone/>
            </a:pPr>
            <a:r>
              <a:rPr lang="en-US" sz="7200" b="1" dirty="0">
                <a:solidFill>
                  <a:srgbClr val="C00000"/>
                </a:solidFill>
              </a:rPr>
              <a:t>III. </a:t>
            </a:r>
          </a:p>
          <a:p>
            <a:pPr marL="0" indent="0">
              <a:buNone/>
            </a:pPr>
            <a:r>
              <a:rPr lang="vi-VN" sz="3600" b="1" dirty="0">
                <a:solidFill>
                  <a:srgbClr val="003366"/>
                </a:solidFill>
              </a:rPr>
              <a:t>Thiết kế, thực hiện </a:t>
            </a:r>
            <a:endParaRPr lang="en-US" sz="3600" b="1" dirty="0">
              <a:solidFill>
                <a:srgbClr val="003366"/>
              </a:solidFill>
            </a:endParaRPr>
          </a:p>
        </p:txBody>
      </p:sp>
      <p:sp>
        <p:nvSpPr>
          <p:cNvPr id="4" name="Slide Number Placeholder 3">
            <a:extLst>
              <a:ext uri="{FF2B5EF4-FFF2-40B4-BE49-F238E27FC236}">
                <a16:creationId xmlns:a16="http://schemas.microsoft.com/office/drawing/2014/main" id="{BD91CA00-8B5A-4B5F-AE21-CF0691D64D53}"/>
              </a:ext>
            </a:extLst>
          </p:cNvPr>
          <p:cNvSpPr>
            <a:spLocks noGrp="1"/>
          </p:cNvSpPr>
          <p:nvPr>
            <p:ph type="sldNum" sz="quarter" idx="12"/>
          </p:nvPr>
        </p:nvSpPr>
        <p:spPr/>
        <p:txBody>
          <a:bodyPr/>
          <a:lstStyle/>
          <a:p>
            <a:fld id="{9EA0BE3B-158A-4EDF-80DC-E394A0D1600F}" type="slidenum">
              <a:rPr lang="en-US" smtClean="0"/>
              <a:pPr/>
              <a:t>8</a:t>
            </a:fld>
            <a:endParaRPr lang="en-US"/>
          </a:p>
        </p:txBody>
      </p:sp>
    </p:spTree>
    <p:extLst>
      <p:ext uri="{BB962C8B-B14F-4D97-AF65-F5344CB8AC3E}">
        <p14:creationId xmlns:p14="http://schemas.microsoft.com/office/powerpoint/2010/main" val="20950742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BD5138-6B05-25BA-7A04-9516BFB2497A}"/>
              </a:ext>
            </a:extLst>
          </p:cNvPr>
          <p:cNvSpPr>
            <a:spLocks noGrp="1"/>
          </p:cNvSpPr>
          <p:nvPr>
            <p:ph type="title"/>
          </p:nvPr>
        </p:nvSpPr>
        <p:spPr/>
        <p:txBody>
          <a:bodyPr/>
          <a:lstStyle/>
          <a:p>
            <a:r>
              <a:rPr lang="vi-VN" dirty="0"/>
              <a:t>1. Khối </a:t>
            </a:r>
            <a:r>
              <a:rPr lang="vi-VN"/>
              <a:t>vi điều khiển</a:t>
            </a:r>
            <a:endParaRPr lang="en-US" dirty="0"/>
          </a:p>
        </p:txBody>
      </p:sp>
      <p:sp>
        <p:nvSpPr>
          <p:cNvPr id="3" name="Text Placeholder 2">
            <a:extLst>
              <a:ext uri="{FF2B5EF4-FFF2-40B4-BE49-F238E27FC236}">
                <a16:creationId xmlns:a16="http://schemas.microsoft.com/office/drawing/2014/main" id="{ED841C25-9F2E-7225-2080-FD2C267F8D50}"/>
              </a:ext>
            </a:extLst>
          </p:cNvPr>
          <p:cNvSpPr>
            <a:spLocks noGrp="1"/>
          </p:cNvSpPr>
          <p:nvPr>
            <p:ph type="body" sz="quarter" idx="13"/>
          </p:nvPr>
        </p:nvSpPr>
        <p:spPr/>
        <p:txBody>
          <a:bodyPr/>
          <a:lstStyle/>
          <a:p>
            <a:r>
              <a:rPr lang="vi-VN"/>
              <a:t>STM32: Vi </a:t>
            </a:r>
            <a:r>
              <a:rPr lang="vi-VN" dirty="0"/>
              <a:t>điều khiển giá rẻ, tiêu thụ năng </a:t>
            </a:r>
            <a:r>
              <a:rPr lang="vi-VN"/>
              <a:t>lượng thấp.</a:t>
            </a:r>
          </a:p>
          <a:p>
            <a:r>
              <a:rPr lang="vi-VN"/>
              <a:t> Có 37 </a:t>
            </a:r>
            <a:r>
              <a:rPr lang="vi-VN" dirty="0"/>
              <a:t>chân GPIO với điện áp 3.3V.</a:t>
            </a:r>
          </a:p>
        </p:txBody>
      </p:sp>
      <p:sp>
        <p:nvSpPr>
          <p:cNvPr id="4" name="Slide Number Placeholder 3">
            <a:extLst>
              <a:ext uri="{FF2B5EF4-FFF2-40B4-BE49-F238E27FC236}">
                <a16:creationId xmlns:a16="http://schemas.microsoft.com/office/drawing/2014/main" id="{E9622D3F-0885-0BB0-B40D-F33FECE8802A}"/>
              </a:ext>
            </a:extLst>
          </p:cNvPr>
          <p:cNvSpPr>
            <a:spLocks noGrp="1"/>
          </p:cNvSpPr>
          <p:nvPr>
            <p:ph type="sldNum" sz="quarter" idx="12"/>
          </p:nvPr>
        </p:nvSpPr>
        <p:spPr/>
        <p:txBody>
          <a:bodyPr/>
          <a:lstStyle/>
          <a:p>
            <a:fld id="{9EA0BE3B-158A-4EDF-80DC-E394A0D1600F}" type="slidenum">
              <a:rPr lang="en-US" smtClean="0"/>
              <a:pPr/>
              <a:t>9</a:t>
            </a:fld>
            <a:endParaRPr lang="en-US"/>
          </a:p>
        </p:txBody>
      </p:sp>
      <p:pic>
        <p:nvPicPr>
          <p:cNvPr id="6" name="Picture 5" descr="STM32F103 Bluepill–Getting Started with Arduino core | alselectro">
            <a:extLst>
              <a:ext uri="{FF2B5EF4-FFF2-40B4-BE49-F238E27FC236}">
                <a16:creationId xmlns:a16="http://schemas.microsoft.com/office/drawing/2014/main" id="{8E6DBB4B-E2FA-7FCB-7C9A-754DCFC50439}"/>
              </a:ext>
            </a:extLst>
          </p:cNvPr>
          <p:cNvPicPr>
            <a:picLocks noChangeAspect="1"/>
          </p:cNvPicPr>
          <p:nvPr/>
        </p:nvPicPr>
        <p:blipFill rotWithShape="1">
          <a:blip r:embed="rId2">
            <a:extLst>
              <a:ext uri="{28A0092B-C50C-407E-A947-70E740481C1C}">
                <a14:useLocalDpi xmlns:a14="http://schemas.microsoft.com/office/drawing/2010/main" val="0"/>
              </a:ext>
            </a:extLst>
          </a:blip>
          <a:srcRect l="1766" t="1695"/>
          <a:stretch/>
        </p:blipFill>
        <p:spPr bwMode="auto">
          <a:xfrm>
            <a:off x="3514117" y="2007235"/>
            <a:ext cx="5162570" cy="396399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950182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AB97ACF3D4C3947A651ED46BC5E2D70" ma:contentTypeVersion="17" ma:contentTypeDescription="Create a new document." ma:contentTypeScope="" ma:versionID="1d34f74652efaca3718f84c789ff0cef">
  <xsd:schema xmlns:xsd="http://www.w3.org/2001/XMLSchema" xmlns:xs="http://www.w3.org/2001/XMLSchema" xmlns:p="http://schemas.microsoft.com/office/2006/metadata/properties" xmlns:ns2="686d785d-8579-4421-a11b-9825e658610e" xmlns:ns3="0cd27f38-2525-46c9-92b7-6a3ba91ba510" targetNamespace="http://schemas.microsoft.com/office/2006/metadata/properties" ma:root="true" ma:fieldsID="e6110584b91d5a85acb9f0c23b57a864" ns2:_="" ns3:_="">
    <xsd:import namespace="686d785d-8579-4421-a11b-9825e658610e"/>
    <xsd:import namespace="0cd27f38-2525-46c9-92b7-6a3ba91ba51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3:SharedWithUsers" minOccurs="0"/>
                <xsd:element ref="ns3:SharedWithDetails" minOccurs="0"/>
                <xsd:element ref="ns2:MediaServiceAutoTag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6d785d-8579-4421-a11b-9825e658610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546fe6cf-c6c6-432e-bc3b-e1a865b2857d"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cd27f38-2525-46c9-92b7-6a3ba91ba510"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d6fb4961-7d50-42cc-8c56-884edc611522}" ma:internalName="TaxCatchAll" ma:showField="CatchAllData" ma:web="0cd27f38-2525-46c9-92b7-6a3ba91ba51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cd27f38-2525-46c9-92b7-6a3ba91ba510" xsi:nil="true"/>
    <lcf76f155ced4ddcb4097134ff3c332f xmlns="686d785d-8579-4421-a11b-9825e658610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208D846-A4D4-46D3-8D62-678D18448151}"/>
</file>

<file path=customXml/itemProps2.xml><?xml version="1.0" encoding="utf-8"?>
<ds:datastoreItem xmlns:ds="http://schemas.openxmlformats.org/officeDocument/2006/customXml" ds:itemID="{1F864693-8A55-472C-81C0-447998499523}">
  <ds:schemaRefs>
    <ds:schemaRef ds:uri="http://schemas.microsoft.com/office/2006/metadata/properties"/>
    <ds:schemaRef ds:uri="http://schemas.microsoft.com/office/2006/documentManagement/types"/>
    <ds:schemaRef ds:uri="http://purl.org/dc/dcmitype/"/>
    <ds:schemaRef ds:uri="http://purl.org/dc/terms/"/>
    <ds:schemaRef ds:uri="5146bf3b-b0e6-45aa-a2bc-54ad1b07977e"/>
    <ds:schemaRef ds:uri="http://schemas.microsoft.com/office/infopath/2007/PartnerControls"/>
    <ds:schemaRef ds:uri="http://schemas.openxmlformats.org/package/2006/metadata/core-properties"/>
    <ds:schemaRef ds:uri="502ca988-026b-479f-8c59-d58bc8ba19f4"/>
    <ds:schemaRef ds:uri="http://www.w3.org/XML/1998/namespace"/>
    <ds:schemaRef ds:uri="http://purl.org/dc/elements/1.1/"/>
    <ds:schemaRef ds:uri="0cd27f38-2525-46c9-92b7-6a3ba91ba510"/>
    <ds:schemaRef ds:uri="686d785d-8579-4421-a11b-9825e658610e"/>
  </ds:schemaRefs>
</ds:datastoreItem>
</file>

<file path=customXml/itemProps3.xml><?xml version="1.0" encoding="utf-8"?>
<ds:datastoreItem xmlns:ds="http://schemas.openxmlformats.org/officeDocument/2006/customXml" ds:itemID="{123B5378-9DA0-4915-B963-EE50F65C991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216</TotalTime>
  <Words>527</Words>
  <Application>Microsoft Office PowerPoint</Application>
  <PresentationFormat>Widescreen</PresentationFormat>
  <Paragraphs>78</Paragraphs>
  <Slides>16</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Lato</vt:lpstr>
      <vt:lpstr>Symbol</vt:lpstr>
      <vt:lpstr>Office Theme</vt:lpstr>
      <vt:lpstr>PowerPoint Presentation</vt:lpstr>
      <vt:lpstr>PowerPoint Presentation</vt:lpstr>
      <vt:lpstr>I. Giới thiệu đề tài</vt:lpstr>
      <vt:lpstr>PowerPoint Presentation</vt:lpstr>
      <vt:lpstr>1. Yêu cầu chức năng</vt:lpstr>
      <vt:lpstr>2. Yêu cầu phi chức năng</vt:lpstr>
      <vt:lpstr>3. Sơ đồ khối hệ thống</vt:lpstr>
      <vt:lpstr>PowerPoint Presentation</vt:lpstr>
      <vt:lpstr>1. Khối vi điều khiển</vt:lpstr>
      <vt:lpstr>2. Khối cảm biến</vt:lpstr>
      <vt:lpstr>3. Khối hiển thị</vt:lpstr>
      <vt:lpstr>5. Sơ đồ lắp mạch</vt:lpstr>
      <vt:lpstr>PowerPoint Presentation</vt:lpstr>
      <vt:lpstr>1. Hình ảnh sản phẩm</vt:lpstr>
      <vt:lpstr>2. Kết quả thử nghiệm</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Vu Tuan Minh 20214015</cp:lastModifiedBy>
  <cp:revision>8</cp:revision>
  <dcterms:created xsi:type="dcterms:W3CDTF">2021-05-28T04:32:29Z</dcterms:created>
  <dcterms:modified xsi:type="dcterms:W3CDTF">2024-07-10T18:32:46Z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0x0101004AB97ACF3D4C3947A651ED46BC5E2D70</vt:lpwstr>
  </property>
</Properties>
</file>