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1D8A-2EB5-4C23-BC10-B4EBA4ED829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E0CC-EBAD-4F96-891A-F9FDB5A04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0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1D8A-2EB5-4C23-BC10-B4EBA4ED829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E0CC-EBAD-4F96-891A-F9FDB5A04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2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7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7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2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2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1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5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0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1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6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2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2019-11-27T01:06:31Z</dcterms:created>
  <dcterms:modified xsi:type="dcterms:W3CDTF">2019-11-27T01:06:31Z</dcterms:modified>
</cp:coreProperties>
</file>