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050B-2496-4D52-8B44-B5F7B8180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FEB0C-B9D7-4D83-AFA0-F971CDB8F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F0D3D-1152-4E29-B9E2-0A1D2C8E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8695-D9D3-41DD-BA90-7BFAFBE1799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0A93-94E7-4405-96C6-9C6449A3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DCEF-0C64-448E-AE85-96CBB543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65-B1D9-4589-A0FE-8672A94F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67F2-A0DB-4722-B905-83CFECA1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85C4D-8729-42FB-A6B5-EA61D8CE7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0B446-4DF4-411D-8C09-DDBD0C99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8695-D9D3-41DD-BA90-7BFAFBE1799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37B3-4327-4901-95AA-4FADD21D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DB1E-18B4-4AEA-BDCA-2E64392F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65-B1D9-4589-A0FE-8672A94F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0A25-7530-4B1C-A189-F0584DCDB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6AAA9-6523-4427-8429-E50A998E4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D47A-5884-4386-BB34-C3D46631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8695-D9D3-41DD-BA90-7BFAFBE1799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D7FE-7657-455A-8ACD-BC3A5071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B3EEB-E9C0-4EFD-B1E6-925C43E2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65-B1D9-4589-A0FE-8672A94F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6423-B25A-4A30-86BC-49F6C989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B218-7F9C-46B3-94E3-C9C9EB19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D589-3046-4879-825B-57DC6641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8695-D9D3-41DD-BA90-7BFAFBE1799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6B8B-799D-4FF4-9BE6-E2C8D679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C6210-AFD1-4EFF-84B4-34F705EF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65-B1D9-4589-A0FE-8672A94F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ACDB-6066-427D-84D1-7E845A2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686A-9EC9-4ADB-A7FA-7F04702DA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D9AD6-A976-46A2-B0FA-CCA20AE6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8695-D9D3-41DD-BA90-7BFAFBE1799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14F3-694D-4AF0-9061-704CD228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9DF1-1F7D-4585-AB44-ED087D6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65-B1D9-4589-A0FE-8672A94F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E783-CFD4-441C-B9F4-D5B3A67A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334A-B956-4CD5-A846-86AFB3BFB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84168-CB98-4910-9009-404F65490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68CEE-9779-40CA-B08D-29C219EB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8695-D9D3-41DD-BA90-7BFAFBE1799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9147-DF6D-4975-8949-04F2F1B6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984B5-4A2B-4B76-BE47-D3AC56EC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65-B1D9-4589-A0FE-8672A94F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947A-225A-4890-8C08-F4E55007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84B2-C162-4193-92CF-D5CED72F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C7DFC-1DE4-4985-99B1-F64AAB9BF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89F9C-AC9A-4458-A847-3ADFD254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D5BD2-14BC-41EE-9BEF-E8E67EC7D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14E65-1FA1-4EEF-A261-D94F04CD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8695-D9D3-41DD-BA90-7BFAFBE1799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D766C-425C-4A64-8633-BBE92C09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00B5F-A988-4B9E-8974-96D1FF7E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65-B1D9-4589-A0FE-8672A94F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0F3E-B25F-423C-8DB5-E8DBDE88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B0396-3AF0-4401-BC5C-BD22DB8A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8695-D9D3-41DD-BA90-7BFAFBE1799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51AAE-148A-4257-892C-B36C3CCC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21C52-29A3-4EB7-A704-F1CE3D4B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65-B1D9-4589-A0FE-8672A94F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F51CF-7201-4959-9A8B-5BF18235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8695-D9D3-41DD-BA90-7BFAFBE1799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E1B8F-002A-4DC2-B6FC-61C6F2D8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FC1E6-14E3-44CC-B808-BABC5834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65-B1D9-4589-A0FE-8672A94F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D0C1-4BC5-4121-9EDF-51DE4487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5800-4E46-4ABB-82C5-6D9B50E5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E37EB-5828-4345-8DC4-A13439BA9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C9DE1-2EB5-405A-9510-197D6A1C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8695-D9D3-41DD-BA90-7BFAFBE1799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EB610-6D0E-4CDA-816C-B6C4FE62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C8588-4252-4392-8443-79A3D0D1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65-B1D9-4589-A0FE-8672A94F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6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3CE2-7C75-4FC2-B972-049B4279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5CE18-93B3-483B-9660-48A2B7C1A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EB973-B33B-4E28-BA0A-329DBA8B9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276C8-8542-4E24-A792-C14F81FF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8695-D9D3-41DD-BA90-7BFAFBE1799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14308-0729-4310-835D-8F11F208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ED8EF-C111-42A5-896E-6AB63072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65-B1D9-4589-A0FE-8672A94F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6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B905D-26A4-420D-956A-9E115FDA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3FE2B-5174-409C-9491-606EE8F59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FC8B-3FCB-46C2-A342-CF486D0AE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8695-D9D3-41DD-BA90-7BFAFBE1799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E280-64B9-4F4F-B4DC-5B2C07156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1A74-E2FA-42D9-A720-B01BD1B33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2065-B1D9-4589-A0FE-8672A94F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9B63-33D3-44EC-9846-E14EA589D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R="179701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br>
              <a:rPr lang="vi-VN" sz="280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5BF3D-9635-4391-8591-BEBB7F30E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399" y="2791459"/>
            <a:ext cx="9144000" cy="1031329"/>
          </a:xfrm>
        </p:spPr>
        <p:txBody>
          <a:bodyPr>
            <a:normAutofit fontScale="92500" lnSpcReduction="10000"/>
          </a:bodyPr>
          <a:lstStyle/>
          <a:p>
            <a:pPr marR="179701" indent="457189" algn="ctr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</a:pPr>
            <a:r>
              <a:rPr lang="vi-VN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 TỐT NGIỆP</a:t>
            </a:r>
            <a:endParaRPr lang="vi-VN" sz="11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79701" indent="457189" algn="ctr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 NGÀNH: KỸ THUẬT</a:t>
            </a:r>
            <a:r>
              <a:rPr lang="vi-VN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CƠ ĐIỆN TỬ</a:t>
            </a:r>
            <a:endParaRPr lang="vi-VN" sz="11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7DF47-C159-40BA-8C31-136C08C3DC66}"/>
              </a:ext>
            </a:extLst>
          </p:cNvPr>
          <p:cNvSpPr txBox="1"/>
          <p:nvPr/>
        </p:nvSpPr>
        <p:spPr>
          <a:xfrm>
            <a:off x="1372403" y="85028"/>
            <a:ext cx="8717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 ĐẠI HỌC KỸ THUẬT CÔNG NGHIỆP</a:t>
            </a:r>
            <a:br>
              <a:rPr lang="vi-VN" sz="280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vi-VN" sz="2800" b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 CƠ KHÍ – BỘ MÔN CƠ ĐIỆN TỬ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14B4C-C311-4B6D-B9F6-F2DF36B58083}"/>
              </a:ext>
            </a:extLst>
          </p:cNvPr>
          <p:cNvSpPr txBox="1"/>
          <p:nvPr/>
        </p:nvSpPr>
        <p:spPr>
          <a:xfrm>
            <a:off x="1244399" y="4183661"/>
            <a:ext cx="1547439" cy="46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 đề tài: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98B6-F758-443F-BAFC-37261EF39028}"/>
              </a:ext>
            </a:extLst>
          </p:cNvPr>
          <p:cNvSpPr txBox="1"/>
          <p:nvPr/>
        </p:nvSpPr>
        <p:spPr>
          <a:xfrm>
            <a:off x="1244399" y="5144092"/>
            <a:ext cx="9446156" cy="211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vi-VN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 viên hướng dẫn</a:t>
            </a:r>
            <a:r>
              <a:rPr lang="vi-VN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TS. Lê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Thu </a:t>
            </a:r>
            <a:r>
              <a:rPr lang="en-US" sz="20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vi-VN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 viên thực hiện</a:t>
            </a:r>
            <a:r>
              <a:rPr lang="vi-VN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Đoàn Quốc Cường _ K185520114060 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-K54CDT.02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vi-VN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Vũ Văn Đạt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 K185520114061        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-K54CDT.02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vi-VN" sz="16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594" y="1235973"/>
            <a:ext cx="1363609" cy="1367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549B7F-58FA-4D3A-AD84-B5293FE03730}"/>
              </a:ext>
            </a:extLst>
          </p:cNvPr>
          <p:cNvSpPr txBox="1"/>
          <p:nvPr/>
        </p:nvSpPr>
        <p:spPr>
          <a:xfrm>
            <a:off x="2978354" y="4260701"/>
            <a:ext cx="7410045" cy="76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 KẾ HỆ THỐNG PHÂN LOẠI SẢN PHẨM BẰNG XỬ LÝ ẢNH: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HÌNH DẠNG CỦA ĐỐI TƯỢNG</a:t>
            </a:r>
            <a:endParaRPr lang="vi-V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Đạt Vũ Văn</dc:creator>
  <cp:lastModifiedBy>Đạt Vũ Văn</cp:lastModifiedBy>
  <cp:revision>1</cp:revision>
  <dcterms:created xsi:type="dcterms:W3CDTF">2023-01-08T09:29:09Z</dcterms:created>
  <dcterms:modified xsi:type="dcterms:W3CDTF">2023-01-08T09:30:16Z</dcterms:modified>
</cp:coreProperties>
</file>