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56417D25-2D15-4479-A8AF-1CDB0B3B7838}">
          <p14:sldIdLst>
            <p14:sldId id="266"/>
            <p14:sldId id="256"/>
            <p14:sldId id="257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920" userDrawn="1">
          <p15:clr>
            <a:srgbClr val="A4A3A4"/>
          </p15:clr>
        </p15:guide>
        <p15:guide id="4" pos="24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ADDD"/>
    <a:srgbClr val="000000"/>
    <a:srgbClr val="0033CC"/>
    <a:srgbClr val="00EF00"/>
    <a:srgbClr val="00FF00"/>
    <a:srgbClr val="ADB9CA"/>
    <a:srgbClr val="008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>
        <p:guide orient="horz" pos="2160"/>
        <p:guide pos="3840"/>
        <p:guide pos="1920"/>
        <p:guide pos="24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3E80-B0D1-4C4B-9A82-7A660A9EB087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5B16-C727-4B95-AB2F-5485C16BE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23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3E80-B0D1-4C4B-9A82-7A660A9EB087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5B16-C727-4B95-AB2F-5485C16BE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86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3E80-B0D1-4C4B-9A82-7A660A9EB087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5B16-C727-4B95-AB2F-5485C16BE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57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3E80-B0D1-4C4B-9A82-7A660A9EB087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5B16-C727-4B95-AB2F-5485C16BE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48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3E80-B0D1-4C4B-9A82-7A660A9EB087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5B16-C727-4B95-AB2F-5485C16BE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62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3E80-B0D1-4C4B-9A82-7A660A9EB087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5B16-C727-4B95-AB2F-5485C16BE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94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3E80-B0D1-4C4B-9A82-7A660A9EB087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5B16-C727-4B95-AB2F-5485C16BE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15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3E80-B0D1-4C4B-9A82-7A660A9EB087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5B16-C727-4B95-AB2F-5485C16BE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94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3E80-B0D1-4C4B-9A82-7A660A9EB087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5B16-C727-4B95-AB2F-5485C16BE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93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3E80-B0D1-4C4B-9A82-7A660A9EB087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5B16-C727-4B95-AB2F-5485C16BE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18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3E80-B0D1-4C4B-9A82-7A660A9EB087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5B16-C727-4B95-AB2F-5485C16BE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68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53E80-B0D1-4C4B-9A82-7A660A9EB087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65B16-C727-4B95-AB2F-5485C16BE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85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5000"/>
                <a:lumOff val="95000"/>
              </a:schemeClr>
            </a:gs>
            <a:gs pos="99500">
              <a:srgbClr val="C5D3ED"/>
            </a:gs>
            <a:gs pos="99000">
              <a:schemeClr val="accent5">
                <a:lumMod val="58000"/>
                <a:lumOff val="42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4059" y="2795022"/>
            <a:ext cx="583497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err="1" smtClean="0">
                <a:ln w="0"/>
                <a:solidFill>
                  <a:schemeClr val="bg2">
                    <a:lumMod val="1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Chào</a:t>
            </a:r>
            <a:r>
              <a:rPr lang="en-US" sz="5400" dirty="0" smtClean="0">
                <a:ln w="0"/>
                <a:solidFill>
                  <a:schemeClr val="bg2">
                    <a:lumMod val="1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5400" dirty="0" err="1" smtClean="0">
                <a:ln w="0"/>
                <a:solidFill>
                  <a:schemeClr val="bg2">
                    <a:lumMod val="1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mừng</a:t>
            </a:r>
            <a:r>
              <a:rPr lang="en-US" sz="5400" dirty="0" smtClean="0">
                <a:ln w="0"/>
                <a:solidFill>
                  <a:schemeClr val="bg2">
                    <a:lumMod val="1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5400" dirty="0" err="1" smtClean="0">
                <a:ln w="0"/>
                <a:solidFill>
                  <a:schemeClr val="bg2">
                    <a:lumMod val="1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các</a:t>
            </a:r>
            <a:r>
              <a:rPr lang="en-US" sz="5400" dirty="0" smtClean="0">
                <a:ln w="0"/>
                <a:solidFill>
                  <a:schemeClr val="bg2">
                    <a:lumMod val="1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5400" dirty="0" err="1" smtClean="0">
                <a:ln w="0"/>
                <a:solidFill>
                  <a:schemeClr val="bg2">
                    <a:lumMod val="1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thầy</a:t>
            </a:r>
            <a:r>
              <a:rPr lang="en-US" sz="5400" dirty="0" smtClean="0">
                <a:ln w="0"/>
                <a:solidFill>
                  <a:schemeClr val="bg2">
                    <a:lumMod val="1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5400" dirty="0" err="1" smtClean="0">
                <a:ln w="0"/>
                <a:solidFill>
                  <a:schemeClr val="bg2">
                    <a:lumMod val="1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cô</a:t>
            </a:r>
            <a:r>
              <a:rPr lang="en-US" sz="5400" dirty="0" smtClean="0">
                <a:ln w="0"/>
                <a:solidFill>
                  <a:schemeClr val="bg2">
                    <a:lumMod val="1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5400" dirty="0" err="1" smtClean="0">
                <a:ln w="0"/>
                <a:solidFill>
                  <a:schemeClr val="bg2">
                    <a:lumMod val="1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giáo</a:t>
            </a:r>
            <a:r>
              <a:rPr lang="en-US" sz="5400" dirty="0" smtClean="0">
                <a:ln w="0"/>
                <a:solidFill>
                  <a:schemeClr val="bg2">
                    <a:lumMod val="1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5400" dirty="0" err="1" smtClean="0">
                <a:ln w="0"/>
                <a:solidFill>
                  <a:schemeClr val="bg2">
                    <a:lumMod val="1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và</a:t>
            </a:r>
            <a:r>
              <a:rPr lang="en-US" sz="5400" dirty="0" smtClean="0">
                <a:ln w="0"/>
                <a:solidFill>
                  <a:schemeClr val="bg2">
                    <a:lumMod val="1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5400" dirty="0" err="1" smtClean="0">
                <a:ln w="0"/>
                <a:solidFill>
                  <a:schemeClr val="bg2">
                    <a:lumMod val="1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các</a:t>
            </a:r>
            <a:r>
              <a:rPr lang="en-US" sz="5400" dirty="0" smtClean="0">
                <a:ln w="0"/>
                <a:solidFill>
                  <a:schemeClr val="bg2">
                    <a:lumMod val="1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5400" dirty="0" err="1" smtClean="0">
                <a:ln w="0"/>
                <a:solidFill>
                  <a:schemeClr val="bg2">
                    <a:lumMod val="1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bạn</a:t>
            </a:r>
            <a:endParaRPr lang="en-US" sz="5400" b="0" cap="none" spc="0" dirty="0">
              <a:ln w="0"/>
              <a:solidFill>
                <a:schemeClr val="bg2">
                  <a:lumMod val="1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0467" y="280550"/>
            <a:ext cx="962027" cy="31484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4059" y="2205335"/>
            <a:ext cx="6146006" cy="2933700"/>
          </a:xfrm>
          <a:prstGeom prst="rect">
            <a:avLst/>
          </a:prstGeom>
          <a:solidFill>
            <a:srgbClr val="93A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691222" y="1695450"/>
            <a:ext cx="233362" cy="3190875"/>
          </a:xfrm>
          <a:prstGeom prst="rect">
            <a:avLst/>
          </a:prstGeom>
          <a:solidFill>
            <a:srgbClr val="93AD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19539" y="0"/>
            <a:ext cx="1095292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KỸ THUẬT CÔNG NGHIỆP</a:t>
            </a:r>
            <a:b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CƠ KHÍ – BỘ MÔN CƠ ĐIỆN TỬ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791" y="3342855"/>
            <a:ext cx="3515145" cy="35151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98" y="1348443"/>
            <a:ext cx="5102860" cy="510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06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0209 L -0.25 -0.0007 " pathEditMode="relative" rAng="0" ptsTypes="AA">
                                      <p:cBhvr>
                                        <p:cTn id="10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6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33333E-6 L 0.35131 -0.00278 " pathEditMode="relative" rAng="0" ptsTypes="AA">
                                      <p:cBhvr>
                                        <p:cTn id="12" dur="1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65" y="-13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L -0.25196 -0.01273 " pathEditMode="relative" rAng="0" ptsTypes="AA">
                                      <p:cBhvr>
                                        <p:cTn id="14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04" y="-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7" grpId="0" animBg="1"/>
      <p:bldP spid="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65463"/>
            <a:ext cx="9144000" cy="101019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KỸ THUẬT CÔNG NGHIỆP</a:t>
            </a:r>
            <a:b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CƠ KHÍ – BỘ MÔN CƠ ĐIỆN TỬ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9634" y="5319713"/>
            <a:ext cx="8312727" cy="1655762"/>
          </a:xfrm>
        </p:spPr>
        <p:txBody>
          <a:bodyPr>
            <a:normAutofit/>
          </a:bodyPr>
          <a:lstStyle/>
          <a:p>
            <a:pPr algn="l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 </a:t>
            </a:r>
          </a:p>
          <a:p>
            <a:pPr algn="l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Vũ Văn Đạt                  - K54.CDT02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Đoàn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Cường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- K54.CDT02</a:t>
            </a:r>
          </a:p>
          <a:p>
            <a:pPr algn="l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408" y="1175656"/>
            <a:ext cx="1475181" cy="1475181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228725" y="2949575"/>
            <a:ext cx="973455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LỄ BẢO VỆ ĐỒ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 </a:t>
            </a:r>
          </a:p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HỆ THỐNG CƠ ĐIỆN TỬ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TÀI : HỆ THỐNG PHÂN LOẠI SẢN PHẨM THEO MÀU SẮC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95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/>
          <p:cNvSpPr/>
          <p:nvPr/>
        </p:nvSpPr>
        <p:spPr>
          <a:xfrm>
            <a:off x="4121493" y="5627021"/>
            <a:ext cx="5600700" cy="632139"/>
          </a:xfrm>
          <a:prstGeom prst="roundRect">
            <a:avLst>
              <a:gd name="adj" fmla="val 50000"/>
            </a:avLst>
          </a:prstGeom>
          <a:solidFill>
            <a:srgbClr val="00E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4922623" y="4303554"/>
            <a:ext cx="5600700" cy="632139"/>
          </a:xfrm>
          <a:prstGeom prst="roundRect">
            <a:avLst>
              <a:gd name="adj" fmla="val 50000"/>
            </a:avLst>
          </a:prstGeom>
          <a:solidFill>
            <a:srgbClr val="ADB9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5449389" y="3007877"/>
            <a:ext cx="5600700" cy="632139"/>
          </a:xfrm>
          <a:prstGeom prst="roundRect">
            <a:avLst>
              <a:gd name="adj" fmla="val 50000"/>
            </a:avLst>
          </a:prstGeom>
          <a:solidFill>
            <a:srgbClr val="ADB9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4922623" y="1660732"/>
            <a:ext cx="5600700" cy="632139"/>
          </a:xfrm>
          <a:prstGeom prst="roundRect">
            <a:avLst>
              <a:gd name="adj" fmla="val 50000"/>
            </a:avLst>
          </a:prstGeom>
          <a:solidFill>
            <a:srgbClr val="ADB9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4242485" y="388754"/>
            <a:ext cx="6280837" cy="632139"/>
          </a:xfrm>
          <a:prstGeom prst="roundRect">
            <a:avLst>
              <a:gd name="adj" fmla="val 50000"/>
            </a:avLst>
          </a:prstGeom>
          <a:solidFill>
            <a:srgbClr val="00E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4922622" y="1641843"/>
            <a:ext cx="5736141" cy="632139"/>
          </a:xfrm>
          <a:prstGeom prst="roundRect">
            <a:avLst>
              <a:gd name="adj" fmla="val 50000"/>
            </a:avLst>
          </a:prstGeom>
          <a:solidFill>
            <a:srgbClr val="00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5449389" y="2988988"/>
            <a:ext cx="5600700" cy="632139"/>
          </a:xfrm>
          <a:prstGeom prst="roundRect">
            <a:avLst>
              <a:gd name="adj" fmla="val 50000"/>
            </a:avLst>
          </a:prstGeom>
          <a:solidFill>
            <a:srgbClr val="00E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4922623" y="4284665"/>
            <a:ext cx="5600700" cy="632139"/>
          </a:xfrm>
          <a:prstGeom prst="roundRect">
            <a:avLst>
              <a:gd name="adj" fmla="val 50000"/>
            </a:avLst>
          </a:prstGeom>
          <a:solidFill>
            <a:srgbClr val="00E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810493" y="2150505"/>
            <a:ext cx="1940080" cy="2233060"/>
            <a:chOff x="3239589" y="2423040"/>
            <a:chExt cx="1747955" cy="2011921"/>
          </a:xfrm>
        </p:grpSpPr>
        <p:grpSp>
          <p:nvGrpSpPr>
            <p:cNvPr id="13" name="Group 12"/>
            <p:cNvGrpSpPr/>
            <p:nvPr/>
          </p:nvGrpSpPr>
          <p:grpSpPr>
            <a:xfrm>
              <a:off x="4023361" y="2423040"/>
              <a:ext cx="964183" cy="2011921"/>
              <a:chOff x="7505700" y="2645805"/>
              <a:chExt cx="778058" cy="1623542"/>
            </a:xfrm>
          </p:grpSpPr>
          <p:sp>
            <p:nvSpPr>
              <p:cNvPr id="11" name="Freeform 10"/>
              <p:cNvSpPr/>
              <p:nvPr/>
            </p:nvSpPr>
            <p:spPr>
              <a:xfrm>
                <a:off x="7505700" y="2645805"/>
                <a:ext cx="778058" cy="811771"/>
              </a:xfrm>
              <a:custGeom>
                <a:avLst/>
                <a:gdLst>
                  <a:gd name="connsiteX0" fmla="*/ 0 w 778058"/>
                  <a:gd name="connsiteY0" fmla="*/ 0 h 811771"/>
                  <a:gd name="connsiteX1" fmla="*/ 152244 w 778058"/>
                  <a:gd name="connsiteY1" fmla="*/ 15348 h 811771"/>
                  <a:gd name="connsiteX2" fmla="*/ 778058 w 778058"/>
                  <a:gd name="connsiteY2" fmla="*/ 783196 h 811771"/>
                  <a:gd name="connsiteX3" fmla="*/ 775537 w 778058"/>
                  <a:gd name="connsiteY3" fmla="*/ 811771 h 811771"/>
                  <a:gd name="connsiteX4" fmla="*/ 0 w 778058"/>
                  <a:gd name="connsiteY4" fmla="*/ 811771 h 811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8058" h="811771">
                    <a:moveTo>
                      <a:pt x="0" y="0"/>
                    </a:moveTo>
                    <a:lnTo>
                      <a:pt x="152244" y="15348"/>
                    </a:lnTo>
                    <a:cubicBezTo>
                      <a:pt x="509395" y="88431"/>
                      <a:pt x="778058" y="404439"/>
                      <a:pt x="778058" y="783196"/>
                    </a:cubicBezTo>
                    <a:lnTo>
                      <a:pt x="775537" y="811771"/>
                    </a:lnTo>
                    <a:lnTo>
                      <a:pt x="0" y="811771"/>
                    </a:lnTo>
                    <a:close/>
                  </a:path>
                </a:pathLst>
              </a:custGeom>
              <a:solidFill>
                <a:srgbClr val="0033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 11"/>
              <p:cNvSpPr/>
              <p:nvPr/>
            </p:nvSpPr>
            <p:spPr>
              <a:xfrm flipV="1">
                <a:off x="7505700" y="3457576"/>
                <a:ext cx="778058" cy="811771"/>
              </a:xfrm>
              <a:custGeom>
                <a:avLst/>
                <a:gdLst>
                  <a:gd name="connsiteX0" fmla="*/ 0 w 778058"/>
                  <a:gd name="connsiteY0" fmla="*/ 0 h 811771"/>
                  <a:gd name="connsiteX1" fmla="*/ 152244 w 778058"/>
                  <a:gd name="connsiteY1" fmla="*/ 15348 h 811771"/>
                  <a:gd name="connsiteX2" fmla="*/ 778058 w 778058"/>
                  <a:gd name="connsiteY2" fmla="*/ 783196 h 811771"/>
                  <a:gd name="connsiteX3" fmla="*/ 775537 w 778058"/>
                  <a:gd name="connsiteY3" fmla="*/ 811771 h 811771"/>
                  <a:gd name="connsiteX4" fmla="*/ 0 w 778058"/>
                  <a:gd name="connsiteY4" fmla="*/ 811771 h 811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8058" h="811771">
                    <a:moveTo>
                      <a:pt x="0" y="0"/>
                    </a:moveTo>
                    <a:lnTo>
                      <a:pt x="152244" y="15348"/>
                    </a:lnTo>
                    <a:cubicBezTo>
                      <a:pt x="509395" y="88431"/>
                      <a:pt x="778058" y="404439"/>
                      <a:pt x="778058" y="783196"/>
                    </a:cubicBezTo>
                    <a:lnTo>
                      <a:pt x="775537" y="811771"/>
                    </a:lnTo>
                    <a:lnTo>
                      <a:pt x="0" y="811771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Oval 3"/>
            <p:cNvSpPr/>
            <p:nvPr/>
          </p:nvSpPr>
          <p:spPr>
            <a:xfrm>
              <a:off x="3239589" y="2645228"/>
              <a:ext cx="1567544" cy="15675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38100" dir="2700000" sx="99000" sy="99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-560044" y="962025"/>
            <a:ext cx="4467225" cy="4658745"/>
            <a:chOff x="131362" y="962025"/>
            <a:chExt cx="4467225" cy="4658745"/>
          </a:xfrm>
        </p:grpSpPr>
        <p:sp>
          <p:nvSpPr>
            <p:cNvPr id="15" name="Arc 14"/>
            <p:cNvSpPr/>
            <p:nvPr/>
          </p:nvSpPr>
          <p:spPr>
            <a:xfrm>
              <a:off x="131362" y="1057785"/>
              <a:ext cx="4467225" cy="4467225"/>
            </a:xfrm>
            <a:prstGeom prst="arc">
              <a:avLst>
                <a:gd name="adj1" fmla="val 16200000"/>
                <a:gd name="adj2" fmla="val 5535955"/>
              </a:avLst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295525" y="962025"/>
              <a:ext cx="190500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269724" y="5430270"/>
              <a:ext cx="190500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Oval 19"/>
          <p:cNvSpPr/>
          <p:nvPr/>
        </p:nvSpPr>
        <p:spPr>
          <a:xfrm>
            <a:off x="3840506" y="3181859"/>
            <a:ext cx="219075" cy="219075"/>
          </a:xfrm>
          <a:prstGeom prst="ellipse">
            <a:avLst/>
          </a:prstGeom>
          <a:solidFill>
            <a:srgbClr val="008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745131" y="1314450"/>
            <a:ext cx="219075" cy="219075"/>
          </a:xfrm>
          <a:prstGeom prst="ellipse">
            <a:avLst/>
          </a:prstGeom>
          <a:solidFill>
            <a:srgbClr val="008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635593" y="5105400"/>
            <a:ext cx="219075" cy="219075"/>
          </a:xfrm>
          <a:prstGeom prst="ellipse">
            <a:avLst/>
          </a:prstGeom>
          <a:solidFill>
            <a:srgbClr val="008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504299" y="4400550"/>
            <a:ext cx="219075" cy="219075"/>
          </a:xfrm>
          <a:prstGeom prst="ellipse">
            <a:avLst/>
          </a:prstGeom>
          <a:solidFill>
            <a:srgbClr val="008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613837" y="2180152"/>
            <a:ext cx="219075" cy="219075"/>
          </a:xfrm>
          <a:prstGeom prst="ellipse">
            <a:avLst/>
          </a:prstGeom>
          <a:solidFill>
            <a:srgbClr val="008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028174" y="520386"/>
            <a:ext cx="428625" cy="428625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4708311" y="1751527"/>
            <a:ext cx="428625" cy="428625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200969" y="3077083"/>
            <a:ext cx="428625" cy="428625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708311" y="4405312"/>
            <a:ext cx="428625" cy="428625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907181" y="5716018"/>
            <a:ext cx="428625" cy="428625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21" idx="7"/>
            <a:endCxn id="26" idx="3"/>
          </p:cNvCxnSpPr>
          <p:nvPr/>
        </p:nvCxnSpPr>
        <p:spPr>
          <a:xfrm flipV="1">
            <a:off x="2932123" y="886240"/>
            <a:ext cx="1158822" cy="4602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4" idx="6"/>
            <a:endCxn id="27" idx="2"/>
          </p:cNvCxnSpPr>
          <p:nvPr/>
        </p:nvCxnSpPr>
        <p:spPr>
          <a:xfrm flipV="1">
            <a:off x="3832912" y="1965840"/>
            <a:ext cx="875399" cy="3238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0" idx="6"/>
            <a:endCxn id="28" idx="2"/>
          </p:cNvCxnSpPr>
          <p:nvPr/>
        </p:nvCxnSpPr>
        <p:spPr>
          <a:xfrm flipV="1">
            <a:off x="4059581" y="3291396"/>
            <a:ext cx="114138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3" idx="6"/>
            <a:endCxn id="29" idx="2"/>
          </p:cNvCxnSpPr>
          <p:nvPr/>
        </p:nvCxnSpPr>
        <p:spPr>
          <a:xfrm>
            <a:off x="3723374" y="4510088"/>
            <a:ext cx="984937" cy="1095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30" idx="2"/>
          </p:cNvCxnSpPr>
          <p:nvPr/>
        </p:nvCxnSpPr>
        <p:spPr>
          <a:xfrm>
            <a:off x="2840241" y="5304682"/>
            <a:ext cx="1066940" cy="625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016718" y="524154"/>
            <a:ext cx="44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01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709341" y="1761760"/>
            <a:ext cx="44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02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200969" y="3106729"/>
            <a:ext cx="44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03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730321" y="4391140"/>
            <a:ext cx="44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04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901452" y="5733790"/>
            <a:ext cx="44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05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17324" y="2851536"/>
            <a:ext cx="1653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</a:rPr>
              <a:t>Các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việc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đã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làm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được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endParaRPr lang="en-US" sz="2400" b="1" dirty="0" smtClean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608340" y="507188"/>
            <a:ext cx="5773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7030A0"/>
                </a:solidFill>
              </a:rPr>
              <a:t>Kết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nối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hệ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thống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điều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khiển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với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điện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thoại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thông</a:t>
            </a:r>
            <a:r>
              <a:rPr lang="en-US" b="1" dirty="0" smtClean="0">
                <a:solidFill>
                  <a:srgbClr val="7030A0"/>
                </a:solidFill>
              </a:rPr>
              <a:t> qua </a:t>
            </a:r>
            <a:r>
              <a:rPr lang="en-US" b="1" dirty="0" err="1" smtClean="0">
                <a:solidFill>
                  <a:srgbClr val="7030A0"/>
                </a:solidFill>
              </a:rPr>
              <a:t>Wifi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374020" y="1781173"/>
            <a:ext cx="514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7030A0"/>
                </a:solidFill>
              </a:rPr>
              <a:t>Hệ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thống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tự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động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phân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loại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sản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phẩm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theo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màu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sắc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82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620100" y="128933"/>
            <a:ext cx="4061005" cy="632139"/>
          </a:xfrm>
          <a:prstGeom prst="roundRect">
            <a:avLst>
              <a:gd name="adj" fmla="val 50000"/>
            </a:avLst>
          </a:prstGeom>
          <a:solidFill>
            <a:srgbClr val="00E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      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97495" y="265846"/>
            <a:ext cx="410990" cy="41099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72944" y="286675"/>
            <a:ext cx="44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18" name="Subtitle 17"/>
          <p:cNvSpPr>
            <a:spLocks noGrp="1"/>
          </p:cNvSpPr>
          <p:nvPr>
            <p:ph type="subTitle" idx="1"/>
          </p:nvPr>
        </p:nvSpPr>
        <p:spPr>
          <a:xfrm>
            <a:off x="620100" y="1051214"/>
            <a:ext cx="10952775" cy="55553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lnSpc>
                <a:spcPct val="100000"/>
              </a:lnSpc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Color Image 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Gray Image 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 image 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nhị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 algn="l">
              <a:lnSpc>
                <a:spcPct val="100000"/>
              </a:lnSpc>
              <a:buFont typeface="Symbol" panose="05050102010706020507" pitchFamily="18" charset="2"/>
              <a:buChar char="Þ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Camera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nhị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_&gt;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lnSpc>
                <a:spcPct val="100000"/>
              </a:lnSpc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(Pixel)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cường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tọa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vadf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(Histogram)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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Matlab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phần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mềm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ứng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dụng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rất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tốt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thuật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toán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xử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lý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ảnh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để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thực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hiện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yêu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cầu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trong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nội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dung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cần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thực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hiện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để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thuận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tiện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hơn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ta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thực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hiện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lập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trình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trên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giao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diện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guide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có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sẵn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trên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Matlab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78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9" y="983307"/>
            <a:ext cx="12169241" cy="5874693"/>
          </a:xfrm>
          <a:prstGeom prst="rect">
            <a:avLst/>
          </a:prstGeom>
        </p:spPr>
      </p:pic>
      <p:sp>
        <p:nvSpPr>
          <p:cNvPr id="5" name="Flowchart: Terminator 4"/>
          <p:cNvSpPr/>
          <p:nvPr/>
        </p:nvSpPr>
        <p:spPr>
          <a:xfrm>
            <a:off x="275466" y="123825"/>
            <a:ext cx="10363959" cy="788432"/>
          </a:xfrm>
          <a:prstGeom prst="flowChartTerminator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83460" y="194875"/>
            <a:ext cx="929879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Thiết</a:t>
            </a:r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36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kế</a:t>
            </a:r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36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giao</a:t>
            </a:r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36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diện</a:t>
            </a:r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36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lập</a:t>
            </a:r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36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trình</a:t>
            </a:r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Guide </a:t>
            </a:r>
            <a:r>
              <a:rPr lang="en-US" sz="36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trong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36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Matlab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8" name="Oval 7"/>
          <p:cNvSpPr/>
          <p:nvPr/>
        </p:nvSpPr>
        <p:spPr>
          <a:xfrm>
            <a:off x="695325" y="267066"/>
            <a:ext cx="501948" cy="501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85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5000"/>
                <a:lumOff val="95000"/>
              </a:schemeClr>
            </a:gs>
            <a:gs pos="99500">
              <a:srgbClr val="C5D3ED"/>
            </a:gs>
            <a:gs pos="99000">
              <a:schemeClr val="accent5">
                <a:lumMod val="58000"/>
                <a:lumOff val="42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675" y="1875562"/>
            <a:ext cx="583497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err="1" smtClean="0">
                <a:ln w="0"/>
                <a:solidFill>
                  <a:schemeClr val="bg2">
                    <a:lumMod val="1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Cảm</a:t>
            </a:r>
            <a:r>
              <a:rPr lang="en-US" sz="5400" dirty="0" smtClean="0">
                <a:ln w="0"/>
                <a:solidFill>
                  <a:schemeClr val="bg2">
                    <a:lumMod val="1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5400" dirty="0" err="1" smtClean="0">
                <a:ln w="0"/>
                <a:solidFill>
                  <a:schemeClr val="bg2">
                    <a:lumMod val="1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ơn</a:t>
            </a:r>
            <a:r>
              <a:rPr lang="en-US" sz="5400" dirty="0" smtClean="0">
                <a:ln w="0"/>
                <a:solidFill>
                  <a:schemeClr val="bg2">
                    <a:lumMod val="1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5400" dirty="0" err="1" smtClean="0">
                <a:ln w="0"/>
                <a:solidFill>
                  <a:schemeClr val="bg2">
                    <a:lumMod val="1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thầy</a:t>
            </a:r>
            <a:r>
              <a:rPr lang="en-US" sz="5400" dirty="0" smtClean="0">
                <a:ln w="0"/>
                <a:solidFill>
                  <a:schemeClr val="bg2">
                    <a:lumMod val="1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5400" dirty="0" err="1" smtClean="0">
                <a:ln w="0"/>
                <a:solidFill>
                  <a:schemeClr val="bg2">
                    <a:lumMod val="1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và</a:t>
            </a:r>
            <a:r>
              <a:rPr lang="en-US" sz="5400" dirty="0" smtClean="0">
                <a:ln w="0"/>
                <a:solidFill>
                  <a:schemeClr val="bg2">
                    <a:lumMod val="1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5400" dirty="0" err="1" smtClean="0">
                <a:ln w="0"/>
                <a:solidFill>
                  <a:schemeClr val="bg2">
                    <a:lumMod val="1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các</a:t>
            </a:r>
            <a:r>
              <a:rPr lang="en-US" sz="5400" dirty="0" smtClean="0">
                <a:ln w="0"/>
                <a:solidFill>
                  <a:schemeClr val="bg2">
                    <a:lumMod val="1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5400" dirty="0" err="1" smtClean="0">
                <a:ln w="0"/>
                <a:solidFill>
                  <a:schemeClr val="bg2">
                    <a:lumMod val="1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bạn</a:t>
            </a:r>
            <a:r>
              <a:rPr lang="en-US" sz="5400" dirty="0" smtClean="0">
                <a:ln w="0"/>
                <a:solidFill>
                  <a:schemeClr val="bg2">
                    <a:lumMod val="1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5400" dirty="0" err="1" smtClean="0">
                <a:ln w="0"/>
                <a:solidFill>
                  <a:schemeClr val="bg2">
                    <a:lumMod val="1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đã</a:t>
            </a:r>
            <a:r>
              <a:rPr lang="en-US" sz="5400" dirty="0" smtClean="0">
                <a:ln w="0"/>
                <a:solidFill>
                  <a:schemeClr val="bg2">
                    <a:lumMod val="1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5400" dirty="0" err="1" smtClean="0">
                <a:ln w="0"/>
                <a:solidFill>
                  <a:schemeClr val="bg2">
                    <a:lumMod val="1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lắng</a:t>
            </a:r>
            <a:r>
              <a:rPr lang="en-US" sz="5400" dirty="0" smtClean="0">
                <a:ln w="0"/>
                <a:solidFill>
                  <a:schemeClr val="bg2">
                    <a:lumMod val="1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5400" dirty="0" err="1" smtClean="0">
                <a:ln w="0"/>
                <a:solidFill>
                  <a:schemeClr val="bg2">
                    <a:lumMod val="1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nghe</a:t>
            </a:r>
            <a:r>
              <a:rPr lang="en-US" sz="5400" dirty="0" smtClean="0">
                <a:ln w="0"/>
                <a:solidFill>
                  <a:schemeClr val="bg2">
                    <a:lumMod val="1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!</a:t>
            </a:r>
            <a:endParaRPr lang="en-US" sz="5400" b="0" cap="none" spc="0" dirty="0">
              <a:ln w="0"/>
              <a:solidFill>
                <a:schemeClr val="bg2">
                  <a:lumMod val="1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1337" y="933450"/>
            <a:ext cx="523875" cy="17145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6675" y="1790700"/>
            <a:ext cx="6146006" cy="2019300"/>
          </a:xfrm>
          <a:prstGeom prst="rect">
            <a:avLst/>
          </a:prstGeom>
          <a:solidFill>
            <a:srgbClr val="93A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156940" y="1443038"/>
            <a:ext cx="233362" cy="31908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4356" y="581882"/>
            <a:ext cx="6096012" cy="60960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219" y="3429000"/>
            <a:ext cx="3619506" cy="361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5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path" presetSubtype="0" accel="50000" decel="50000" fill="hold" grpId="1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animMotion origin="layout" path="M -0.03789 0.03171 L -0.28789 0.0331 " pathEditMode="relative" rAng="0" ptsTypes="AA">
                                      <p:cBhvr>
                                        <p:cTn id="10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6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111E-6 L 0.4155 0.08518 " pathEditMode="relative" rAng="0" ptsTypes="AA">
                                      <p:cBhvr>
                                        <p:cTn id="12" dur="1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68" y="425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33333E-6 L -0.25195 -0.01273 " pathEditMode="relative" rAng="0" ptsTypes="AA">
                                      <p:cBhvr>
                                        <p:cTn id="14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04" y="-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7" grpId="0"/>
      <p:bldP spid="7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6B6A0D9-1082-483A-AA6E-8A85D37A665B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1822</TotalTime>
  <Words>354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PowerPoint Presentation</vt:lpstr>
      <vt:lpstr>TRƯỜNG ĐẠI HỌC KỸ THUẬT CÔNG NGHIỆP KHOA CƠ KHÍ – BỘ MÔN CƠ ĐIỆN TỬ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Đạt Vũ Văn</dc:creator>
  <cp:lastModifiedBy>Đạt Vũ Văn</cp:lastModifiedBy>
  <cp:revision>69</cp:revision>
  <dcterms:created xsi:type="dcterms:W3CDTF">2022-03-03T10:17:55Z</dcterms:created>
  <dcterms:modified xsi:type="dcterms:W3CDTF">2022-06-14T08:39:36Z</dcterms:modified>
</cp:coreProperties>
</file>