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660033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7279-A836-4642-9F19-966BA539803A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2404-EAAF-424D-8AB4-2158268DA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90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553200"/>
            <a:ext cx="5334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>
            <a:lvl1pPr algn="r"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144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5562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05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ms-hcm.fpt.edu.v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://www.bloodshed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Course: Programming Fundamentals using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Grading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781050" y="914400"/>
            <a:ext cx="7905750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Maximum score: 10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On-going assessments: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02 Quiz (Q) 	 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08 Workshops (W)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01 Assignments (AS)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01 Practical Exam (PE)   (</a:t>
            </a:r>
            <a:r>
              <a:rPr lang="en-US" sz="2000" dirty="0" smtClean="0">
                <a:sym typeface="Wingdings" pitchFamily="2" charset="2"/>
              </a:rPr>
              <a:t>4</a:t>
            </a:r>
            <a:r>
              <a:rPr lang="en-US" sz="2000" dirty="0" smtClean="0"/>
              <a:t>0%)</a:t>
            </a:r>
          </a:p>
          <a:p>
            <a:pPr marL="628650" indent="-1588">
              <a:lnSpc>
                <a:spcPct val="90000"/>
              </a:lnSpc>
              <a:buNone/>
            </a:pPr>
            <a:r>
              <a:rPr lang="en-US" sz="2000" dirty="0" smtClean="0"/>
              <a:t>(Practical exam retake only when the score of PE &lt; 4)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Final exam (FE) 	   	</a:t>
            </a:r>
            <a:r>
              <a:rPr lang="en-US" sz="2000" dirty="0" smtClean="0">
                <a:sym typeface="Wingdings" pitchFamily="2" charset="2"/>
              </a:rPr>
              <a:t> (</a:t>
            </a:r>
            <a:r>
              <a:rPr lang="en-US" sz="2000" dirty="0" smtClean="0"/>
              <a:t>30%)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Total score = 0.1*Q + 0.1*W + 0.1*AS + 0.4*PE + 0.3*FE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Pass: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Every on-going assessment component &gt;0 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Practical Exam &gt;=4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	Final Examination score ≥ 4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    Total score ≥ 5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FE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How to study?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1039813"/>
            <a:ext cx="8558212" cy="53609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 lesson before class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all the exercises to make your sense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Academic policies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990600"/>
            <a:ext cx="8539162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Enjoy the Course!</a:t>
            </a:r>
          </a:p>
          <a:p>
            <a:pPr lvl="1" eaLnBrk="1" hangingPunct="1"/>
            <a:r>
              <a:rPr lang="en-US" dirty="0" smtClean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 smtClean="0"/>
              <a:t>We will do our best but we need your help</a:t>
            </a:r>
            <a:r>
              <a:rPr lang="en-US" dirty="0" smtClean="0"/>
              <a:t>. So let’s all have fun together with Foundations of Programming Using C!!!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Installing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Download </a:t>
            </a:r>
            <a:r>
              <a:rPr lang="en-US" dirty="0" smtClean="0"/>
              <a:t>and Install Dev-C++ 4.9.9.2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http://www.bloodshed.net/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09800" y="1219200"/>
            <a:ext cx="57150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Why we program?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Why C 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chosen?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Pre-requisites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Course Objectives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Course Description and Course Plan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Materials/ Tools/ References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Course Requirements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Grading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Academic Policies</a:t>
            </a:r>
          </a:p>
          <a:p>
            <a:r>
              <a:rPr lang="en-US" sz="2400" dirty="0" smtClean="0"/>
              <a:t>How to Study?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Getting/Installing Programming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Program?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676400"/>
            <a:ext cx="86106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We usually cause errors (hay 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sai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), quickly forget something (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mau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quên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)  and are not tenacious (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chóng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chán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Computers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are our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 assistances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They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need to be taught how to work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To teach a computer working, we use a programming language. 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  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 is </a:t>
            </a:r>
            <a:r>
              <a:rPr lang="en-US" dirty="0" smtClean="0"/>
              <a:t>chosen?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066800"/>
            <a:ext cx="88392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Top ten common programming languages: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latest data   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http://www.tiobe.com/index.php/content/paperinfo/tpci/index.html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442" y="1676402"/>
            <a:ext cx="7844586" cy="396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14605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 smtClean="0"/>
              <a:t>Completed EN051 or obtain 500+ TOEFL equivalent international certificates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065213"/>
            <a:ext cx="8839200" cy="54117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plan to </a:t>
            </a:r>
            <a:r>
              <a:rPr lang="en-US" sz="2800" i="1" dirty="0" smtClean="0"/>
              <a:t>understand</a:t>
            </a:r>
            <a:r>
              <a:rPr lang="en-US" sz="2800" dirty="0" smtClean="0"/>
              <a:t> a subset of the C language, rather than the whole thing, is to make learning easier, and how and why the C language is learned and applied as the basic language syntax.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keyword is </a:t>
            </a:r>
            <a:r>
              <a:rPr lang="en-US" sz="2400" i="1" dirty="0" smtClean="0"/>
              <a:t>understand </a:t>
            </a:r>
            <a:r>
              <a:rPr lang="en-US" sz="2400" dirty="0" smtClean="0"/>
              <a:t>!! We must not be satisfied by just learning a bunch of information about the C language syntax – our goal is to learn how to implement the console application/ algorithms/ … using the C language and what makes them good.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 we proceed to learn and use the C language, we shall pick up the underlying theory and basic syntax.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This will be a practical course </a:t>
            </a:r>
            <a:r>
              <a:rPr lang="en-US" sz="2400" dirty="0" smtClean="0"/>
              <a:t>!! We shall use the Dev-C++ 4.9.9.2 for Windows program to learn C language. 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Remember</a:t>
            </a:r>
            <a:r>
              <a:rPr lang="en-US" sz="2400" dirty="0" smtClean="0"/>
              <a:t>: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The C language is the language of the low level nature. Therefore, it is critical to understand the C language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Description- Course Plan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211388" y="1287463"/>
            <a:ext cx="5332412" cy="4656137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Introduction to PFC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Basic Computation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Basic Logics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Modules and Functions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Pointers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Libraries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Contiguous Storage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Strings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Text Files</a:t>
            </a:r>
          </a:p>
          <a:p>
            <a:pPr marL="514350" indent="-514350" algn="just" eaLnBrk="1" hangingPunct="1">
              <a:buNone/>
            </a:pPr>
            <a:r>
              <a:rPr lang="en-US" sz="2400" b="1" dirty="0" smtClean="0"/>
              <a:t>Coues </a:t>
            </a:r>
            <a:r>
              <a:rPr lang="en-US" sz="2400" b="1" dirty="0" smtClean="0"/>
              <a:t>plan: Please get it from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dirty="0" smtClean="0"/>
              <a:t>Materials/ Tools/ References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323975"/>
            <a:ext cx="8382000" cy="51530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Textbook: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latin typeface="Arial" charset="0"/>
              </a:rPr>
              <a:t>    </a:t>
            </a:r>
            <a:r>
              <a:rPr lang="en-US" sz="2400" dirty="0" smtClean="0">
                <a:latin typeface="Arial" charset="0"/>
              </a:rPr>
              <a:t>Evan Weaver</a:t>
            </a:r>
            <a:r>
              <a:rPr lang="en-US" sz="2400" dirty="0" smtClean="0"/>
              <a:t> – Foundations of Programming Using C, July 2006 Edition, </a:t>
            </a:r>
            <a:r>
              <a:rPr lang="en-US" sz="2400" dirty="0" smtClean="0"/>
              <a:t>Trường</a:t>
            </a:r>
            <a:r>
              <a:rPr lang="en-US" sz="2400" dirty="0" smtClean="0"/>
              <a:t> </a:t>
            </a:r>
            <a:r>
              <a:rPr lang="en-US" sz="2400" dirty="0" smtClean="0"/>
              <a:t>Đại</a:t>
            </a:r>
            <a:r>
              <a:rPr lang="en-US" sz="2400" dirty="0" smtClean="0"/>
              <a:t> </a:t>
            </a:r>
            <a:r>
              <a:rPr lang="en-US" sz="2400" dirty="0" smtClean="0"/>
              <a:t>học</a:t>
            </a:r>
            <a:r>
              <a:rPr lang="en-US" sz="2400" dirty="0" smtClean="0"/>
              <a:t> FPT – Hà </a:t>
            </a:r>
            <a:r>
              <a:rPr lang="en-US" sz="2400" dirty="0" smtClean="0"/>
              <a:t>Nội</a:t>
            </a:r>
            <a:r>
              <a:rPr lang="en-US" sz="2400" dirty="0" smtClean="0"/>
              <a:t> – </a:t>
            </a:r>
            <a:r>
              <a:rPr lang="en-US" sz="2400" dirty="0" smtClean="0"/>
              <a:t>tháng</a:t>
            </a:r>
            <a:r>
              <a:rPr lang="en-US" sz="2400" dirty="0" smtClean="0"/>
              <a:t> 9, 2007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Course</a:t>
            </a:r>
            <a:r>
              <a:rPr lang="en-US" sz="2400" dirty="0" smtClean="0"/>
              <a:t> </a:t>
            </a:r>
            <a:r>
              <a:rPr lang="en-US" sz="2400" b="1" dirty="0" smtClean="0"/>
              <a:t>Website (forum)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http://cms-hcm.fpt.edu.vn/</a:t>
            </a: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Tool</a:t>
            </a:r>
            <a:r>
              <a:rPr lang="en-US" sz="2400" dirty="0" smtClean="0"/>
              <a:t>: You can use an arbitrary C/C++ programming </a:t>
            </a:r>
            <a:r>
              <a:rPr lang="en-US" sz="2400" dirty="0" smtClean="0"/>
              <a:t>software, </a:t>
            </a:r>
            <a:r>
              <a:rPr lang="en-US" sz="2400" dirty="0" smtClean="0"/>
              <a:t>such as: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(1) Dev-C++ 4.9.9.2 (recommended):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    Link: </a:t>
            </a:r>
            <a:r>
              <a:rPr lang="en-US" sz="2400" dirty="0" smtClean="0">
                <a:hlinkClick r:id="rId4"/>
              </a:rPr>
              <a:t>http://www.bloodshed.net/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(2) </a:t>
            </a:r>
            <a:r>
              <a:rPr lang="en-US" sz="2400" dirty="0" smtClean="0"/>
              <a:t>NetBeans</a:t>
            </a:r>
            <a:r>
              <a:rPr lang="en-US" sz="2400" dirty="0" smtClean="0"/>
              <a:t> with C/C++ </a:t>
            </a:r>
            <a:r>
              <a:rPr lang="en-US" sz="2400" dirty="0" smtClean="0"/>
              <a:t>plug-in: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http://www.oracle.com/technetwork/java/javase/downloads/jdk-netbeans-jsp-142931.html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Requirements</a:t>
            </a: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936750"/>
            <a:ext cx="7800975" cy="3016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Following lessons in classrooms</a:t>
            </a:r>
          </a:p>
          <a:p>
            <a:r>
              <a:rPr lang="en-US" sz="2800" dirty="0" smtClean="0"/>
              <a:t>Reading textbook and documents at home</a:t>
            </a:r>
          </a:p>
          <a:p>
            <a:r>
              <a:rPr lang="en-US" sz="2800" dirty="0" smtClean="0"/>
              <a:t>Completing chapter assessments in time ( programs and/or reports)</a:t>
            </a:r>
          </a:p>
          <a:p>
            <a:r>
              <a:rPr lang="en-US" sz="2800" dirty="0" smtClean="0"/>
              <a:t>Discussing actively in your teams and in classrooms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703</Words>
  <Application>Microsoft Office PowerPoint</Application>
  <PresentationFormat>On-screen Show (4:3)</PresentationFormat>
  <Paragraphs>113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Course: Programming Fundamentals using C</vt:lpstr>
      <vt:lpstr>Contents</vt:lpstr>
      <vt:lpstr>Why We Program?</vt:lpstr>
      <vt:lpstr>Why C is chosen?</vt:lpstr>
      <vt:lpstr>Prerequisites</vt:lpstr>
      <vt:lpstr>Course Objectives </vt:lpstr>
      <vt:lpstr>Course Description- Course Plan</vt:lpstr>
      <vt:lpstr>Materials/ Tools/ References</vt:lpstr>
      <vt:lpstr>Course Requirements</vt:lpstr>
      <vt:lpstr>Grading </vt:lpstr>
      <vt:lpstr>How to study?</vt:lpstr>
      <vt:lpstr>Academic policies</vt:lpstr>
      <vt:lpstr>Slide 13</vt:lpstr>
      <vt:lpstr>Getting and Installing Tool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2015-07-19T03:04:32Z</dcterms:created>
  <dcterms:modified xsi:type="dcterms:W3CDTF">2015-07-23T10:56:20Z</dcterms:modified>
</cp:coreProperties>
</file>