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0" r:id="rId4"/>
    <p:sldId id="257" r:id="rId5"/>
    <p:sldId id="258" r:id="rId6"/>
    <p:sldId id="259" r:id="rId7"/>
    <p:sldId id="262" r:id="rId8"/>
    <p:sldId id="260" r:id="rId9"/>
    <p:sldId id="263" r:id="rId10"/>
    <p:sldId id="264" r:id="rId11"/>
    <p:sldId id="265" r:id="rId12"/>
    <p:sldId id="266" r:id="rId13"/>
    <p:sldId id="267" r:id="rId14"/>
    <p:sldId id="268" r:id="rId15"/>
    <p:sldId id="269"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72" y="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10127D-A7AE-471D-8AA7-576E92F165EA}"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150392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0127D-A7AE-471D-8AA7-576E92F165EA}"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29040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0127D-A7AE-471D-8AA7-576E92F165EA}"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202212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0127D-A7AE-471D-8AA7-576E92F165EA}"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51112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0127D-A7AE-471D-8AA7-576E92F165EA}"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336338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10127D-A7AE-471D-8AA7-576E92F165EA}" type="datetimeFigureOut">
              <a:rPr lang="en-US" smtClean="0"/>
              <a:t>08-May-19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36579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10127D-A7AE-471D-8AA7-576E92F165EA}" type="datetimeFigureOut">
              <a:rPr lang="en-US" smtClean="0"/>
              <a:t>08-May-19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234423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10127D-A7AE-471D-8AA7-576E92F165EA}" type="datetimeFigureOut">
              <a:rPr lang="en-US" smtClean="0"/>
              <a:t>08-May-19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322055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0127D-A7AE-471D-8AA7-576E92F165EA}" type="datetimeFigureOut">
              <a:rPr lang="en-US" smtClean="0"/>
              <a:t>08-May-19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32421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0478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0127D-A7AE-471D-8AA7-576E92F165EA}" type="datetimeFigureOut">
              <a:rPr lang="en-US" smtClean="0"/>
              <a:t>08-May-19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275356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0127D-A7AE-471D-8AA7-576E92F165EA}" type="datetimeFigureOut">
              <a:rPr lang="en-US" smtClean="0"/>
              <a:t>08-May-19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27D5F-3A72-4C83-8FA4-BFBA092A9B48}" type="slidenum">
              <a:rPr lang="en-US" smtClean="0"/>
              <a:t>‹#›</a:t>
            </a:fld>
            <a:endParaRPr lang="en-US"/>
          </a:p>
        </p:txBody>
      </p:sp>
    </p:spTree>
    <p:extLst>
      <p:ext uri="{BB962C8B-B14F-4D97-AF65-F5344CB8AC3E}">
        <p14:creationId xmlns:p14="http://schemas.microsoft.com/office/powerpoint/2010/main" val="66487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10127D-A7AE-471D-8AA7-576E92F165EA}" type="datetimeFigureOut">
              <a:rPr lang="en-US" smtClean="0"/>
              <a:t>08-May-19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1327D5F-3A72-4C83-8FA4-BFBA092A9B48}" type="slidenum">
              <a:rPr lang="en-US" smtClean="0"/>
              <a:t>‹#›</a:t>
            </a:fld>
            <a:endParaRPr lang="en-US"/>
          </a:p>
        </p:txBody>
      </p:sp>
    </p:spTree>
    <p:extLst>
      <p:ext uri="{BB962C8B-B14F-4D97-AF65-F5344CB8AC3E}">
        <p14:creationId xmlns:p14="http://schemas.microsoft.com/office/powerpoint/2010/main" val="2792295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5800" y="4629150"/>
            <a:ext cx="4191000" cy="409575"/>
          </a:xfrm>
        </p:spPr>
        <p:txBody>
          <a:bodyPr>
            <a:normAutofit fontScale="77500" lnSpcReduction="20000"/>
          </a:bodyPr>
          <a:lstStyle/>
          <a:p>
            <a:r>
              <a:rPr lang="en-US" b="1" smtClean="0"/>
              <a:t>Nguồn: resources.base.vn</a:t>
            </a:r>
            <a:endParaRPr lang="en-US" b="1"/>
          </a:p>
        </p:txBody>
      </p:sp>
    </p:spTree>
    <p:extLst>
      <p:ext uri="{BB962C8B-B14F-4D97-AF65-F5344CB8AC3E}">
        <p14:creationId xmlns:p14="http://schemas.microsoft.com/office/powerpoint/2010/main" val="2276378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Tạo báo cáo tự động</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047750"/>
            <a:ext cx="8839200" cy="4038600"/>
          </a:xfrm>
        </p:spPr>
      </p:pic>
    </p:spTree>
    <p:extLst>
      <p:ext uri="{BB962C8B-B14F-4D97-AF65-F5344CB8AC3E}">
        <p14:creationId xmlns:p14="http://schemas.microsoft.com/office/powerpoint/2010/main" val="3923544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Tích hợp và bảo mật</a:t>
            </a:r>
          </a:p>
        </p:txBody>
      </p:sp>
      <p:sp>
        <p:nvSpPr>
          <p:cNvPr id="3" name="Content Placeholder 2"/>
          <p:cNvSpPr>
            <a:spLocks noGrp="1"/>
          </p:cNvSpPr>
          <p:nvPr>
            <p:ph idx="1"/>
          </p:nvPr>
        </p:nvSpPr>
        <p:spPr/>
        <p:txBody>
          <a:bodyPr>
            <a:normAutofit fontScale="92500" lnSpcReduction="10000"/>
          </a:bodyPr>
          <a:lstStyle/>
          <a:p>
            <a:pPr marL="0" indent="0" algn="ctr">
              <a:buNone/>
            </a:pPr>
            <a:r>
              <a:rPr lang="vi-VN">
                <a:latin typeface="+mj-lt"/>
              </a:rPr>
              <a:t>Asana được thiết kế đồng bộ với thời gian thực trên Calendar, giúp việc quản lý thời gian của người dùng được định hướng rõ ràng nhất. Nhiều ứng dụng bên ngoài cũng được tích hợp cùng như Slack, DropBox, Github,... Mỗi dự án / nhiệm vụ trên Asana được phân quyền riêng tư / công khai chặt chẽ, giúp tăng tính bảo mật cho hoạt động của doanh nghiệp</a:t>
            </a:r>
            <a:endParaRPr lang="en-US">
              <a:latin typeface="+mj-lt"/>
            </a:endParaRPr>
          </a:p>
        </p:txBody>
      </p:sp>
    </p:spTree>
    <p:extLst>
      <p:ext uri="{BB962C8B-B14F-4D97-AF65-F5344CB8AC3E}">
        <p14:creationId xmlns:p14="http://schemas.microsoft.com/office/powerpoint/2010/main" val="2718157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599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90550"/>
            <a:ext cx="8229600" cy="4038600"/>
          </a:xfrm>
        </p:spPr>
        <p:txBody>
          <a:bodyPr>
            <a:normAutofit lnSpcReduction="10000"/>
          </a:bodyPr>
          <a:lstStyle/>
          <a:p>
            <a:r>
              <a:rPr lang="en-US" smtClean="0">
                <a:latin typeface="Times New Roman" pitchFamily="18" charset="0"/>
                <a:cs typeface="Times New Roman" pitchFamily="18" charset="0"/>
              </a:rPr>
              <a:t>Thực hiện trực tuyến</a:t>
            </a:r>
          </a:p>
          <a:p>
            <a:r>
              <a:rPr lang="en-US" smtClean="0">
                <a:latin typeface="Times New Roman" pitchFamily="18" charset="0"/>
                <a:cs typeface="Times New Roman" pitchFamily="18" charset="0"/>
              </a:rPr>
              <a:t>Giao tiếp thuận tiện</a:t>
            </a:r>
          </a:p>
          <a:p>
            <a:r>
              <a:rPr lang="en-US" smtClean="0">
                <a:latin typeface="Times New Roman" pitchFamily="18" charset="0"/>
                <a:cs typeface="Times New Roman" pitchFamily="18" charset="0"/>
              </a:rPr>
              <a:t>Đầy đủ các tính năng quản lý dự án</a:t>
            </a:r>
          </a:p>
          <a:p>
            <a:r>
              <a:rPr lang="en-US" smtClean="0">
                <a:latin typeface="Times New Roman" pitchFamily="18" charset="0"/>
                <a:cs typeface="Times New Roman" pitchFamily="18" charset="0"/>
              </a:rPr>
              <a:t>Liên kết task với nhiều project dễ dàng</a:t>
            </a:r>
          </a:p>
          <a:p>
            <a:r>
              <a:rPr lang="en-US" smtClean="0">
                <a:latin typeface="Times New Roman" pitchFamily="18" charset="0"/>
                <a:cs typeface="Times New Roman" pitchFamily="18" charset="0"/>
              </a:rPr>
              <a:t>Giao diện quản lý thành viên trực quan</a:t>
            </a:r>
          </a:p>
          <a:p>
            <a:r>
              <a:rPr lang="en-US" smtClean="0">
                <a:latin typeface="Times New Roman" pitchFamily="18" charset="0"/>
                <a:cs typeface="Times New Roman" pitchFamily="18" charset="0"/>
              </a:rPr>
              <a:t>Báo cáo chuyên sâu</a:t>
            </a:r>
          </a:p>
          <a:p>
            <a:r>
              <a:rPr lang="en-US" smtClean="0">
                <a:latin typeface="Times New Roman" pitchFamily="18" charset="0"/>
                <a:cs typeface="Times New Roman" pitchFamily="18" charset="0"/>
              </a:rPr>
              <a:t>Phân quyền rõ ràng</a:t>
            </a:r>
          </a:p>
          <a:p>
            <a:endParaRPr lang="en-US"/>
          </a:p>
        </p:txBody>
      </p:sp>
    </p:spTree>
    <p:extLst>
      <p:ext uri="{BB962C8B-B14F-4D97-AF65-F5344CB8AC3E}">
        <p14:creationId xmlns:p14="http://schemas.microsoft.com/office/powerpoint/2010/main" val="2905514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1387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81150"/>
            <a:ext cx="8229600" cy="3013473"/>
          </a:xfrm>
        </p:spPr>
        <p:txBody>
          <a:bodyPr/>
          <a:lstStyle/>
          <a:p>
            <a:r>
              <a:rPr lang="en-US" smtClean="0">
                <a:latin typeface="Times New Roman" pitchFamily="18" charset="0"/>
                <a:cs typeface="Times New Roman" pitchFamily="18" charset="0"/>
              </a:rPr>
              <a:t>Chi phí đắt đỏ </a:t>
            </a:r>
            <a:r>
              <a:rPr lang="vi-VN">
                <a:latin typeface="Times New Roman" pitchFamily="18" charset="0"/>
                <a:cs typeface="Times New Roman" pitchFamily="18" charset="0"/>
              </a:rPr>
              <a:t>9.99</a:t>
            </a:r>
            <a:r>
              <a:rPr lang="vi-VN" smtClean="0">
                <a:latin typeface="Times New Roman" pitchFamily="18" charset="0"/>
                <a:cs typeface="Times New Roman" pitchFamily="18" charset="0"/>
              </a:rPr>
              <a:t>$/người dùng/tháng</a:t>
            </a: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Bản miễn phí chỉ hỗ trợ 15 người</a:t>
            </a:r>
          </a:p>
          <a:p>
            <a:r>
              <a:rPr lang="en-US" smtClean="0">
                <a:latin typeface="Times New Roman" pitchFamily="18" charset="0"/>
                <a:cs typeface="Times New Roman" pitchFamily="18" charset="0"/>
              </a:rPr>
              <a:t>Không có tiếng Việt</a:t>
            </a:r>
          </a:p>
          <a:p>
            <a:r>
              <a:rPr lang="en-US" smtClean="0">
                <a:latin typeface="Times New Roman" pitchFamily="18" charset="0"/>
                <a:cs typeface="Times New Roman" pitchFamily="18" charset="0"/>
              </a:rPr>
              <a:t>Không có GrantChart (có tiện ích </a:t>
            </a:r>
            <a:r>
              <a:rPr lang="en-US" smtClean="0"/>
              <a:t>Instagantt</a:t>
            </a:r>
            <a:r>
              <a:rPr lang="en-US"/>
              <a:t> </a:t>
            </a:r>
            <a:r>
              <a:rPr lang="en-US" smtClean="0">
                <a:latin typeface="Times New Roman" pitchFamily="18" charset="0"/>
                <a:cs typeface="Times New Roman" pitchFamily="18" charset="0"/>
              </a:rPr>
              <a:t>)</a:t>
            </a: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26300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b="-2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tắc hoạt động</a:t>
            </a:r>
            <a:endParaRPr lang="en-US"/>
          </a:p>
        </p:txBody>
      </p:sp>
      <p:sp>
        <p:nvSpPr>
          <p:cNvPr id="3" name="Content Placeholder 2"/>
          <p:cNvSpPr>
            <a:spLocks noGrp="1"/>
          </p:cNvSpPr>
          <p:nvPr>
            <p:ph idx="1"/>
          </p:nvPr>
        </p:nvSpPr>
        <p:spPr/>
        <p:txBody>
          <a:bodyPr>
            <a:normAutofit lnSpcReduction="10000"/>
          </a:bodyPr>
          <a:lstStyle/>
          <a:p>
            <a:r>
              <a:rPr lang="vi-VN"/>
              <a:t>Thông báo </a:t>
            </a:r>
            <a:r>
              <a:rPr lang="vi-VN"/>
              <a:t>công </a:t>
            </a:r>
            <a:r>
              <a:rPr lang="vi-VN" smtClean="0"/>
              <a:t>việc</a:t>
            </a:r>
            <a:endParaRPr lang="en-US" smtClean="0"/>
          </a:p>
          <a:p>
            <a:endParaRPr lang="vi-VN"/>
          </a:p>
          <a:p>
            <a:r>
              <a:rPr lang="vi-VN"/>
              <a:t>Trao đổi trực tiếp trên chung </a:t>
            </a:r>
            <a:r>
              <a:rPr lang="vi-VN"/>
              <a:t>một </a:t>
            </a:r>
            <a:r>
              <a:rPr lang="vi-VN" smtClean="0"/>
              <a:t>trang</a:t>
            </a:r>
            <a:endParaRPr lang="en-US" smtClean="0"/>
          </a:p>
          <a:p>
            <a:endParaRPr lang="vi-VN"/>
          </a:p>
          <a:p>
            <a:r>
              <a:rPr lang="vi-VN"/>
              <a:t>Hành động đồng bộ theo nhóm chứ không riêng lẻ </a:t>
            </a:r>
            <a:r>
              <a:rPr lang="vi-VN"/>
              <a:t>từng </a:t>
            </a:r>
            <a:r>
              <a:rPr lang="vi-VN" smtClean="0"/>
              <a:t>người</a:t>
            </a:r>
            <a:endParaRPr lang="vi-VN"/>
          </a:p>
        </p:txBody>
      </p:sp>
    </p:spTree>
    <p:extLst>
      <p:ext uri="{BB962C8B-B14F-4D97-AF65-F5344CB8AC3E}">
        <p14:creationId xmlns:p14="http://schemas.microsoft.com/office/powerpoint/2010/main" val="830333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506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20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821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55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Thao tác </a:t>
            </a:r>
            <a:r>
              <a:rPr lang="vi-VN"/>
              <a:t>trên </a:t>
            </a:r>
            <a:r>
              <a:rPr lang="en-US" smtClean="0">
                <a:latin typeface="Times New Roman" pitchFamily="18" charset="0"/>
                <a:cs typeface="Times New Roman" pitchFamily="18" charset="0"/>
              </a:rPr>
              <a:t>công</a:t>
            </a:r>
            <a:r>
              <a:rPr lang="en-US" smtClean="0"/>
              <a:t> </a:t>
            </a:r>
            <a:r>
              <a:rPr lang="vi-VN" smtClean="0"/>
              <a:t>việc</a:t>
            </a:r>
            <a:endParaRPr lang="en-US"/>
          </a:p>
        </p:txBody>
      </p:sp>
      <p:sp>
        <p:nvSpPr>
          <p:cNvPr id="3" name="Content Placeholder 2"/>
          <p:cNvSpPr>
            <a:spLocks noGrp="1"/>
          </p:cNvSpPr>
          <p:nvPr>
            <p:ph idx="1"/>
          </p:nvPr>
        </p:nvSpPr>
        <p:spPr>
          <a:xfrm>
            <a:off x="533400" y="1428750"/>
            <a:ext cx="8229600" cy="3394472"/>
          </a:xfrm>
        </p:spPr>
        <p:txBody>
          <a:bodyPr>
            <a:normAutofit fontScale="92500" lnSpcReduction="20000"/>
          </a:bodyPr>
          <a:lstStyle/>
          <a:p>
            <a:r>
              <a:rPr lang="vi-VN"/>
              <a:t>Asana cho phép chia dự án thành các đầu việc nhỏ với đầy đủ tên người thực hiện, deadline hoàn thành và trình tự ưu tiên công việc. Khi một cá nhân trong dự án đánh dấu hoàn thành công việc, hệ thống sẽ tự động gửi thông báo cho tất cả các thành viên còn lại. Mọi người có thể cùng vào bình luận, ghi chú, nhắn tin và gửi file đính kèm ngay trên hệ thống.</a:t>
            </a:r>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06873"/>
            <a:ext cx="8420100" cy="377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924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26"/>
                                        </p:tgtEl>
                                      </p:cBhvr>
                                    </p:animEffect>
                                    <p:set>
                                      <p:cBhvr>
                                        <p:cTn id="21"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Thay đổi đầu việc</a:t>
            </a:r>
            <a:endParaRPr lang="en-US"/>
          </a:p>
        </p:txBody>
      </p:sp>
      <p:sp>
        <p:nvSpPr>
          <p:cNvPr id="3" name="Content Placeholder 2"/>
          <p:cNvSpPr>
            <a:spLocks noGrp="1"/>
          </p:cNvSpPr>
          <p:nvPr>
            <p:ph idx="1"/>
          </p:nvPr>
        </p:nvSpPr>
        <p:spPr/>
        <p:txBody>
          <a:bodyPr/>
          <a:lstStyle/>
          <a:p>
            <a:r>
              <a:rPr lang="vi-VN"/>
              <a:t>Asana hỗ trợ việc liên kết một đầu việc với nhiều dự án khác nhau mà không cần sao chép, đồng thời chuyển đổi từ đầu việc (task) thành một dự án (project) chỉ với một cú nhấp chuột</a:t>
            </a:r>
            <a:endParaRPr lang="en-US"/>
          </a:p>
        </p:txBody>
      </p:sp>
    </p:spTree>
    <p:extLst>
      <p:ext uri="{BB962C8B-B14F-4D97-AF65-F5344CB8AC3E}">
        <p14:creationId xmlns:p14="http://schemas.microsoft.com/office/powerpoint/2010/main" val="2364548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Tuỳ chọn giao diện hiển thị</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72865"/>
            <a:ext cx="7845602" cy="3961110"/>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76350"/>
            <a:ext cx="6847110" cy="3419193"/>
          </a:xfrm>
          <a:prstGeom prst="rect">
            <a:avLst/>
          </a:prstGeom>
        </p:spPr>
      </p:pic>
      <p:pic>
        <p:nvPicPr>
          <p:cNvPr id="6"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989446"/>
            <a:ext cx="6858000" cy="4234333"/>
          </a:xfrm>
          <a:prstGeom prst="rect">
            <a:avLst/>
          </a:prstGeom>
        </p:spPr>
      </p:pic>
    </p:spTree>
    <p:extLst>
      <p:ext uri="{BB962C8B-B14F-4D97-AF65-F5344CB8AC3E}">
        <p14:creationId xmlns:p14="http://schemas.microsoft.com/office/powerpoint/2010/main" val="3961070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168</Words>
  <Application>Microsoft Office PowerPoint</Application>
  <PresentationFormat>On-screen Show (16:9)</PresentationFormat>
  <Paragraphs>26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Nguyên tắc hoạt động</vt:lpstr>
      <vt:lpstr>PowerPoint Presentation</vt:lpstr>
      <vt:lpstr>PowerPoint Presentation</vt:lpstr>
      <vt:lpstr>PowerPoint Presentation</vt:lpstr>
      <vt:lpstr>PowerPoint Presentation</vt:lpstr>
      <vt:lpstr>Thao tác trên công việc</vt:lpstr>
      <vt:lpstr>Thay đổi đầu việc</vt:lpstr>
      <vt:lpstr>Tuỳ chọn giao diện hiển thị</vt:lpstr>
      <vt:lpstr>Tạo báo cáo tự động</vt:lpstr>
      <vt:lpstr>Tích hợp và bảo mật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sangtao</dc:creator>
  <cp:lastModifiedBy>sangtao</cp:lastModifiedBy>
  <cp:revision>15</cp:revision>
  <dcterms:created xsi:type="dcterms:W3CDTF">2019-05-08T14:44:02Z</dcterms:created>
  <dcterms:modified xsi:type="dcterms:W3CDTF">2019-05-08T15:34:01Z</dcterms:modified>
</cp:coreProperties>
</file>