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42424"/>
            <a:ext cx="7556500" cy="42085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57879"/>
            <a:ext cx="7556500" cy="39776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73907"/>
            <a:ext cx="7556500" cy="41455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995790"/>
            <a:ext cx="7556500" cy="47018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73907"/>
            <a:ext cx="7556500" cy="41455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28822"/>
            <a:ext cx="7556500" cy="40357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47961"/>
            <a:ext cx="7556500" cy="43974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557270"/>
            <a:ext cx="7556500" cy="35788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29152"/>
            <a:ext cx="7556500" cy="44351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47669"/>
            <a:ext cx="7556500" cy="41980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47669"/>
            <a:ext cx="7556500" cy="41980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36874"/>
            <a:ext cx="7556500" cy="40196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53206"/>
            <a:ext cx="7556500" cy="43869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58159"/>
            <a:ext cx="7556500" cy="41770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73615"/>
            <a:ext cx="7556500" cy="39461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2024-05-01T11:09:58Z</dcterms:created>
  <dcterms:modified xsi:type="dcterms:W3CDTF">2024-05-01T11:09:58Z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2024-05-01T00:00:00Z</vt:filetime>
  </property>
</Properties>
</file>