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8"/>
  </p:notesMasterIdLst>
  <p:handoutMasterIdLst>
    <p:handoutMasterId r:id="rId19"/>
  </p:handoutMasterIdLst>
  <p:sldIdLst>
    <p:sldId id="259" r:id="rId2"/>
    <p:sldId id="262" r:id="rId3"/>
    <p:sldId id="265" r:id="rId4"/>
    <p:sldId id="260" r:id="rId5"/>
    <p:sldId id="266" r:id="rId6"/>
    <p:sldId id="267" r:id="rId7"/>
    <p:sldId id="268" r:id="rId8"/>
    <p:sldId id="269" r:id="rId9"/>
    <p:sldId id="270" r:id="rId10"/>
    <p:sldId id="271" r:id="rId11"/>
    <p:sldId id="273" r:id="rId12"/>
    <p:sldId id="272" r:id="rId13"/>
    <p:sldId id="263" r:id="rId14"/>
    <p:sldId id="261" r:id="rId15"/>
    <p:sldId id="257"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FEA"/>
    <a:srgbClr val="FDEBF2"/>
    <a:srgbClr val="6A1D1E"/>
    <a:srgbClr val="D7A2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7B19C-CFB8-4343-961C-5AE4A1C538CE}" v="902" dt="2023-12-07T16:31:37.388"/>
    <p1510:client id="{BD10A927-E949-418B-A835-B9FD0145EE3B}" v="52" dt="2023-12-07T15:32:11.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men, Paratee" userId="a6bb6ac2-6319-49b0-b173-d4b93571ea06" providerId="ADAL" clId="{0A97B19C-CFB8-4343-961C-5AE4A1C538CE}"/>
    <pc:docChg chg="undo custSel addSld delSld modSld">
      <pc:chgData name="Komen, Paratee" userId="a6bb6ac2-6319-49b0-b173-d4b93571ea06" providerId="ADAL" clId="{0A97B19C-CFB8-4343-961C-5AE4A1C538CE}" dt="2023-12-07T16:31:37.388" v="2005" actId="20577"/>
      <pc:docMkLst>
        <pc:docMk/>
      </pc:docMkLst>
      <pc:sldChg chg="addSp modSp mod">
        <pc:chgData name="Komen, Paratee" userId="a6bb6ac2-6319-49b0-b173-d4b93571ea06" providerId="ADAL" clId="{0A97B19C-CFB8-4343-961C-5AE4A1C538CE}" dt="2023-12-07T16:31:37.388" v="2005" actId="20577"/>
        <pc:sldMkLst>
          <pc:docMk/>
          <pc:sldMk cId="2475340090" sldId="259"/>
        </pc:sldMkLst>
        <pc:spChg chg="mod">
          <ac:chgData name="Komen, Paratee" userId="a6bb6ac2-6319-49b0-b173-d4b93571ea06" providerId="ADAL" clId="{0A97B19C-CFB8-4343-961C-5AE4A1C538CE}" dt="2023-12-04T21:39:20.154" v="32" actId="12788"/>
          <ac:spMkLst>
            <pc:docMk/>
            <pc:sldMk cId="2475340090" sldId="259"/>
            <ac:spMk id="2" creationId="{07AF9F61-B891-3944-9E22-503B0C38A722}"/>
          </ac:spMkLst>
        </pc:spChg>
        <pc:spChg chg="mod">
          <ac:chgData name="Komen, Paratee" userId="a6bb6ac2-6319-49b0-b173-d4b93571ea06" providerId="ADAL" clId="{0A97B19C-CFB8-4343-961C-5AE4A1C538CE}" dt="2023-12-04T21:39:20.154" v="32" actId="12788"/>
          <ac:spMkLst>
            <pc:docMk/>
            <pc:sldMk cId="2475340090" sldId="259"/>
            <ac:spMk id="3" creationId="{8B96A461-863C-424F-BAE7-45F2ACA74C3E}"/>
          </ac:spMkLst>
        </pc:spChg>
        <pc:spChg chg="add mod">
          <ac:chgData name="Komen, Paratee" userId="a6bb6ac2-6319-49b0-b173-d4b93571ea06" providerId="ADAL" clId="{0A97B19C-CFB8-4343-961C-5AE4A1C538CE}" dt="2023-12-07T16:31:37.388" v="2005" actId="20577"/>
          <ac:spMkLst>
            <pc:docMk/>
            <pc:sldMk cId="2475340090" sldId="259"/>
            <ac:spMk id="4" creationId="{8883497A-78E7-6BF0-E2F3-5D9D47FDA410}"/>
          </ac:spMkLst>
        </pc:spChg>
        <pc:spChg chg="add mod">
          <ac:chgData name="Komen, Paratee" userId="a6bb6ac2-6319-49b0-b173-d4b93571ea06" providerId="ADAL" clId="{0A97B19C-CFB8-4343-961C-5AE4A1C538CE}" dt="2023-12-04T21:39:20.154" v="32" actId="12788"/>
          <ac:spMkLst>
            <pc:docMk/>
            <pc:sldMk cId="2475340090" sldId="259"/>
            <ac:spMk id="5" creationId="{576CC750-0FFA-D2DB-6CA0-3E24AEB88D6A}"/>
          </ac:spMkLst>
        </pc:spChg>
        <pc:spChg chg="add mod">
          <ac:chgData name="Komen, Paratee" userId="a6bb6ac2-6319-49b0-b173-d4b93571ea06" providerId="ADAL" clId="{0A97B19C-CFB8-4343-961C-5AE4A1C538CE}" dt="2023-12-04T21:39:29.340" v="33" actId="1076"/>
          <ac:spMkLst>
            <pc:docMk/>
            <pc:sldMk cId="2475340090" sldId="259"/>
            <ac:spMk id="6" creationId="{17936D36-A30C-A3CC-88C7-91AFD52D149D}"/>
          </ac:spMkLst>
        </pc:spChg>
      </pc:sldChg>
      <pc:sldChg chg="addSp delSp modSp mod">
        <pc:chgData name="Komen, Paratee" userId="a6bb6ac2-6319-49b0-b173-d4b93571ea06" providerId="ADAL" clId="{0A97B19C-CFB8-4343-961C-5AE4A1C538CE}" dt="2023-12-04T22:17:03.362" v="344" actId="14100"/>
        <pc:sldMkLst>
          <pc:docMk/>
          <pc:sldMk cId="651586525" sldId="260"/>
        </pc:sldMkLst>
        <pc:spChg chg="add del mod">
          <ac:chgData name="Komen, Paratee" userId="a6bb6ac2-6319-49b0-b173-d4b93571ea06" providerId="ADAL" clId="{0A97B19C-CFB8-4343-961C-5AE4A1C538CE}" dt="2023-12-04T22:06:57.132" v="204" actId="478"/>
          <ac:spMkLst>
            <pc:docMk/>
            <pc:sldMk cId="651586525" sldId="260"/>
            <ac:spMk id="3" creationId="{0B42B0D4-FDA6-C07F-9654-E7818944CB61}"/>
          </ac:spMkLst>
        </pc:spChg>
        <pc:spChg chg="mod">
          <ac:chgData name="Komen, Paratee" userId="a6bb6ac2-6319-49b0-b173-d4b93571ea06" providerId="ADAL" clId="{0A97B19C-CFB8-4343-961C-5AE4A1C538CE}" dt="2023-12-04T22:16:56.283" v="342" actId="403"/>
          <ac:spMkLst>
            <pc:docMk/>
            <pc:sldMk cId="651586525" sldId="260"/>
            <ac:spMk id="4" creationId="{2F492728-FA13-37FB-DBF3-DCC4C4F0DF2F}"/>
          </ac:spMkLst>
        </pc:spChg>
        <pc:spChg chg="add del mod">
          <ac:chgData name="Komen, Paratee" userId="a6bb6ac2-6319-49b0-b173-d4b93571ea06" providerId="ADAL" clId="{0A97B19C-CFB8-4343-961C-5AE4A1C538CE}" dt="2023-12-04T22:08:59.704" v="256" actId="478"/>
          <ac:spMkLst>
            <pc:docMk/>
            <pc:sldMk cId="651586525" sldId="260"/>
            <ac:spMk id="5" creationId="{21AC320B-A31D-21E4-DD68-15995A4D07A3}"/>
          </ac:spMkLst>
        </pc:spChg>
        <pc:spChg chg="add mod">
          <ac:chgData name="Komen, Paratee" userId="a6bb6ac2-6319-49b0-b173-d4b93571ea06" providerId="ADAL" clId="{0A97B19C-CFB8-4343-961C-5AE4A1C538CE}" dt="2023-12-04T22:09:00.286" v="257"/>
          <ac:spMkLst>
            <pc:docMk/>
            <pc:sldMk cId="651586525" sldId="260"/>
            <ac:spMk id="7" creationId="{BC16C10B-66B8-17D9-17E9-2C74C7EB5AAA}"/>
          </ac:spMkLst>
        </pc:spChg>
        <pc:spChg chg="mod">
          <ac:chgData name="Komen, Paratee" userId="a6bb6ac2-6319-49b0-b173-d4b93571ea06" providerId="ADAL" clId="{0A97B19C-CFB8-4343-961C-5AE4A1C538CE}" dt="2023-12-04T22:17:03.362" v="344" actId="14100"/>
          <ac:spMkLst>
            <pc:docMk/>
            <pc:sldMk cId="651586525" sldId="260"/>
            <ac:spMk id="10" creationId="{F8A18083-766C-8D31-CDB9-B6422E84F4FB}"/>
          </ac:spMkLst>
        </pc:spChg>
        <pc:spChg chg="mod">
          <ac:chgData name="Komen, Paratee" userId="a6bb6ac2-6319-49b0-b173-d4b93571ea06" providerId="ADAL" clId="{0A97B19C-CFB8-4343-961C-5AE4A1C538CE}" dt="2023-12-04T22:15:00.478" v="335" actId="14100"/>
          <ac:spMkLst>
            <pc:docMk/>
            <pc:sldMk cId="651586525" sldId="260"/>
            <ac:spMk id="11" creationId="{4AD84C96-343F-1C28-51B2-2E1B734D1BDE}"/>
          </ac:spMkLst>
        </pc:spChg>
        <pc:spChg chg="mod">
          <ac:chgData name="Komen, Paratee" userId="a6bb6ac2-6319-49b0-b173-d4b93571ea06" providerId="ADAL" clId="{0A97B19C-CFB8-4343-961C-5AE4A1C538CE}" dt="2023-12-04T22:14:27.991" v="329" actId="113"/>
          <ac:spMkLst>
            <pc:docMk/>
            <pc:sldMk cId="651586525" sldId="260"/>
            <ac:spMk id="12" creationId="{3B124FF0-210A-0619-98E6-268731875303}"/>
          </ac:spMkLst>
        </pc:spChg>
        <pc:grpChg chg="add mod">
          <ac:chgData name="Komen, Paratee" userId="a6bb6ac2-6319-49b0-b173-d4b93571ea06" providerId="ADAL" clId="{0A97B19C-CFB8-4343-961C-5AE4A1C538CE}" dt="2023-12-04T22:13:46.461" v="319" actId="1076"/>
          <ac:grpSpMkLst>
            <pc:docMk/>
            <pc:sldMk cId="651586525" sldId="260"/>
            <ac:grpSpMk id="13" creationId="{1E5C027D-C3C2-50AE-C936-384BEB1FFD17}"/>
          </ac:grpSpMkLst>
        </pc:grpChg>
        <pc:picChg chg="mod">
          <ac:chgData name="Komen, Paratee" userId="a6bb6ac2-6319-49b0-b173-d4b93571ea06" providerId="ADAL" clId="{0A97B19C-CFB8-4343-961C-5AE4A1C538CE}" dt="2023-12-04T22:13:38.960" v="317" actId="14100"/>
          <ac:picMkLst>
            <pc:docMk/>
            <pc:sldMk cId="651586525" sldId="260"/>
            <ac:picMk id="6" creationId="{0DBA9335-2A66-0C2F-827F-037E4BDE0EA7}"/>
          </ac:picMkLst>
        </pc:picChg>
        <pc:picChg chg="mod">
          <ac:chgData name="Komen, Paratee" userId="a6bb6ac2-6319-49b0-b173-d4b93571ea06" providerId="ADAL" clId="{0A97B19C-CFB8-4343-961C-5AE4A1C538CE}" dt="2023-12-04T22:14:54.665" v="334" actId="1076"/>
          <ac:picMkLst>
            <pc:docMk/>
            <pc:sldMk cId="651586525" sldId="260"/>
            <ac:picMk id="8" creationId="{7B05F0D5-837C-9F00-8E55-A07826C96DE8}"/>
          </ac:picMkLst>
        </pc:picChg>
        <pc:picChg chg="mod">
          <ac:chgData name="Komen, Paratee" userId="a6bb6ac2-6319-49b0-b173-d4b93571ea06" providerId="ADAL" clId="{0A97B19C-CFB8-4343-961C-5AE4A1C538CE}" dt="2023-12-04T22:12:34.731" v="300" actId="1076"/>
          <ac:picMkLst>
            <pc:docMk/>
            <pc:sldMk cId="651586525" sldId="260"/>
            <ac:picMk id="9" creationId="{03987CA0-8EE2-26D7-AEC5-69FD010B469D}"/>
          </ac:picMkLst>
        </pc:picChg>
        <pc:picChg chg="mod">
          <ac:chgData name="Komen, Paratee" userId="a6bb6ac2-6319-49b0-b173-d4b93571ea06" providerId="ADAL" clId="{0A97B19C-CFB8-4343-961C-5AE4A1C538CE}" dt="2023-12-04T22:14:50.086" v="333" actId="167"/>
          <ac:picMkLst>
            <pc:docMk/>
            <pc:sldMk cId="651586525" sldId="260"/>
            <ac:picMk id="1026" creationId="{10D4B777-327F-39BD-0103-C92A9A88AFB9}"/>
          </ac:picMkLst>
        </pc:picChg>
      </pc:sldChg>
      <pc:sldChg chg="addSp delSp modSp mod">
        <pc:chgData name="Komen, Paratee" userId="a6bb6ac2-6319-49b0-b173-d4b93571ea06" providerId="ADAL" clId="{0A97B19C-CFB8-4343-961C-5AE4A1C538CE}" dt="2023-12-04T22:09:31.147" v="269"/>
        <pc:sldMkLst>
          <pc:docMk/>
          <pc:sldMk cId="3807890873" sldId="261"/>
        </pc:sldMkLst>
        <pc:spChg chg="add del mod">
          <ac:chgData name="Komen, Paratee" userId="a6bb6ac2-6319-49b0-b173-d4b93571ea06" providerId="ADAL" clId="{0A97B19C-CFB8-4343-961C-5AE4A1C538CE}" dt="2023-12-04T22:07:23.780" v="213" actId="478"/>
          <ac:spMkLst>
            <pc:docMk/>
            <pc:sldMk cId="3807890873" sldId="261"/>
            <ac:spMk id="3" creationId="{A248E41B-04A7-73B0-EF70-EDE4D748EB27}"/>
          </ac:spMkLst>
        </pc:spChg>
        <pc:spChg chg="add mod">
          <ac:chgData name="Komen, Paratee" userId="a6bb6ac2-6319-49b0-b173-d4b93571ea06" providerId="ADAL" clId="{0A97B19C-CFB8-4343-961C-5AE4A1C538CE}" dt="2023-12-04T22:09:31.147" v="269"/>
          <ac:spMkLst>
            <pc:docMk/>
            <pc:sldMk cId="3807890873" sldId="261"/>
            <ac:spMk id="4" creationId="{7B82E919-DF6C-CA2A-7FE5-D0F9332EB362}"/>
          </ac:spMkLst>
        </pc:spChg>
      </pc:sldChg>
      <pc:sldChg chg="addSp delSp modSp mod">
        <pc:chgData name="Komen, Paratee" userId="a6bb6ac2-6319-49b0-b173-d4b93571ea06" providerId="ADAL" clId="{0A97B19C-CFB8-4343-961C-5AE4A1C538CE}" dt="2023-12-04T22:10:09.079" v="272" actId="11529"/>
        <pc:sldMkLst>
          <pc:docMk/>
          <pc:sldMk cId="1848514409" sldId="262"/>
        </pc:sldMkLst>
        <pc:spChg chg="add mod">
          <ac:chgData name="Komen, Paratee" userId="a6bb6ac2-6319-49b0-b173-d4b93571ea06" providerId="ADAL" clId="{0A97B19C-CFB8-4343-961C-5AE4A1C538CE}" dt="2023-12-04T22:08:52.833" v="254" actId="207"/>
          <ac:spMkLst>
            <pc:docMk/>
            <pc:sldMk cId="1848514409" sldId="262"/>
            <ac:spMk id="3" creationId="{D8EE93C7-39BE-3F38-2731-B8724732B1FE}"/>
          </ac:spMkLst>
        </pc:spChg>
        <pc:spChg chg="mod">
          <ac:chgData name="Komen, Paratee" userId="a6bb6ac2-6319-49b0-b173-d4b93571ea06" providerId="ADAL" clId="{0A97B19C-CFB8-4343-961C-5AE4A1C538CE}" dt="2023-12-04T21:50:55.406" v="86" actId="404"/>
          <ac:spMkLst>
            <pc:docMk/>
            <pc:sldMk cId="1848514409" sldId="262"/>
            <ac:spMk id="4" creationId="{86D4F5A4-96CC-31FC-BEFB-0FF56525436F}"/>
          </ac:spMkLst>
        </pc:spChg>
        <pc:spChg chg="add del mod">
          <ac:chgData name="Komen, Paratee" userId="a6bb6ac2-6319-49b0-b173-d4b93571ea06" providerId="ADAL" clId="{0A97B19C-CFB8-4343-961C-5AE4A1C538CE}" dt="2023-12-04T22:06:32.264" v="201"/>
          <ac:spMkLst>
            <pc:docMk/>
            <pc:sldMk cId="1848514409" sldId="262"/>
            <ac:spMk id="5" creationId="{1BEA9788-3C6A-056F-E200-7B39E182272C}"/>
          </ac:spMkLst>
        </pc:spChg>
        <pc:spChg chg="mod">
          <ac:chgData name="Komen, Paratee" userId="a6bb6ac2-6319-49b0-b173-d4b93571ea06" providerId="ADAL" clId="{0A97B19C-CFB8-4343-961C-5AE4A1C538CE}" dt="2023-12-04T21:50:29.096" v="84" actId="1076"/>
          <ac:spMkLst>
            <pc:docMk/>
            <pc:sldMk cId="1848514409" sldId="262"/>
            <ac:spMk id="9" creationId="{F7138AFE-F539-4C3B-C152-D2F8BB32D83D}"/>
          </ac:spMkLst>
        </pc:spChg>
        <pc:spChg chg="mod">
          <ac:chgData name="Komen, Paratee" userId="a6bb6ac2-6319-49b0-b173-d4b93571ea06" providerId="ADAL" clId="{0A97B19C-CFB8-4343-961C-5AE4A1C538CE}" dt="2023-12-04T21:50:29.096" v="84" actId="1076"/>
          <ac:spMkLst>
            <pc:docMk/>
            <pc:sldMk cId="1848514409" sldId="262"/>
            <ac:spMk id="12" creationId="{E718632A-E309-7DF9-1FDF-097676664931}"/>
          </ac:spMkLst>
        </pc:spChg>
        <pc:spChg chg="mod">
          <ac:chgData name="Komen, Paratee" userId="a6bb6ac2-6319-49b0-b173-d4b93571ea06" providerId="ADAL" clId="{0A97B19C-CFB8-4343-961C-5AE4A1C538CE}" dt="2023-12-04T21:50:16.849" v="83" actId="1076"/>
          <ac:spMkLst>
            <pc:docMk/>
            <pc:sldMk cId="1848514409" sldId="262"/>
            <ac:spMk id="14" creationId="{51B844D5-478A-C85E-BDC3-94C52B18DC26}"/>
          </ac:spMkLst>
        </pc:spChg>
        <pc:spChg chg="mod">
          <ac:chgData name="Komen, Paratee" userId="a6bb6ac2-6319-49b0-b173-d4b93571ea06" providerId="ADAL" clId="{0A97B19C-CFB8-4343-961C-5AE4A1C538CE}" dt="2023-12-04T21:50:29.096" v="84" actId="1076"/>
          <ac:spMkLst>
            <pc:docMk/>
            <pc:sldMk cId="1848514409" sldId="262"/>
            <ac:spMk id="15" creationId="{01DAF50C-54FC-0982-2C5D-29E69DB51644}"/>
          </ac:spMkLst>
        </pc:spChg>
        <pc:picChg chg="mod">
          <ac:chgData name="Komen, Paratee" userId="a6bb6ac2-6319-49b0-b173-d4b93571ea06" providerId="ADAL" clId="{0A97B19C-CFB8-4343-961C-5AE4A1C538CE}" dt="2023-12-04T21:50:29.096" v="84" actId="1076"/>
          <ac:picMkLst>
            <pc:docMk/>
            <pc:sldMk cId="1848514409" sldId="262"/>
            <ac:picMk id="8" creationId="{F905A3AE-EEAA-55B5-0C0B-49CF1C42D0A4}"/>
          </ac:picMkLst>
        </pc:picChg>
        <pc:picChg chg="mod">
          <ac:chgData name="Komen, Paratee" userId="a6bb6ac2-6319-49b0-b173-d4b93571ea06" providerId="ADAL" clId="{0A97B19C-CFB8-4343-961C-5AE4A1C538CE}" dt="2023-12-04T21:50:29.096" v="84" actId="1076"/>
          <ac:picMkLst>
            <pc:docMk/>
            <pc:sldMk cId="1848514409" sldId="262"/>
            <ac:picMk id="11" creationId="{11C3C521-081D-6583-DBFA-E4875780E462}"/>
          </ac:picMkLst>
        </pc:picChg>
        <pc:cxnChg chg="add del">
          <ac:chgData name="Komen, Paratee" userId="a6bb6ac2-6319-49b0-b173-d4b93571ea06" providerId="ADAL" clId="{0A97B19C-CFB8-4343-961C-5AE4A1C538CE}" dt="2023-12-04T22:10:09.079" v="272" actId="11529"/>
          <ac:cxnSpMkLst>
            <pc:docMk/>
            <pc:sldMk cId="1848514409" sldId="262"/>
            <ac:cxnSpMk id="7" creationId="{6CE2F804-5F24-9EC3-E485-6DC6D26E51EB}"/>
          </ac:cxnSpMkLst>
        </pc:cxnChg>
      </pc:sldChg>
      <pc:sldChg chg="addSp delSp modSp mod">
        <pc:chgData name="Komen, Paratee" userId="a6bb6ac2-6319-49b0-b173-d4b93571ea06" providerId="ADAL" clId="{0A97B19C-CFB8-4343-961C-5AE4A1C538CE}" dt="2023-12-04T23:51:38.249" v="1115" actId="1076"/>
        <pc:sldMkLst>
          <pc:docMk/>
          <pc:sldMk cId="202043927" sldId="263"/>
        </pc:sldMkLst>
        <pc:spChg chg="mod">
          <ac:chgData name="Komen, Paratee" userId="a6bb6ac2-6319-49b0-b173-d4b93571ea06" providerId="ADAL" clId="{0A97B19C-CFB8-4343-961C-5AE4A1C538CE}" dt="2023-12-04T23:51:38.249" v="1115" actId="1076"/>
          <ac:spMkLst>
            <pc:docMk/>
            <pc:sldMk cId="202043927" sldId="263"/>
            <ac:spMk id="3" creationId="{C99F215D-4BB4-6B90-0C89-B362BA4E7677}"/>
          </ac:spMkLst>
        </pc:spChg>
        <pc:spChg chg="add del mod">
          <ac:chgData name="Komen, Paratee" userId="a6bb6ac2-6319-49b0-b173-d4b93571ea06" providerId="ADAL" clId="{0A97B19C-CFB8-4343-961C-5AE4A1C538CE}" dt="2023-12-04T22:07:20.832" v="212" actId="478"/>
          <ac:spMkLst>
            <pc:docMk/>
            <pc:sldMk cId="202043927" sldId="263"/>
            <ac:spMk id="4" creationId="{AA0C2264-AA69-F84D-86CA-17B502B58ED8}"/>
          </ac:spMkLst>
        </pc:spChg>
        <pc:spChg chg="add mod">
          <ac:chgData name="Komen, Paratee" userId="a6bb6ac2-6319-49b0-b173-d4b93571ea06" providerId="ADAL" clId="{0A97B19C-CFB8-4343-961C-5AE4A1C538CE}" dt="2023-12-04T22:09:30.118" v="268"/>
          <ac:spMkLst>
            <pc:docMk/>
            <pc:sldMk cId="202043927" sldId="263"/>
            <ac:spMk id="5" creationId="{AA14B4F4-E36E-08F7-EC2D-FC0526F2524E}"/>
          </ac:spMkLst>
        </pc:spChg>
      </pc:sldChg>
      <pc:sldChg chg="addSp delSp modSp mod">
        <pc:chgData name="Komen, Paratee" userId="a6bb6ac2-6319-49b0-b173-d4b93571ea06" providerId="ADAL" clId="{0A97B19C-CFB8-4343-961C-5AE4A1C538CE}" dt="2023-12-04T22:09:33.560" v="270"/>
        <pc:sldMkLst>
          <pc:docMk/>
          <pc:sldMk cId="2153761228" sldId="264"/>
        </pc:sldMkLst>
        <pc:spChg chg="add del mod">
          <ac:chgData name="Komen, Paratee" userId="a6bb6ac2-6319-49b0-b173-d4b93571ea06" providerId="ADAL" clId="{0A97B19C-CFB8-4343-961C-5AE4A1C538CE}" dt="2023-12-04T22:07:30.404" v="214" actId="478"/>
          <ac:spMkLst>
            <pc:docMk/>
            <pc:sldMk cId="2153761228" sldId="264"/>
            <ac:spMk id="4" creationId="{30F4996D-30B9-0ADC-0864-817B0D4775F7}"/>
          </ac:spMkLst>
        </pc:spChg>
        <pc:spChg chg="add mod">
          <ac:chgData name="Komen, Paratee" userId="a6bb6ac2-6319-49b0-b173-d4b93571ea06" providerId="ADAL" clId="{0A97B19C-CFB8-4343-961C-5AE4A1C538CE}" dt="2023-12-04T22:09:33.560" v="270"/>
          <ac:spMkLst>
            <pc:docMk/>
            <pc:sldMk cId="2153761228" sldId="264"/>
            <ac:spMk id="5" creationId="{DCE69AD8-5B78-C130-EEC6-37E8F857812C}"/>
          </ac:spMkLst>
        </pc:spChg>
      </pc:sldChg>
      <pc:sldChg chg="addSp delSp modSp mod">
        <pc:chgData name="Komen, Paratee" userId="a6bb6ac2-6319-49b0-b173-d4b93571ea06" providerId="ADAL" clId="{0A97B19C-CFB8-4343-961C-5AE4A1C538CE}" dt="2023-12-04T22:08:56.907" v="255"/>
        <pc:sldMkLst>
          <pc:docMk/>
          <pc:sldMk cId="2848777443" sldId="265"/>
        </pc:sldMkLst>
        <pc:spChg chg="mod">
          <ac:chgData name="Komen, Paratee" userId="a6bb6ac2-6319-49b0-b173-d4b93571ea06" providerId="ADAL" clId="{0A97B19C-CFB8-4343-961C-5AE4A1C538CE}" dt="2023-12-04T22:03:32.446" v="157" actId="14100"/>
          <ac:spMkLst>
            <pc:docMk/>
            <pc:sldMk cId="2848777443" sldId="265"/>
            <ac:spMk id="3" creationId="{0B4B4BE2-0F43-14B5-A1CB-86BE603D4CB7}"/>
          </ac:spMkLst>
        </pc:spChg>
        <pc:spChg chg="mod">
          <ac:chgData name="Komen, Paratee" userId="a6bb6ac2-6319-49b0-b173-d4b93571ea06" providerId="ADAL" clId="{0A97B19C-CFB8-4343-961C-5AE4A1C538CE}" dt="2023-12-04T22:03:46.627" v="161" actId="114"/>
          <ac:spMkLst>
            <pc:docMk/>
            <pc:sldMk cId="2848777443" sldId="265"/>
            <ac:spMk id="6" creationId="{05589DD9-B92D-4319-7040-8409FFB6958A}"/>
          </ac:spMkLst>
        </pc:spChg>
        <pc:spChg chg="add mod">
          <ac:chgData name="Komen, Paratee" userId="a6bb6ac2-6319-49b0-b173-d4b93571ea06" providerId="ADAL" clId="{0A97B19C-CFB8-4343-961C-5AE4A1C538CE}" dt="2023-12-04T22:04:30.739" v="177" actId="555"/>
          <ac:spMkLst>
            <pc:docMk/>
            <pc:sldMk cId="2848777443" sldId="265"/>
            <ac:spMk id="8" creationId="{95DF9A18-3E92-E15F-B44B-1034496449A4}"/>
          </ac:spMkLst>
        </pc:spChg>
        <pc:spChg chg="add mod">
          <ac:chgData name="Komen, Paratee" userId="a6bb6ac2-6319-49b0-b173-d4b93571ea06" providerId="ADAL" clId="{0A97B19C-CFB8-4343-961C-5AE4A1C538CE}" dt="2023-12-04T22:04:30.739" v="177" actId="555"/>
          <ac:spMkLst>
            <pc:docMk/>
            <pc:sldMk cId="2848777443" sldId="265"/>
            <ac:spMk id="9" creationId="{87D10830-BF4B-34A8-342F-2B47F20B307F}"/>
          </ac:spMkLst>
        </pc:spChg>
        <pc:spChg chg="add del mod">
          <ac:chgData name="Komen, Paratee" userId="a6bb6ac2-6319-49b0-b173-d4b93571ea06" providerId="ADAL" clId="{0A97B19C-CFB8-4343-961C-5AE4A1C538CE}" dt="2023-12-04T22:06:54.594" v="203" actId="478"/>
          <ac:spMkLst>
            <pc:docMk/>
            <pc:sldMk cId="2848777443" sldId="265"/>
            <ac:spMk id="10" creationId="{0801F65F-8E98-4628-444B-1FB0358E5BC5}"/>
          </ac:spMkLst>
        </pc:spChg>
        <pc:spChg chg="add del mod">
          <ac:chgData name="Komen, Paratee" userId="a6bb6ac2-6319-49b0-b173-d4b93571ea06" providerId="ADAL" clId="{0A97B19C-CFB8-4343-961C-5AE4A1C538CE}" dt="2023-12-04T22:08:20.217" v="247" actId="478"/>
          <ac:spMkLst>
            <pc:docMk/>
            <pc:sldMk cId="2848777443" sldId="265"/>
            <ac:spMk id="11" creationId="{90DFD6D9-C27D-437E-3C49-9BF1D22392AB}"/>
          </ac:spMkLst>
        </pc:spChg>
        <pc:spChg chg="add mod">
          <ac:chgData name="Komen, Paratee" userId="a6bb6ac2-6319-49b0-b173-d4b93571ea06" providerId="ADAL" clId="{0A97B19C-CFB8-4343-961C-5AE4A1C538CE}" dt="2023-12-04T22:08:56.907" v="255"/>
          <ac:spMkLst>
            <pc:docMk/>
            <pc:sldMk cId="2848777443" sldId="265"/>
            <ac:spMk id="12" creationId="{BD49DB26-CFAF-7702-4BB0-384FD8488160}"/>
          </ac:spMkLst>
        </pc:spChg>
        <pc:picChg chg="mod">
          <ac:chgData name="Komen, Paratee" userId="a6bb6ac2-6319-49b0-b173-d4b93571ea06" providerId="ADAL" clId="{0A97B19C-CFB8-4343-961C-5AE4A1C538CE}" dt="2023-12-04T22:03:50.212" v="162" actId="1076"/>
          <ac:picMkLst>
            <pc:docMk/>
            <pc:sldMk cId="2848777443" sldId="265"/>
            <ac:picMk id="4" creationId="{8801A45D-1D5C-A04F-769C-19EB96D35600}"/>
          </ac:picMkLst>
        </pc:picChg>
        <pc:picChg chg="mod">
          <ac:chgData name="Komen, Paratee" userId="a6bb6ac2-6319-49b0-b173-d4b93571ea06" providerId="ADAL" clId="{0A97B19C-CFB8-4343-961C-5AE4A1C538CE}" dt="2023-12-04T22:03:51.793" v="163" actId="1076"/>
          <ac:picMkLst>
            <pc:docMk/>
            <pc:sldMk cId="2848777443" sldId="265"/>
            <ac:picMk id="5" creationId="{31726814-892F-1672-29AB-6F0B0989D231}"/>
          </ac:picMkLst>
        </pc:picChg>
      </pc:sldChg>
      <pc:sldChg chg="addSp delSp modSp mod">
        <pc:chgData name="Komen, Paratee" userId="a6bb6ac2-6319-49b0-b173-d4b93571ea06" providerId="ADAL" clId="{0A97B19C-CFB8-4343-961C-5AE4A1C538CE}" dt="2023-12-04T22:19:22.857" v="367" actId="207"/>
        <pc:sldMkLst>
          <pc:docMk/>
          <pc:sldMk cId="4276683820" sldId="266"/>
        </pc:sldMkLst>
        <pc:spChg chg="add del mod">
          <ac:chgData name="Komen, Paratee" userId="a6bb6ac2-6319-49b0-b173-d4b93571ea06" providerId="ADAL" clId="{0A97B19C-CFB8-4343-961C-5AE4A1C538CE}" dt="2023-12-04T22:06:59.011" v="205" actId="478"/>
          <ac:spMkLst>
            <pc:docMk/>
            <pc:sldMk cId="4276683820" sldId="266"/>
            <ac:spMk id="2" creationId="{C2B4E0E5-93EC-37A8-6BB9-76495E8F6129}"/>
          </ac:spMkLst>
        </pc:spChg>
        <pc:spChg chg="mod">
          <ac:chgData name="Komen, Paratee" userId="a6bb6ac2-6319-49b0-b173-d4b93571ea06" providerId="ADAL" clId="{0A97B19C-CFB8-4343-961C-5AE4A1C538CE}" dt="2023-12-04T22:19:22.857" v="367" actId="207"/>
          <ac:spMkLst>
            <pc:docMk/>
            <pc:sldMk cId="4276683820" sldId="266"/>
            <ac:spMk id="3" creationId="{B6CF5AB3-8114-BD7B-253E-D4C154D2D7DB}"/>
          </ac:spMkLst>
        </pc:spChg>
        <pc:spChg chg="mod">
          <ac:chgData name="Komen, Paratee" userId="a6bb6ac2-6319-49b0-b173-d4b93571ea06" providerId="ADAL" clId="{0A97B19C-CFB8-4343-961C-5AE4A1C538CE}" dt="2023-12-04T22:17:14.536" v="346" actId="12"/>
          <ac:spMkLst>
            <pc:docMk/>
            <pc:sldMk cId="4276683820" sldId="266"/>
            <ac:spMk id="4" creationId="{3BF7799B-2201-105C-517F-72011EC450C8}"/>
          </ac:spMkLst>
        </pc:spChg>
        <pc:spChg chg="add del mod">
          <ac:chgData name="Komen, Paratee" userId="a6bb6ac2-6319-49b0-b173-d4b93571ea06" providerId="ADAL" clId="{0A97B19C-CFB8-4343-961C-5AE4A1C538CE}" dt="2023-12-04T22:09:03.083" v="258" actId="478"/>
          <ac:spMkLst>
            <pc:docMk/>
            <pc:sldMk cId="4276683820" sldId="266"/>
            <ac:spMk id="5" creationId="{3F429B12-539A-059A-4D2F-F6E1D24EBF3A}"/>
          </ac:spMkLst>
        </pc:spChg>
        <pc:spChg chg="mod">
          <ac:chgData name="Komen, Paratee" userId="a6bb6ac2-6319-49b0-b173-d4b93571ea06" providerId="ADAL" clId="{0A97B19C-CFB8-4343-961C-5AE4A1C538CE}" dt="2023-12-04T22:19:06.146" v="366" actId="1076"/>
          <ac:spMkLst>
            <pc:docMk/>
            <pc:sldMk cId="4276683820" sldId="266"/>
            <ac:spMk id="7" creationId="{B0A443C8-95AA-7849-4490-958E51127512}"/>
          </ac:spMkLst>
        </pc:spChg>
        <pc:spChg chg="add mod">
          <ac:chgData name="Komen, Paratee" userId="a6bb6ac2-6319-49b0-b173-d4b93571ea06" providerId="ADAL" clId="{0A97B19C-CFB8-4343-961C-5AE4A1C538CE}" dt="2023-12-04T22:09:03.646" v="259"/>
          <ac:spMkLst>
            <pc:docMk/>
            <pc:sldMk cId="4276683820" sldId="266"/>
            <ac:spMk id="8" creationId="{51F88776-6397-1EF0-E0B5-D3FA70DF5955}"/>
          </ac:spMkLst>
        </pc:spChg>
        <pc:picChg chg="mod">
          <ac:chgData name="Komen, Paratee" userId="a6bb6ac2-6319-49b0-b173-d4b93571ea06" providerId="ADAL" clId="{0A97B19C-CFB8-4343-961C-5AE4A1C538CE}" dt="2023-12-04T22:17:45.128" v="353" actId="14100"/>
          <ac:picMkLst>
            <pc:docMk/>
            <pc:sldMk cId="4276683820" sldId="266"/>
            <ac:picMk id="6" creationId="{1DDF2196-88B5-87C5-15ED-45A4DE0DB092}"/>
          </ac:picMkLst>
        </pc:picChg>
      </pc:sldChg>
      <pc:sldChg chg="addSp delSp modSp mod">
        <pc:chgData name="Komen, Paratee" userId="a6bb6ac2-6319-49b0-b173-d4b93571ea06" providerId="ADAL" clId="{0A97B19C-CFB8-4343-961C-5AE4A1C538CE}" dt="2023-12-07T14:33:40.941" v="1860" actId="207"/>
        <pc:sldMkLst>
          <pc:docMk/>
          <pc:sldMk cId="4035419804" sldId="267"/>
        </pc:sldMkLst>
        <pc:spChg chg="mod">
          <ac:chgData name="Komen, Paratee" userId="a6bb6ac2-6319-49b0-b173-d4b93571ea06" providerId="ADAL" clId="{0A97B19C-CFB8-4343-961C-5AE4A1C538CE}" dt="2023-12-04T22:31:15.222" v="451"/>
          <ac:spMkLst>
            <pc:docMk/>
            <pc:sldMk cId="4035419804" sldId="267"/>
            <ac:spMk id="2" creationId="{8DA5EFB1-74E3-7F2E-CF1B-030AAD962B79}"/>
          </ac:spMkLst>
        </pc:spChg>
        <pc:spChg chg="mod">
          <ac:chgData name="Komen, Paratee" userId="a6bb6ac2-6319-49b0-b173-d4b93571ea06" providerId="ADAL" clId="{0A97B19C-CFB8-4343-961C-5AE4A1C538CE}" dt="2023-12-07T14:32:53.432" v="1846" actId="20577"/>
          <ac:spMkLst>
            <pc:docMk/>
            <pc:sldMk cId="4035419804" sldId="267"/>
            <ac:spMk id="3" creationId="{A0109777-BBAA-D89E-CEA2-CFE13258C40C}"/>
          </ac:spMkLst>
        </pc:spChg>
        <pc:spChg chg="add del mod">
          <ac:chgData name="Komen, Paratee" userId="a6bb6ac2-6319-49b0-b173-d4b93571ea06" providerId="ADAL" clId="{0A97B19C-CFB8-4343-961C-5AE4A1C538CE}" dt="2023-12-04T22:07:01.373" v="206" actId="478"/>
          <ac:spMkLst>
            <pc:docMk/>
            <pc:sldMk cId="4035419804" sldId="267"/>
            <ac:spMk id="4" creationId="{B655A6C7-EEBE-A6EF-9DA3-04B576B70349}"/>
          </ac:spMkLst>
        </pc:spChg>
        <pc:spChg chg="add del mod">
          <ac:chgData name="Komen, Paratee" userId="a6bb6ac2-6319-49b0-b173-d4b93571ea06" providerId="ADAL" clId="{0A97B19C-CFB8-4343-961C-5AE4A1C538CE}" dt="2023-12-04T22:09:07.646" v="260" actId="478"/>
          <ac:spMkLst>
            <pc:docMk/>
            <pc:sldMk cId="4035419804" sldId="267"/>
            <ac:spMk id="5" creationId="{C7FEF21F-ECD0-C5F7-F572-1557AF72C63C}"/>
          </ac:spMkLst>
        </pc:spChg>
        <pc:spChg chg="add mod">
          <ac:chgData name="Komen, Paratee" userId="a6bb6ac2-6319-49b0-b173-d4b93571ea06" providerId="ADAL" clId="{0A97B19C-CFB8-4343-961C-5AE4A1C538CE}" dt="2023-12-04T22:09:08.157" v="261"/>
          <ac:spMkLst>
            <pc:docMk/>
            <pc:sldMk cId="4035419804" sldId="267"/>
            <ac:spMk id="6" creationId="{EB7F71E1-E655-B28F-886F-F68F855CB178}"/>
          </ac:spMkLst>
        </pc:spChg>
        <pc:spChg chg="add del mod">
          <ac:chgData name="Komen, Paratee" userId="a6bb6ac2-6319-49b0-b173-d4b93571ea06" providerId="ADAL" clId="{0A97B19C-CFB8-4343-961C-5AE4A1C538CE}" dt="2023-12-04T22:27:02.605" v="418" actId="478"/>
          <ac:spMkLst>
            <pc:docMk/>
            <pc:sldMk cId="4035419804" sldId="267"/>
            <ac:spMk id="8" creationId="{13EF1F99-9E8C-FF97-B0BC-2952E0668345}"/>
          </ac:spMkLst>
        </pc:spChg>
        <pc:spChg chg="add mod">
          <ac:chgData name="Komen, Paratee" userId="a6bb6ac2-6319-49b0-b173-d4b93571ea06" providerId="ADAL" clId="{0A97B19C-CFB8-4343-961C-5AE4A1C538CE}" dt="2023-12-07T14:33:40.941" v="1860" actId="207"/>
          <ac:spMkLst>
            <pc:docMk/>
            <pc:sldMk cId="4035419804" sldId="267"/>
            <ac:spMk id="9" creationId="{FCED9512-5827-B5C0-FBB7-86A18891803A}"/>
          </ac:spMkLst>
        </pc:spChg>
        <pc:picChg chg="add del mod modCrop">
          <ac:chgData name="Komen, Paratee" userId="a6bb6ac2-6319-49b0-b173-d4b93571ea06" providerId="ADAL" clId="{0A97B19C-CFB8-4343-961C-5AE4A1C538CE}" dt="2023-12-07T14:26:48.825" v="1742" actId="478"/>
          <ac:picMkLst>
            <pc:docMk/>
            <pc:sldMk cId="4035419804" sldId="267"/>
            <ac:picMk id="7" creationId="{F8704154-AF46-B4E5-4A82-A27925A93923}"/>
          </ac:picMkLst>
        </pc:picChg>
      </pc:sldChg>
      <pc:sldChg chg="addSp delSp modSp mod">
        <pc:chgData name="Komen, Paratee" userId="a6bb6ac2-6319-49b0-b173-d4b93571ea06" providerId="ADAL" clId="{0A97B19C-CFB8-4343-961C-5AE4A1C538CE}" dt="2023-12-07T14:30:13.726" v="1825" actId="27636"/>
        <pc:sldMkLst>
          <pc:docMk/>
          <pc:sldMk cId="2006951290" sldId="268"/>
        </pc:sldMkLst>
        <pc:spChg chg="mod">
          <ac:chgData name="Komen, Paratee" userId="a6bb6ac2-6319-49b0-b173-d4b93571ea06" providerId="ADAL" clId="{0A97B19C-CFB8-4343-961C-5AE4A1C538CE}" dt="2023-12-04T22:31:32.486" v="454" actId="20577"/>
          <ac:spMkLst>
            <pc:docMk/>
            <pc:sldMk cId="2006951290" sldId="268"/>
            <ac:spMk id="2" creationId="{4FD348D3-F778-E6AB-1B49-58A0CF2B886E}"/>
          </ac:spMkLst>
        </pc:spChg>
        <pc:spChg chg="mod">
          <ac:chgData name="Komen, Paratee" userId="a6bb6ac2-6319-49b0-b173-d4b93571ea06" providerId="ADAL" clId="{0A97B19C-CFB8-4343-961C-5AE4A1C538CE}" dt="2023-12-07T14:30:13.726" v="1825" actId="27636"/>
          <ac:spMkLst>
            <pc:docMk/>
            <pc:sldMk cId="2006951290" sldId="268"/>
            <ac:spMk id="3" creationId="{ED5B6574-B0A2-C0C5-FB02-97998D671677}"/>
          </ac:spMkLst>
        </pc:spChg>
        <pc:spChg chg="add del mod">
          <ac:chgData name="Komen, Paratee" userId="a6bb6ac2-6319-49b0-b173-d4b93571ea06" providerId="ADAL" clId="{0A97B19C-CFB8-4343-961C-5AE4A1C538CE}" dt="2023-12-04T22:07:04.708" v="207" actId="478"/>
          <ac:spMkLst>
            <pc:docMk/>
            <pc:sldMk cId="2006951290" sldId="268"/>
            <ac:spMk id="4" creationId="{FDC9A50D-ED65-1DBC-1A57-D9CF59477269}"/>
          </ac:spMkLst>
        </pc:spChg>
        <pc:spChg chg="add del mod">
          <ac:chgData name="Komen, Paratee" userId="a6bb6ac2-6319-49b0-b173-d4b93571ea06" providerId="ADAL" clId="{0A97B19C-CFB8-4343-961C-5AE4A1C538CE}" dt="2023-12-04T22:08:13.561" v="246"/>
          <ac:spMkLst>
            <pc:docMk/>
            <pc:sldMk cId="2006951290" sldId="268"/>
            <ac:spMk id="5" creationId="{96C0B3CF-AF7B-51D4-51CF-09AE970D94F8}"/>
          </ac:spMkLst>
        </pc:spChg>
        <pc:spChg chg="add mod">
          <ac:chgData name="Komen, Paratee" userId="a6bb6ac2-6319-49b0-b173-d4b93571ea06" providerId="ADAL" clId="{0A97B19C-CFB8-4343-961C-5AE4A1C538CE}" dt="2023-12-04T22:09:11.319" v="262"/>
          <ac:spMkLst>
            <pc:docMk/>
            <pc:sldMk cId="2006951290" sldId="268"/>
            <ac:spMk id="6" creationId="{D4507112-0A16-E6FD-2C89-49282853BE19}"/>
          </ac:spMkLst>
        </pc:spChg>
        <pc:spChg chg="add del mod">
          <ac:chgData name="Komen, Paratee" userId="a6bb6ac2-6319-49b0-b173-d4b93571ea06" providerId="ADAL" clId="{0A97B19C-CFB8-4343-961C-5AE4A1C538CE}" dt="2023-12-07T06:08:13.471" v="1637" actId="478"/>
          <ac:spMkLst>
            <pc:docMk/>
            <pc:sldMk cId="2006951290" sldId="268"/>
            <ac:spMk id="7" creationId="{FC89B695-B756-1E45-5B06-82A4ACF4FA0F}"/>
          </ac:spMkLst>
        </pc:spChg>
        <pc:spChg chg="add mod">
          <ac:chgData name="Komen, Paratee" userId="a6bb6ac2-6319-49b0-b173-d4b93571ea06" providerId="ADAL" clId="{0A97B19C-CFB8-4343-961C-5AE4A1C538CE}" dt="2023-12-07T06:08:35.534" v="1640" actId="1076"/>
          <ac:spMkLst>
            <pc:docMk/>
            <pc:sldMk cId="2006951290" sldId="268"/>
            <ac:spMk id="8" creationId="{A62DE059-5ACF-B56F-A16F-DB731656D08B}"/>
          </ac:spMkLst>
        </pc:spChg>
        <pc:spChg chg="add mod">
          <ac:chgData name="Komen, Paratee" userId="a6bb6ac2-6319-49b0-b173-d4b93571ea06" providerId="ADAL" clId="{0A97B19C-CFB8-4343-961C-5AE4A1C538CE}" dt="2023-12-07T06:08:35.534" v="1640" actId="1076"/>
          <ac:spMkLst>
            <pc:docMk/>
            <pc:sldMk cId="2006951290" sldId="268"/>
            <ac:spMk id="9" creationId="{0DA5E6BB-EA0D-36A1-0BAE-AC87C912F326}"/>
          </ac:spMkLst>
        </pc:spChg>
        <pc:spChg chg="add mod">
          <ac:chgData name="Komen, Paratee" userId="a6bb6ac2-6319-49b0-b173-d4b93571ea06" providerId="ADAL" clId="{0A97B19C-CFB8-4343-961C-5AE4A1C538CE}" dt="2023-12-07T06:08:35.534" v="1640" actId="1076"/>
          <ac:spMkLst>
            <pc:docMk/>
            <pc:sldMk cId="2006951290" sldId="268"/>
            <ac:spMk id="10" creationId="{A8989BF0-416A-1CC3-E09E-37EA9D238D7C}"/>
          </ac:spMkLst>
        </pc:spChg>
        <pc:spChg chg="add mod">
          <ac:chgData name="Komen, Paratee" userId="a6bb6ac2-6319-49b0-b173-d4b93571ea06" providerId="ADAL" clId="{0A97B19C-CFB8-4343-961C-5AE4A1C538CE}" dt="2023-12-07T06:08:35.534" v="1640" actId="1076"/>
          <ac:spMkLst>
            <pc:docMk/>
            <pc:sldMk cId="2006951290" sldId="268"/>
            <ac:spMk id="11" creationId="{D018C042-8444-DB8B-D4DD-AE64A21F2E3F}"/>
          </ac:spMkLst>
        </pc:spChg>
        <pc:spChg chg="add mod">
          <ac:chgData name="Komen, Paratee" userId="a6bb6ac2-6319-49b0-b173-d4b93571ea06" providerId="ADAL" clId="{0A97B19C-CFB8-4343-961C-5AE4A1C538CE}" dt="2023-12-07T06:08:35.534" v="1640" actId="1076"/>
          <ac:spMkLst>
            <pc:docMk/>
            <pc:sldMk cId="2006951290" sldId="268"/>
            <ac:spMk id="12" creationId="{3369090A-F263-DC30-B23C-FB7CCC3C4814}"/>
          </ac:spMkLst>
        </pc:spChg>
        <pc:spChg chg="add mod">
          <ac:chgData name="Komen, Paratee" userId="a6bb6ac2-6319-49b0-b173-d4b93571ea06" providerId="ADAL" clId="{0A97B19C-CFB8-4343-961C-5AE4A1C538CE}" dt="2023-12-07T06:08:35.534" v="1640" actId="1076"/>
          <ac:spMkLst>
            <pc:docMk/>
            <pc:sldMk cId="2006951290" sldId="268"/>
            <ac:spMk id="13" creationId="{5AA7E600-4069-B778-AB29-95B5C7502B7A}"/>
          </ac:spMkLst>
        </pc:spChg>
        <pc:spChg chg="add mod">
          <ac:chgData name="Komen, Paratee" userId="a6bb6ac2-6319-49b0-b173-d4b93571ea06" providerId="ADAL" clId="{0A97B19C-CFB8-4343-961C-5AE4A1C538CE}" dt="2023-12-07T06:08:35.534" v="1640" actId="1076"/>
          <ac:spMkLst>
            <pc:docMk/>
            <pc:sldMk cId="2006951290" sldId="268"/>
            <ac:spMk id="14" creationId="{CF78A72F-E40E-7EEF-B144-F9124A499C7E}"/>
          </ac:spMkLst>
        </pc:spChg>
        <pc:spChg chg="add mod">
          <ac:chgData name="Komen, Paratee" userId="a6bb6ac2-6319-49b0-b173-d4b93571ea06" providerId="ADAL" clId="{0A97B19C-CFB8-4343-961C-5AE4A1C538CE}" dt="2023-12-07T06:08:35.534" v="1640" actId="1076"/>
          <ac:spMkLst>
            <pc:docMk/>
            <pc:sldMk cId="2006951290" sldId="268"/>
            <ac:spMk id="15" creationId="{13C61182-9DA8-F199-7ECF-575C38634E4A}"/>
          </ac:spMkLst>
        </pc:spChg>
        <pc:spChg chg="add mod">
          <ac:chgData name="Komen, Paratee" userId="a6bb6ac2-6319-49b0-b173-d4b93571ea06" providerId="ADAL" clId="{0A97B19C-CFB8-4343-961C-5AE4A1C538CE}" dt="2023-12-07T06:08:35.534" v="1640" actId="1076"/>
          <ac:spMkLst>
            <pc:docMk/>
            <pc:sldMk cId="2006951290" sldId="268"/>
            <ac:spMk id="16" creationId="{C7321D82-8663-3737-7849-2F505A967DFD}"/>
          </ac:spMkLst>
        </pc:spChg>
        <pc:spChg chg="add mod">
          <ac:chgData name="Komen, Paratee" userId="a6bb6ac2-6319-49b0-b173-d4b93571ea06" providerId="ADAL" clId="{0A97B19C-CFB8-4343-961C-5AE4A1C538CE}" dt="2023-12-07T06:08:23.032" v="1638" actId="1076"/>
          <ac:spMkLst>
            <pc:docMk/>
            <pc:sldMk cId="2006951290" sldId="268"/>
            <ac:spMk id="17" creationId="{19DD579E-5355-A996-66FC-86DD5C3B85A8}"/>
          </ac:spMkLst>
        </pc:spChg>
        <pc:spChg chg="add mod">
          <ac:chgData name="Komen, Paratee" userId="a6bb6ac2-6319-49b0-b173-d4b93571ea06" providerId="ADAL" clId="{0A97B19C-CFB8-4343-961C-5AE4A1C538CE}" dt="2023-12-07T06:08:23.032" v="1638" actId="1076"/>
          <ac:spMkLst>
            <pc:docMk/>
            <pc:sldMk cId="2006951290" sldId="268"/>
            <ac:spMk id="18" creationId="{D6BE2589-378D-4909-62DF-57BA40AB9940}"/>
          </ac:spMkLst>
        </pc:spChg>
        <pc:spChg chg="add mod">
          <ac:chgData name="Komen, Paratee" userId="a6bb6ac2-6319-49b0-b173-d4b93571ea06" providerId="ADAL" clId="{0A97B19C-CFB8-4343-961C-5AE4A1C538CE}" dt="2023-12-07T06:08:23.032" v="1638" actId="1076"/>
          <ac:spMkLst>
            <pc:docMk/>
            <pc:sldMk cId="2006951290" sldId="268"/>
            <ac:spMk id="19" creationId="{9F5B34B7-6756-926A-97B8-0B937C2C215D}"/>
          </ac:spMkLst>
        </pc:spChg>
        <pc:spChg chg="add del mod">
          <ac:chgData name="Komen, Paratee" userId="a6bb6ac2-6319-49b0-b173-d4b93571ea06" providerId="ADAL" clId="{0A97B19C-CFB8-4343-961C-5AE4A1C538CE}" dt="2023-12-07T05:43:31.553" v="1524"/>
          <ac:spMkLst>
            <pc:docMk/>
            <pc:sldMk cId="2006951290" sldId="268"/>
            <ac:spMk id="20" creationId="{4E184A69-27D1-F7A6-B6CC-1EC5A996F700}"/>
          </ac:spMkLst>
        </pc:spChg>
        <pc:spChg chg="add mod">
          <ac:chgData name="Komen, Paratee" userId="a6bb6ac2-6319-49b0-b173-d4b93571ea06" providerId="ADAL" clId="{0A97B19C-CFB8-4343-961C-5AE4A1C538CE}" dt="2023-12-07T06:08:23.032" v="1638" actId="1076"/>
          <ac:spMkLst>
            <pc:docMk/>
            <pc:sldMk cId="2006951290" sldId="268"/>
            <ac:spMk id="21" creationId="{3E8739CD-F91B-1CCE-14E5-F180A2E70D86}"/>
          </ac:spMkLst>
        </pc:spChg>
        <pc:spChg chg="add mod">
          <ac:chgData name="Komen, Paratee" userId="a6bb6ac2-6319-49b0-b173-d4b93571ea06" providerId="ADAL" clId="{0A97B19C-CFB8-4343-961C-5AE4A1C538CE}" dt="2023-12-07T06:08:35.534" v="1640" actId="1076"/>
          <ac:spMkLst>
            <pc:docMk/>
            <pc:sldMk cId="2006951290" sldId="268"/>
            <ac:spMk id="22" creationId="{D7578BEA-D920-FF3F-BC1B-60F030F858D1}"/>
          </ac:spMkLst>
        </pc:spChg>
        <pc:spChg chg="add mod">
          <ac:chgData name="Komen, Paratee" userId="a6bb6ac2-6319-49b0-b173-d4b93571ea06" providerId="ADAL" clId="{0A97B19C-CFB8-4343-961C-5AE4A1C538CE}" dt="2023-12-07T06:08:35.534" v="1640" actId="1076"/>
          <ac:spMkLst>
            <pc:docMk/>
            <pc:sldMk cId="2006951290" sldId="268"/>
            <ac:spMk id="23" creationId="{C841B119-C08E-F95B-1780-33B30619186A}"/>
          </ac:spMkLst>
        </pc:spChg>
        <pc:spChg chg="add mod">
          <ac:chgData name="Komen, Paratee" userId="a6bb6ac2-6319-49b0-b173-d4b93571ea06" providerId="ADAL" clId="{0A97B19C-CFB8-4343-961C-5AE4A1C538CE}" dt="2023-12-07T06:08:35.534" v="1640" actId="1076"/>
          <ac:spMkLst>
            <pc:docMk/>
            <pc:sldMk cId="2006951290" sldId="268"/>
            <ac:spMk id="24" creationId="{75551820-67F4-66B1-342C-863C2D581C02}"/>
          </ac:spMkLst>
        </pc:spChg>
        <pc:spChg chg="add mod">
          <ac:chgData name="Komen, Paratee" userId="a6bb6ac2-6319-49b0-b173-d4b93571ea06" providerId="ADAL" clId="{0A97B19C-CFB8-4343-961C-5AE4A1C538CE}" dt="2023-12-07T06:08:35.534" v="1640" actId="1076"/>
          <ac:spMkLst>
            <pc:docMk/>
            <pc:sldMk cId="2006951290" sldId="268"/>
            <ac:spMk id="25" creationId="{D2C54945-67AA-FB1F-C71A-45D8157A1D00}"/>
          </ac:spMkLst>
        </pc:spChg>
        <pc:spChg chg="add mod">
          <ac:chgData name="Komen, Paratee" userId="a6bb6ac2-6319-49b0-b173-d4b93571ea06" providerId="ADAL" clId="{0A97B19C-CFB8-4343-961C-5AE4A1C538CE}" dt="2023-12-07T06:08:35.534" v="1640" actId="1076"/>
          <ac:spMkLst>
            <pc:docMk/>
            <pc:sldMk cId="2006951290" sldId="268"/>
            <ac:spMk id="26" creationId="{790F50B0-2EE3-FBD9-5B53-30706A2CA4DB}"/>
          </ac:spMkLst>
        </pc:spChg>
        <pc:spChg chg="add del mod">
          <ac:chgData name="Komen, Paratee" userId="a6bb6ac2-6319-49b0-b173-d4b93571ea06" providerId="ADAL" clId="{0A97B19C-CFB8-4343-961C-5AE4A1C538CE}" dt="2023-12-07T05:59:52.789" v="1567" actId="478"/>
          <ac:spMkLst>
            <pc:docMk/>
            <pc:sldMk cId="2006951290" sldId="268"/>
            <ac:spMk id="27" creationId="{91DAAC0C-11A1-3639-060E-2B4E51128546}"/>
          </ac:spMkLst>
        </pc:spChg>
        <pc:spChg chg="add mod">
          <ac:chgData name="Komen, Paratee" userId="a6bb6ac2-6319-49b0-b173-d4b93571ea06" providerId="ADAL" clId="{0A97B19C-CFB8-4343-961C-5AE4A1C538CE}" dt="2023-12-07T06:08:35.534" v="1640" actId="1076"/>
          <ac:spMkLst>
            <pc:docMk/>
            <pc:sldMk cId="2006951290" sldId="268"/>
            <ac:spMk id="28" creationId="{019751E9-9842-3829-A810-48D50EA26CB1}"/>
          </ac:spMkLst>
        </pc:spChg>
        <pc:spChg chg="add mod">
          <ac:chgData name="Komen, Paratee" userId="a6bb6ac2-6319-49b0-b173-d4b93571ea06" providerId="ADAL" clId="{0A97B19C-CFB8-4343-961C-5AE4A1C538CE}" dt="2023-12-07T06:08:35.534" v="1640" actId="1076"/>
          <ac:spMkLst>
            <pc:docMk/>
            <pc:sldMk cId="2006951290" sldId="268"/>
            <ac:spMk id="29" creationId="{729F4AE2-39C1-1D18-2E2F-E490F757DC6E}"/>
          </ac:spMkLst>
        </pc:spChg>
        <pc:spChg chg="add mod">
          <ac:chgData name="Komen, Paratee" userId="a6bb6ac2-6319-49b0-b173-d4b93571ea06" providerId="ADAL" clId="{0A97B19C-CFB8-4343-961C-5AE4A1C538CE}" dt="2023-12-07T06:08:35.534" v="1640" actId="1076"/>
          <ac:spMkLst>
            <pc:docMk/>
            <pc:sldMk cId="2006951290" sldId="268"/>
            <ac:spMk id="30" creationId="{4CF974A6-A26B-BCA0-99D0-AC719DFA2FC8}"/>
          </ac:spMkLst>
        </pc:spChg>
        <pc:spChg chg="add mod">
          <ac:chgData name="Komen, Paratee" userId="a6bb6ac2-6319-49b0-b173-d4b93571ea06" providerId="ADAL" clId="{0A97B19C-CFB8-4343-961C-5AE4A1C538CE}" dt="2023-12-07T06:08:23.032" v="1638" actId="1076"/>
          <ac:spMkLst>
            <pc:docMk/>
            <pc:sldMk cId="2006951290" sldId="268"/>
            <ac:spMk id="31" creationId="{288D27E9-2A08-9044-9695-93EAE1544766}"/>
          </ac:spMkLst>
        </pc:spChg>
      </pc:sldChg>
      <pc:sldChg chg="addSp delSp modSp mod">
        <pc:chgData name="Komen, Paratee" userId="a6bb6ac2-6319-49b0-b173-d4b93571ea06" providerId="ADAL" clId="{0A97B19C-CFB8-4343-961C-5AE4A1C538CE}" dt="2023-12-07T06:14:49.774" v="1697" actId="113"/>
        <pc:sldMkLst>
          <pc:docMk/>
          <pc:sldMk cId="3696814588" sldId="269"/>
        </pc:sldMkLst>
        <pc:spChg chg="mod">
          <ac:chgData name="Komen, Paratee" userId="a6bb6ac2-6319-49b0-b173-d4b93571ea06" providerId="ADAL" clId="{0A97B19C-CFB8-4343-961C-5AE4A1C538CE}" dt="2023-12-04T22:32:30.083" v="463"/>
          <ac:spMkLst>
            <pc:docMk/>
            <pc:sldMk cId="3696814588" sldId="269"/>
            <ac:spMk id="2" creationId="{BF5CD81D-E2A2-7E3E-CB9F-1B098469281D}"/>
          </ac:spMkLst>
        </pc:spChg>
        <pc:spChg chg="mod">
          <ac:chgData name="Komen, Paratee" userId="a6bb6ac2-6319-49b0-b173-d4b93571ea06" providerId="ADAL" clId="{0A97B19C-CFB8-4343-961C-5AE4A1C538CE}" dt="2023-12-07T06:11:59.593" v="1666"/>
          <ac:spMkLst>
            <pc:docMk/>
            <pc:sldMk cId="3696814588" sldId="269"/>
            <ac:spMk id="3" creationId="{3E4B1C1C-4188-0E8B-E799-CB66979FB0DD}"/>
          </ac:spMkLst>
        </pc:spChg>
        <pc:spChg chg="add del mod">
          <ac:chgData name="Komen, Paratee" userId="a6bb6ac2-6319-49b0-b173-d4b93571ea06" providerId="ADAL" clId="{0A97B19C-CFB8-4343-961C-5AE4A1C538CE}" dt="2023-12-04T22:07:08.552" v="208" actId="478"/>
          <ac:spMkLst>
            <pc:docMk/>
            <pc:sldMk cId="3696814588" sldId="269"/>
            <ac:spMk id="4" creationId="{E62BABD4-61F1-46B2-BCED-EFB09E380BB2}"/>
          </ac:spMkLst>
        </pc:spChg>
        <pc:spChg chg="add del mod">
          <ac:chgData name="Komen, Paratee" userId="a6bb6ac2-6319-49b0-b173-d4b93571ea06" providerId="ADAL" clId="{0A97B19C-CFB8-4343-961C-5AE4A1C538CE}" dt="2023-12-04T22:08:12.520" v="245"/>
          <ac:spMkLst>
            <pc:docMk/>
            <pc:sldMk cId="3696814588" sldId="269"/>
            <ac:spMk id="5" creationId="{5D2252E7-6B1C-2735-68A9-13BE7F075DAC}"/>
          </ac:spMkLst>
        </pc:spChg>
        <pc:spChg chg="add mod">
          <ac:chgData name="Komen, Paratee" userId="a6bb6ac2-6319-49b0-b173-d4b93571ea06" providerId="ADAL" clId="{0A97B19C-CFB8-4343-961C-5AE4A1C538CE}" dt="2023-12-04T22:09:12.492" v="263"/>
          <ac:spMkLst>
            <pc:docMk/>
            <pc:sldMk cId="3696814588" sldId="269"/>
            <ac:spMk id="6" creationId="{CFF0DF92-8876-C529-8C72-320358C9F5A6}"/>
          </ac:spMkLst>
        </pc:spChg>
        <pc:spChg chg="add mod">
          <ac:chgData name="Komen, Paratee" userId="a6bb6ac2-6319-49b0-b173-d4b93571ea06" providerId="ADAL" clId="{0A97B19C-CFB8-4343-961C-5AE4A1C538CE}" dt="2023-12-07T06:11:53.116" v="1665" actId="14100"/>
          <ac:spMkLst>
            <pc:docMk/>
            <pc:sldMk cId="3696814588" sldId="269"/>
            <ac:spMk id="7" creationId="{C7504545-7A6B-6114-F5EA-DC999DD78794}"/>
          </ac:spMkLst>
        </pc:spChg>
        <pc:spChg chg="add del mod">
          <ac:chgData name="Komen, Paratee" userId="a6bb6ac2-6319-49b0-b173-d4b93571ea06" providerId="ADAL" clId="{0A97B19C-CFB8-4343-961C-5AE4A1C538CE}" dt="2023-12-07T06:14:14.039" v="1670" actId="22"/>
          <ac:spMkLst>
            <pc:docMk/>
            <pc:sldMk cId="3696814588" sldId="269"/>
            <ac:spMk id="9" creationId="{624771D4-F28D-BFFA-7C04-D88E793AE2C5}"/>
          </ac:spMkLst>
        </pc:spChg>
        <pc:spChg chg="add mod">
          <ac:chgData name="Komen, Paratee" userId="a6bb6ac2-6319-49b0-b173-d4b93571ea06" providerId="ADAL" clId="{0A97B19C-CFB8-4343-961C-5AE4A1C538CE}" dt="2023-12-07T06:14:49.774" v="1697" actId="113"/>
          <ac:spMkLst>
            <pc:docMk/>
            <pc:sldMk cId="3696814588" sldId="269"/>
            <ac:spMk id="11" creationId="{513F387A-4DAF-41C3-79A0-9FE04F709CC2}"/>
          </ac:spMkLst>
        </pc:spChg>
      </pc:sldChg>
      <pc:sldChg chg="addSp delSp modSp mod">
        <pc:chgData name="Komen, Paratee" userId="a6bb6ac2-6319-49b0-b173-d4b93571ea06" providerId="ADAL" clId="{0A97B19C-CFB8-4343-961C-5AE4A1C538CE}" dt="2023-12-07T14:30:01.935" v="1821" actId="207"/>
        <pc:sldMkLst>
          <pc:docMk/>
          <pc:sldMk cId="1037476808" sldId="270"/>
        </pc:sldMkLst>
        <pc:spChg chg="add del mod">
          <ac:chgData name="Komen, Paratee" userId="a6bb6ac2-6319-49b0-b173-d4b93571ea06" providerId="ADAL" clId="{0A97B19C-CFB8-4343-961C-5AE4A1C538CE}" dt="2023-12-04T22:07:10.642" v="209" actId="478"/>
          <ac:spMkLst>
            <pc:docMk/>
            <pc:sldMk cId="1037476808" sldId="270"/>
            <ac:spMk id="3" creationId="{21631BB8-699C-348E-F9C1-18D951B38A25}"/>
          </ac:spMkLst>
        </pc:spChg>
        <pc:spChg chg="mod">
          <ac:chgData name="Komen, Paratee" userId="a6bb6ac2-6319-49b0-b173-d4b93571ea06" providerId="ADAL" clId="{0A97B19C-CFB8-4343-961C-5AE4A1C538CE}" dt="2023-12-05T05:21:23.937" v="1196" actId="1076"/>
          <ac:spMkLst>
            <pc:docMk/>
            <pc:sldMk cId="1037476808" sldId="270"/>
            <ac:spMk id="6" creationId="{056A3AF8-9B19-74FF-FE05-90FD0A6CCA82}"/>
          </ac:spMkLst>
        </pc:spChg>
        <pc:spChg chg="mod">
          <ac:chgData name="Komen, Paratee" userId="a6bb6ac2-6319-49b0-b173-d4b93571ea06" providerId="ADAL" clId="{0A97B19C-CFB8-4343-961C-5AE4A1C538CE}" dt="2023-12-07T14:28:59.727" v="1810" actId="1076"/>
          <ac:spMkLst>
            <pc:docMk/>
            <pc:sldMk cId="1037476808" sldId="270"/>
            <ac:spMk id="8" creationId="{53369EC5-66DC-CCFE-40DB-C2660719168D}"/>
          </ac:spMkLst>
        </pc:spChg>
        <pc:spChg chg="add del mod">
          <ac:chgData name="Komen, Paratee" userId="a6bb6ac2-6319-49b0-b173-d4b93571ea06" providerId="ADAL" clId="{0A97B19C-CFB8-4343-961C-5AE4A1C538CE}" dt="2023-12-04T22:08:12.368" v="244"/>
          <ac:spMkLst>
            <pc:docMk/>
            <pc:sldMk cId="1037476808" sldId="270"/>
            <ac:spMk id="9" creationId="{8493E9D3-DBBC-845C-2048-F3BF65E53A48}"/>
          </ac:spMkLst>
        </pc:spChg>
        <pc:spChg chg="add mod">
          <ac:chgData name="Komen, Paratee" userId="a6bb6ac2-6319-49b0-b173-d4b93571ea06" providerId="ADAL" clId="{0A97B19C-CFB8-4343-961C-5AE4A1C538CE}" dt="2023-12-04T22:09:13.609" v="264"/>
          <ac:spMkLst>
            <pc:docMk/>
            <pc:sldMk cId="1037476808" sldId="270"/>
            <ac:spMk id="10" creationId="{F717C2DD-24E5-7BB8-BE21-3A6325C13A18}"/>
          </ac:spMkLst>
        </pc:spChg>
        <pc:spChg chg="add mod">
          <ac:chgData name="Komen, Paratee" userId="a6bb6ac2-6319-49b0-b173-d4b93571ea06" providerId="ADAL" clId="{0A97B19C-CFB8-4343-961C-5AE4A1C538CE}" dt="2023-12-07T14:28:53.993" v="1809" actId="1076"/>
          <ac:spMkLst>
            <pc:docMk/>
            <pc:sldMk cId="1037476808" sldId="270"/>
            <ac:spMk id="11" creationId="{FD60B380-35E7-9ED9-1B3F-0CFB0FBFF5E8}"/>
          </ac:spMkLst>
        </pc:spChg>
        <pc:spChg chg="add del mod">
          <ac:chgData name="Komen, Paratee" userId="a6bb6ac2-6319-49b0-b173-d4b93571ea06" providerId="ADAL" clId="{0A97B19C-CFB8-4343-961C-5AE4A1C538CE}" dt="2023-12-04T22:58:00.136" v="689" actId="478"/>
          <ac:spMkLst>
            <pc:docMk/>
            <pc:sldMk cId="1037476808" sldId="270"/>
            <ac:spMk id="13" creationId="{0606FCA2-CF76-78C6-DC02-1672FFAA7498}"/>
          </ac:spMkLst>
        </pc:spChg>
        <pc:spChg chg="add mod">
          <ac:chgData name="Komen, Paratee" userId="a6bb6ac2-6319-49b0-b173-d4b93571ea06" providerId="ADAL" clId="{0A97B19C-CFB8-4343-961C-5AE4A1C538CE}" dt="2023-12-04T22:58:08.560" v="691" actId="1076"/>
          <ac:spMkLst>
            <pc:docMk/>
            <pc:sldMk cId="1037476808" sldId="270"/>
            <ac:spMk id="16" creationId="{09F82A0F-DCDB-4CCB-1503-1205C101DB47}"/>
          </ac:spMkLst>
        </pc:spChg>
        <pc:spChg chg="add mod">
          <ac:chgData name="Komen, Paratee" userId="a6bb6ac2-6319-49b0-b173-d4b93571ea06" providerId="ADAL" clId="{0A97B19C-CFB8-4343-961C-5AE4A1C538CE}" dt="2023-12-04T23:00:57.247" v="717" actId="555"/>
          <ac:spMkLst>
            <pc:docMk/>
            <pc:sldMk cId="1037476808" sldId="270"/>
            <ac:spMk id="17" creationId="{9521F9F0-C143-3DAE-6C16-6715991651B6}"/>
          </ac:spMkLst>
        </pc:spChg>
        <pc:spChg chg="add mod">
          <ac:chgData name="Komen, Paratee" userId="a6bb6ac2-6319-49b0-b173-d4b93571ea06" providerId="ADAL" clId="{0A97B19C-CFB8-4343-961C-5AE4A1C538CE}" dt="2023-12-04T23:00:57.247" v="717" actId="555"/>
          <ac:spMkLst>
            <pc:docMk/>
            <pc:sldMk cId="1037476808" sldId="270"/>
            <ac:spMk id="18" creationId="{DB1BD4D7-DB4B-43CC-751D-91AAAAB6A6DF}"/>
          </ac:spMkLst>
        </pc:spChg>
        <pc:spChg chg="add del mod">
          <ac:chgData name="Komen, Paratee" userId="a6bb6ac2-6319-49b0-b173-d4b93571ea06" providerId="ADAL" clId="{0A97B19C-CFB8-4343-961C-5AE4A1C538CE}" dt="2023-12-04T23:00:26.534" v="708"/>
          <ac:spMkLst>
            <pc:docMk/>
            <pc:sldMk cId="1037476808" sldId="270"/>
            <ac:spMk id="19" creationId="{F08166A2-7E81-A73F-E750-2852D3E9E014}"/>
          </ac:spMkLst>
        </pc:spChg>
        <pc:spChg chg="add del mod">
          <ac:chgData name="Komen, Paratee" userId="a6bb6ac2-6319-49b0-b173-d4b93571ea06" providerId="ADAL" clId="{0A97B19C-CFB8-4343-961C-5AE4A1C538CE}" dt="2023-12-04T23:00:35.209" v="713"/>
          <ac:spMkLst>
            <pc:docMk/>
            <pc:sldMk cId="1037476808" sldId="270"/>
            <ac:spMk id="22" creationId="{FA735DD0-6A17-B2DC-80EE-CAAEB4A1F9A7}"/>
          </ac:spMkLst>
        </pc:spChg>
        <pc:graphicFrameChg chg="mod modGraphic">
          <ac:chgData name="Komen, Paratee" userId="a6bb6ac2-6319-49b0-b173-d4b93571ea06" providerId="ADAL" clId="{0A97B19C-CFB8-4343-961C-5AE4A1C538CE}" dt="2023-12-07T14:30:01.935" v="1821" actId="207"/>
          <ac:graphicFrameMkLst>
            <pc:docMk/>
            <pc:sldMk cId="1037476808" sldId="270"/>
            <ac:graphicFrameMk id="5" creationId="{BC8B6448-B769-E878-23E8-3E3C4D641902}"/>
          </ac:graphicFrameMkLst>
        </pc:graphicFrameChg>
        <pc:graphicFrameChg chg="del mod">
          <ac:chgData name="Komen, Paratee" userId="a6bb6ac2-6319-49b0-b173-d4b93571ea06" providerId="ADAL" clId="{0A97B19C-CFB8-4343-961C-5AE4A1C538CE}" dt="2023-12-04T22:48:09.984" v="566" actId="478"/>
          <ac:graphicFrameMkLst>
            <pc:docMk/>
            <pc:sldMk cId="1037476808" sldId="270"/>
            <ac:graphicFrameMk id="7" creationId="{7A9D2D91-EA4C-1DA2-16D9-76DD6A29CCDC}"/>
          </ac:graphicFrameMkLst>
        </pc:graphicFrameChg>
        <pc:graphicFrameChg chg="add mod modGraphic">
          <ac:chgData name="Komen, Paratee" userId="a6bb6ac2-6319-49b0-b173-d4b93571ea06" providerId="ADAL" clId="{0A97B19C-CFB8-4343-961C-5AE4A1C538CE}" dt="2023-12-07T14:28:46.528" v="1808" actId="20577"/>
          <ac:graphicFrameMkLst>
            <pc:docMk/>
            <pc:sldMk cId="1037476808" sldId="270"/>
            <ac:graphicFrameMk id="12" creationId="{D74A45E8-6FC1-5E5C-E5FC-5518AE09F5B0}"/>
          </ac:graphicFrameMkLst>
        </pc:graphicFrameChg>
        <pc:graphicFrameChg chg="add mod">
          <ac:chgData name="Komen, Paratee" userId="a6bb6ac2-6319-49b0-b173-d4b93571ea06" providerId="ADAL" clId="{0A97B19C-CFB8-4343-961C-5AE4A1C538CE}" dt="2023-12-05T05:01:38.790" v="1118"/>
          <ac:graphicFrameMkLst>
            <pc:docMk/>
            <pc:sldMk cId="1037476808" sldId="270"/>
            <ac:graphicFrameMk id="27" creationId="{E6D09DD5-2F5E-E9E0-95F0-65096B2E1374}"/>
          </ac:graphicFrameMkLst>
        </pc:graphicFrameChg>
        <pc:graphicFrameChg chg="add mod">
          <ac:chgData name="Komen, Paratee" userId="a6bb6ac2-6319-49b0-b173-d4b93571ea06" providerId="ADAL" clId="{0A97B19C-CFB8-4343-961C-5AE4A1C538CE}" dt="2023-12-07T14:29:22.987" v="1814"/>
          <ac:graphicFrameMkLst>
            <pc:docMk/>
            <pc:sldMk cId="1037476808" sldId="270"/>
            <ac:graphicFrameMk id="29" creationId="{7B126318-3368-254A-82D0-5DBD7F0A4747}"/>
          </ac:graphicFrameMkLst>
        </pc:graphicFrameChg>
        <pc:picChg chg="del mod">
          <ac:chgData name="Komen, Paratee" userId="a6bb6ac2-6319-49b0-b173-d4b93571ea06" providerId="ADAL" clId="{0A97B19C-CFB8-4343-961C-5AE4A1C538CE}" dt="2023-12-05T05:01:50.179" v="1122" actId="478"/>
          <ac:picMkLst>
            <pc:docMk/>
            <pc:sldMk cId="1037476808" sldId="270"/>
            <ac:picMk id="4" creationId="{D86FF783-CAFD-22F8-A066-F03BFF18AC1C}"/>
          </ac:picMkLst>
        </pc:picChg>
        <pc:picChg chg="add mod">
          <ac:chgData name="Komen, Paratee" userId="a6bb6ac2-6319-49b0-b173-d4b93571ea06" providerId="ADAL" clId="{0A97B19C-CFB8-4343-961C-5AE4A1C538CE}" dt="2023-12-04T22:58:08.560" v="691" actId="1076"/>
          <ac:picMkLst>
            <pc:docMk/>
            <pc:sldMk cId="1037476808" sldId="270"/>
            <ac:picMk id="14" creationId="{91B7D437-2592-8461-3E46-FDC32DA18770}"/>
          </ac:picMkLst>
        </pc:picChg>
        <pc:picChg chg="add mod">
          <ac:chgData name="Komen, Paratee" userId="a6bb6ac2-6319-49b0-b173-d4b93571ea06" providerId="ADAL" clId="{0A97B19C-CFB8-4343-961C-5AE4A1C538CE}" dt="2023-12-04T22:58:08.560" v="691" actId="1076"/>
          <ac:picMkLst>
            <pc:docMk/>
            <pc:sldMk cId="1037476808" sldId="270"/>
            <ac:picMk id="15" creationId="{E78BA3D2-7827-CDB6-9A2C-51C31A5A43B6}"/>
          </ac:picMkLst>
        </pc:picChg>
        <pc:picChg chg="add mod">
          <ac:chgData name="Komen, Paratee" userId="a6bb6ac2-6319-49b0-b173-d4b93571ea06" providerId="ADAL" clId="{0A97B19C-CFB8-4343-961C-5AE4A1C538CE}" dt="2023-12-04T23:00:22.003" v="705" actId="207"/>
          <ac:picMkLst>
            <pc:docMk/>
            <pc:sldMk cId="1037476808" sldId="270"/>
            <ac:picMk id="21" creationId="{9D48BEF5-5F0C-1768-FF44-23E1ACB97E25}"/>
          </ac:picMkLst>
        </pc:picChg>
        <pc:picChg chg="add del mod">
          <ac:chgData name="Komen, Paratee" userId="a6bb6ac2-6319-49b0-b173-d4b93571ea06" providerId="ADAL" clId="{0A97B19C-CFB8-4343-961C-5AE4A1C538CE}" dt="2023-12-04T22:59:59.637" v="701" actId="478"/>
          <ac:picMkLst>
            <pc:docMk/>
            <pc:sldMk cId="1037476808" sldId="270"/>
            <ac:picMk id="24" creationId="{1D2D718C-3F3A-625B-E550-FC9F67153ED8}"/>
          </ac:picMkLst>
        </pc:picChg>
        <pc:picChg chg="add mod">
          <ac:chgData name="Komen, Paratee" userId="a6bb6ac2-6319-49b0-b173-d4b93571ea06" providerId="ADAL" clId="{0A97B19C-CFB8-4343-961C-5AE4A1C538CE}" dt="2023-12-04T23:01:00.451" v="718" actId="1076"/>
          <ac:picMkLst>
            <pc:docMk/>
            <pc:sldMk cId="1037476808" sldId="270"/>
            <ac:picMk id="26" creationId="{AEC42544-506B-2F18-CED8-B3F68C9151D9}"/>
          </ac:picMkLst>
        </pc:picChg>
        <pc:picChg chg="add del mod">
          <ac:chgData name="Komen, Paratee" userId="a6bb6ac2-6319-49b0-b173-d4b93571ea06" providerId="ADAL" clId="{0A97B19C-CFB8-4343-961C-5AE4A1C538CE}" dt="2023-12-07T14:29:17.722" v="1811" actId="478"/>
          <ac:picMkLst>
            <pc:docMk/>
            <pc:sldMk cId="1037476808" sldId="270"/>
            <ac:picMk id="28" creationId="{FB9FDE77-2DF9-9551-490F-EEF8F9CCC90F}"/>
          </ac:picMkLst>
        </pc:picChg>
        <pc:picChg chg="add mod">
          <ac:chgData name="Komen, Paratee" userId="a6bb6ac2-6319-49b0-b173-d4b93571ea06" providerId="ADAL" clId="{0A97B19C-CFB8-4343-961C-5AE4A1C538CE}" dt="2023-12-07T14:29:36.976" v="1820" actId="14100"/>
          <ac:picMkLst>
            <pc:docMk/>
            <pc:sldMk cId="1037476808" sldId="270"/>
            <ac:picMk id="30" creationId="{4EE4684F-CF94-0A24-2A92-A6830D370A4A}"/>
          </ac:picMkLst>
        </pc:picChg>
      </pc:sldChg>
      <pc:sldChg chg="addSp delSp modSp mod">
        <pc:chgData name="Komen, Paratee" userId="a6bb6ac2-6319-49b0-b173-d4b93571ea06" providerId="ADAL" clId="{0A97B19C-CFB8-4343-961C-5AE4A1C538CE}" dt="2023-12-07T14:40:10.580" v="1936" actId="20577"/>
        <pc:sldMkLst>
          <pc:docMk/>
          <pc:sldMk cId="1846955319" sldId="271"/>
        </pc:sldMkLst>
        <pc:spChg chg="mod">
          <ac:chgData name="Komen, Paratee" userId="a6bb6ac2-6319-49b0-b173-d4b93571ea06" providerId="ADAL" clId="{0A97B19C-CFB8-4343-961C-5AE4A1C538CE}" dt="2023-12-07T14:37:31.116" v="1909" actId="1076"/>
          <ac:spMkLst>
            <pc:docMk/>
            <pc:sldMk cId="1846955319" sldId="271"/>
            <ac:spMk id="2" creationId="{52A70789-06EA-3ACE-D6E3-EE78C98CB522}"/>
          </ac:spMkLst>
        </pc:spChg>
        <pc:spChg chg="mod">
          <ac:chgData name="Komen, Paratee" userId="a6bb6ac2-6319-49b0-b173-d4b93571ea06" providerId="ADAL" clId="{0A97B19C-CFB8-4343-961C-5AE4A1C538CE}" dt="2023-12-07T14:37:56.616" v="1913" actId="1076"/>
          <ac:spMkLst>
            <pc:docMk/>
            <pc:sldMk cId="1846955319" sldId="271"/>
            <ac:spMk id="6" creationId="{8D9407A4-53D4-329D-EE77-AFF5AA442792}"/>
          </ac:spMkLst>
        </pc:spChg>
        <pc:spChg chg="add del mod">
          <ac:chgData name="Komen, Paratee" userId="a6bb6ac2-6319-49b0-b173-d4b93571ea06" providerId="ADAL" clId="{0A97B19C-CFB8-4343-961C-5AE4A1C538CE}" dt="2023-12-04T22:07:15.487" v="210" actId="478"/>
          <ac:spMkLst>
            <pc:docMk/>
            <pc:sldMk cId="1846955319" sldId="271"/>
            <ac:spMk id="7" creationId="{64CBA0D2-E85E-78BA-3B87-84AF275B4DA7}"/>
          </ac:spMkLst>
        </pc:spChg>
        <pc:spChg chg="add del mod">
          <ac:chgData name="Komen, Paratee" userId="a6bb6ac2-6319-49b0-b173-d4b93571ea06" providerId="ADAL" clId="{0A97B19C-CFB8-4343-961C-5AE4A1C538CE}" dt="2023-12-04T22:08:12.211" v="243"/>
          <ac:spMkLst>
            <pc:docMk/>
            <pc:sldMk cId="1846955319" sldId="271"/>
            <ac:spMk id="8" creationId="{19BB4C82-788B-D00C-6025-9BF02BCF2700}"/>
          </ac:spMkLst>
        </pc:spChg>
        <pc:spChg chg="add mod">
          <ac:chgData name="Komen, Paratee" userId="a6bb6ac2-6319-49b0-b173-d4b93571ea06" providerId="ADAL" clId="{0A97B19C-CFB8-4343-961C-5AE4A1C538CE}" dt="2023-12-04T22:09:17.710" v="266"/>
          <ac:spMkLst>
            <pc:docMk/>
            <pc:sldMk cId="1846955319" sldId="271"/>
            <ac:spMk id="9" creationId="{89741B75-C735-E9A7-A458-C341A1511054}"/>
          </ac:spMkLst>
        </pc:spChg>
        <pc:spChg chg="add mod">
          <ac:chgData name="Komen, Paratee" userId="a6bb6ac2-6319-49b0-b173-d4b93571ea06" providerId="ADAL" clId="{0A97B19C-CFB8-4343-961C-5AE4A1C538CE}" dt="2023-12-04T22:27:22.346" v="422"/>
          <ac:spMkLst>
            <pc:docMk/>
            <pc:sldMk cId="1846955319" sldId="271"/>
            <ac:spMk id="10" creationId="{296E6CDD-D3D4-FE22-40BF-173D63FEE4FF}"/>
          </ac:spMkLst>
        </pc:spChg>
        <pc:spChg chg="add del mod">
          <ac:chgData name="Komen, Paratee" userId="a6bb6ac2-6319-49b0-b173-d4b93571ea06" providerId="ADAL" clId="{0A97B19C-CFB8-4343-961C-5AE4A1C538CE}" dt="2023-12-04T23:01:32.142" v="724"/>
          <ac:spMkLst>
            <pc:docMk/>
            <pc:sldMk cId="1846955319" sldId="271"/>
            <ac:spMk id="13" creationId="{7374CE86-8938-BC69-B937-E723825ACD0F}"/>
          </ac:spMkLst>
        </pc:spChg>
        <pc:spChg chg="add del mod">
          <ac:chgData name="Komen, Paratee" userId="a6bb6ac2-6319-49b0-b173-d4b93571ea06" providerId="ADAL" clId="{0A97B19C-CFB8-4343-961C-5AE4A1C538CE}" dt="2023-12-04T23:01:32.142" v="724"/>
          <ac:spMkLst>
            <pc:docMk/>
            <pc:sldMk cId="1846955319" sldId="271"/>
            <ac:spMk id="14" creationId="{AF095485-3213-0203-C20D-1483230B7BC0}"/>
          </ac:spMkLst>
        </pc:spChg>
        <pc:spChg chg="add del mod">
          <ac:chgData name="Komen, Paratee" userId="a6bb6ac2-6319-49b0-b173-d4b93571ea06" providerId="ADAL" clId="{0A97B19C-CFB8-4343-961C-5AE4A1C538CE}" dt="2023-12-04T23:01:32.142" v="724"/>
          <ac:spMkLst>
            <pc:docMk/>
            <pc:sldMk cId="1846955319" sldId="271"/>
            <ac:spMk id="15" creationId="{43DC2851-5DBE-435A-5050-972204A3B411}"/>
          </ac:spMkLst>
        </pc:spChg>
        <pc:spChg chg="add mod">
          <ac:chgData name="Komen, Paratee" userId="a6bb6ac2-6319-49b0-b173-d4b93571ea06" providerId="ADAL" clId="{0A97B19C-CFB8-4343-961C-5AE4A1C538CE}" dt="2023-12-04T23:02:19.107" v="735" actId="404"/>
          <ac:spMkLst>
            <pc:docMk/>
            <pc:sldMk cId="1846955319" sldId="271"/>
            <ac:spMk id="20" creationId="{9B272AAE-B396-69AF-5980-6496D02B576B}"/>
          </ac:spMkLst>
        </pc:spChg>
        <pc:spChg chg="add mod">
          <ac:chgData name="Komen, Paratee" userId="a6bb6ac2-6319-49b0-b173-d4b93571ea06" providerId="ADAL" clId="{0A97B19C-CFB8-4343-961C-5AE4A1C538CE}" dt="2023-12-04T23:02:19.107" v="735" actId="404"/>
          <ac:spMkLst>
            <pc:docMk/>
            <pc:sldMk cId="1846955319" sldId="271"/>
            <ac:spMk id="21" creationId="{9597165A-7544-C972-3B54-1561F6831325}"/>
          </ac:spMkLst>
        </pc:spChg>
        <pc:spChg chg="add mod">
          <ac:chgData name="Komen, Paratee" userId="a6bb6ac2-6319-49b0-b173-d4b93571ea06" providerId="ADAL" clId="{0A97B19C-CFB8-4343-961C-5AE4A1C538CE}" dt="2023-12-04T23:02:19.107" v="735" actId="404"/>
          <ac:spMkLst>
            <pc:docMk/>
            <pc:sldMk cId="1846955319" sldId="271"/>
            <ac:spMk id="22" creationId="{E63A1A83-DD71-843E-2146-4E3B334436D6}"/>
          </ac:spMkLst>
        </pc:spChg>
        <pc:spChg chg="add mod">
          <ac:chgData name="Komen, Paratee" userId="a6bb6ac2-6319-49b0-b173-d4b93571ea06" providerId="ADAL" clId="{0A97B19C-CFB8-4343-961C-5AE4A1C538CE}" dt="2023-12-07T14:40:05.943" v="1931" actId="113"/>
          <ac:spMkLst>
            <pc:docMk/>
            <pc:sldMk cId="1846955319" sldId="271"/>
            <ac:spMk id="30" creationId="{2F157490-E269-5295-C989-2EB13F5A0CD0}"/>
          </ac:spMkLst>
        </pc:spChg>
        <pc:spChg chg="add mod">
          <ac:chgData name="Komen, Paratee" userId="a6bb6ac2-6319-49b0-b173-d4b93571ea06" providerId="ADAL" clId="{0A97B19C-CFB8-4343-961C-5AE4A1C538CE}" dt="2023-12-07T14:40:10.580" v="1936" actId="20577"/>
          <ac:spMkLst>
            <pc:docMk/>
            <pc:sldMk cId="1846955319" sldId="271"/>
            <ac:spMk id="31" creationId="{EF02895B-E6A4-39BC-8021-5639B83E3F02}"/>
          </ac:spMkLst>
        </pc:spChg>
        <pc:grpChg chg="add mod">
          <ac:chgData name="Komen, Paratee" userId="a6bb6ac2-6319-49b0-b173-d4b93571ea06" providerId="ADAL" clId="{0A97B19C-CFB8-4343-961C-5AE4A1C538CE}" dt="2023-12-07T14:37:40.468" v="1910" actId="1076"/>
          <ac:grpSpMkLst>
            <pc:docMk/>
            <pc:sldMk cId="1846955319" sldId="271"/>
            <ac:grpSpMk id="25" creationId="{5C14D047-D2A0-9A16-B512-1C842F0F6544}"/>
          </ac:grpSpMkLst>
        </pc:grpChg>
        <pc:graphicFrameChg chg="add mod">
          <ac:chgData name="Komen, Paratee" userId="a6bb6ac2-6319-49b0-b173-d4b93571ea06" providerId="ADAL" clId="{0A97B19C-CFB8-4343-961C-5AE4A1C538CE}" dt="2023-12-07T14:36:44.474" v="1891"/>
          <ac:graphicFrameMkLst>
            <pc:docMk/>
            <pc:sldMk cId="1846955319" sldId="271"/>
            <ac:graphicFrameMk id="26" creationId="{32AB7665-D181-BD4C-9445-08B3EA8AC079}"/>
          </ac:graphicFrameMkLst>
        </pc:graphicFrameChg>
        <pc:graphicFrameChg chg="add mod">
          <ac:chgData name="Komen, Paratee" userId="a6bb6ac2-6319-49b0-b173-d4b93571ea06" providerId="ADAL" clId="{0A97B19C-CFB8-4343-961C-5AE4A1C538CE}" dt="2023-12-07T14:37:06.461" v="1898"/>
          <ac:graphicFrameMkLst>
            <pc:docMk/>
            <pc:sldMk cId="1846955319" sldId="271"/>
            <ac:graphicFrameMk id="28" creationId="{32AB7665-D181-BD4C-9445-08B3EA8AC079}"/>
          </ac:graphicFrameMkLst>
        </pc:graphicFrameChg>
        <pc:picChg chg="mod">
          <ac:chgData name="Komen, Paratee" userId="a6bb6ac2-6319-49b0-b173-d4b93571ea06" providerId="ADAL" clId="{0A97B19C-CFB8-4343-961C-5AE4A1C538CE}" dt="2023-12-07T14:37:19.601" v="1904" actId="1076"/>
          <ac:picMkLst>
            <pc:docMk/>
            <pc:sldMk cId="1846955319" sldId="271"/>
            <ac:picMk id="4" creationId="{66ED0E44-2384-7B8B-8FFA-704A66D12EC2}"/>
          </ac:picMkLst>
        </pc:picChg>
        <pc:picChg chg="del mod">
          <ac:chgData name="Komen, Paratee" userId="a6bb6ac2-6319-49b0-b173-d4b93571ea06" providerId="ADAL" clId="{0A97B19C-CFB8-4343-961C-5AE4A1C538CE}" dt="2023-12-07T14:34:26.335" v="1866" actId="478"/>
          <ac:picMkLst>
            <pc:docMk/>
            <pc:sldMk cId="1846955319" sldId="271"/>
            <ac:picMk id="5" creationId="{4E4B3177-9844-581B-CF44-80C041C4CC7F}"/>
          </ac:picMkLst>
        </pc:picChg>
        <pc:picChg chg="add del mod">
          <ac:chgData name="Komen, Paratee" userId="a6bb6ac2-6319-49b0-b173-d4b93571ea06" providerId="ADAL" clId="{0A97B19C-CFB8-4343-961C-5AE4A1C538CE}" dt="2023-12-04T23:01:32.142" v="724"/>
          <ac:picMkLst>
            <pc:docMk/>
            <pc:sldMk cId="1846955319" sldId="271"/>
            <ac:picMk id="11" creationId="{27898AFE-7321-4971-4CA9-1FA96E801806}"/>
          </ac:picMkLst>
        </pc:picChg>
        <pc:picChg chg="add del mod">
          <ac:chgData name="Komen, Paratee" userId="a6bb6ac2-6319-49b0-b173-d4b93571ea06" providerId="ADAL" clId="{0A97B19C-CFB8-4343-961C-5AE4A1C538CE}" dt="2023-12-04T23:01:32.142" v="724"/>
          <ac:picMkLst>
            <pc:docMk/>
            <pc:sldMk cId="1846955319" sldId="271"/>
            <ac:picMk id="12" creationId="{0A70A221-87E2-DB57-E3DA-8AB34F6EBBC4}"/>
          </ac:picMkLst>
        </pc:picChg>
        <pc:picChg chg="add del mod">
          <ac:chgData name="Komen, Paratee" userId="a6bb6ac2-6319-49b0-b173-d4b93571ea06" providerId="ADAL" clId="{0A97B19C-CFB8-4343-961C-5AE4A1C538CE}" dt="2023-12-04T23:01:32.142" v="724"/>
          <ac:picMkLst>
            <pc:docMk/>
            <pc:sldMk cId="1846955319" sldId="271"/>
            <ac:picMk id="16" creationId="{47A6FC1B-3B3E-E39B-973B-0312B021869C}"/>
          </ac:picMkLst>
        </pc:picChg>
        <pc:picChg chg="add del mod">
          <ac:chgData name="Komen, Paratee" userId="a6bb6ac2-6319-49b0-b173-d4b93571ea06" providerId="ADAL" clId="{0A97B19C-CFB8-4343-961C-5AE4A1C538CE}" dt="2023-12-04T23:01:32.142" v="724"/>
          <ac:picMkLst>
            <pc:docMk/>
            <pc:sldMk cId="1846955319" sldId="271"/>
            <ac:picMk id="17" creationId="{67EF187C-2C0B-820C-52A0-017F9211FB99}"/>
          </ac:picMkLst>
        </pc:picChg>
        <pc:picChg chg="add mod">
          <ac:chgData name="Komen, Paratee" userId="a6bb6ac2-6319-49b0-b173-d4b93571ea06" providerId="ADAL" clId="{0A97B19C-CFB8-4343-961C-5AE4A1C538CE}" dt="2023-12-04T23:02:12.992" v="732" actId="164"/>
          <ac:picMkLst>
            <pc:docMk/>
            <pc:sldMk cId="1846955319" sldId="271"/>
            <ac:picMk id="18" creationId="{BAEA6513-23B7-56E3-6D4F-7CDE3C4B5299}"/>
          </ac:picMkLst>
        </pc:picChg>
        <pc:picChg chg="add mod">
          <ac:chgData name="Komen, Paratee" userId="a6bb6ac2-6319-49b0-b173-d4b93571ea06" providerId="ADAL" clId="{0A97B19C-CFB8-4343-961C-5AE4A1C538CE}" dt="2023-12-04T23:02:12.992" v="732" actId="164"/>
          <ac:picMkLst>
            <pc:docMk/>
            <pc:sldMk cId="1846955319" sldId="271"/>
            <ac:picMk id="19" creationId="{0FAAF423-3B80-3B8D-C65B-5EB20BF7F8F8}"/>
          </ac:picMkLst>
        </pc:picChg>
        <pc:picChg chg="add mod">
          <ac:chgData name="Komen, Paratee" userId="a6bb6ac2-6319-49b0-b173-d4b93571ea06" providerId="ADAL" clId="{0A97B19C-CFB8-4343-961C-5AE4A1C538CE}" dt="2023-12-04T23:02:12.992" v="732" actId="164"/>
          <ac:picMkLst>
            <pc:docMk/>
            <pc:sldMk cId="1846955319" sldId="271"/>
            <ac:picMk id="23" creationId="{7134B9C7-BE57-596E-1230-8482B155D997}"/>
          </ac:picMkLst>
        </pc:picChg>
        <pc:picChg chg="add mod">
          <ac:chgData name="Komen, Paratee" userId="a6bb6ac2-6319-49b0-b173-d4b93571ea06" providerId="ADAL" clId="{0A97B19C-CFB8-4343-961C-5AE4A1C538CE}" dt="2023-12-04T23:02:12.992" v="732" actId="164"/>
          <ac:picMkLst>
            <pc:docMk/>
            <pc:sldMk cId="1846955319" sldId="271"/>
            <ac:picMk id="24" creationId="{A2A41E1F-2ABD-EFEC-87B6-2985F2DFDF37}"/>
          </ac:picMkLst>
        </pc:picChg>
        <pc:picChg chg="add del mod">
          <ac:chgData name="Komen, Paratee" userId="a6bb6ac2-6319-49b0-b173-d4b93571ea06" providerId="ADAL" clId="{0A97B19C-CFB8-4343-961C-5AE4A1C538CE}" dt="2023-12-07T14:36:49.830" v="1895" actId="478"/>
          <ac:picMkLst>
            <pc:docMk/>
            <pc:sldMk cId="1846955319" sldId="271"/>
            <ac:picMk id="27" creationId="{C26F790A-CE6B-7890-18B3-F02F776DA5BA}"/>
          </ac:picMkLst>
        </pc:picChg>
        <pc:picChg chg="add mod">
          <ac:chgData name="Komen, Paratee" userId="a6bb6ac2-6319-49b0-b173-d4b93571ea06" providerId="ADAL" clId="{0A97B19C-CFB8-4343-961C-5AE4A1C538CE}" dt="2023-12-07T14:37:48.465" v="1912" actId="167"/>
          <ac:picMkLst>
            <pc:docMk/>
            <pc:sldMk cId="1846955319" sldId="271"/>
            <ac:picMk id="29" creationId="{B0F8399E-79B6-D398-0E3F-CC21F72DAABC}"/>
          </ac:picMkLst>
        </pc:picChg>
      </pc:sldChg>
      <pc:sldChg chg="addSp delSp modSp mod">
        <pc:chgData name="Komen, Paratee" userId="a6bb6ac2-6319-49b0-b173-d4b93571ea06" providerId="ADAL" clId="{0A97B19C-CFB8-4343-961C-5AE4A1C538CE}" dt="2023-12-04T23:17:02.456" v="1096" actId="555"/>
        <pc:sldMkLst>
          <pc:docMk/>
          <pc:sldMk cId="1791855544" sldId="272"/>
        </pc:sldMkLst>
        <pc:spChg chg="del">
          <ac:chgData name="Komen, Paratee" userId="a6bb6ac2-6319-49b0-b173-d4b93571ea06" providerId="ADAL" clId="{0A97B19C-CFB8-4343-961C-5AE4A1C538CE}" dt="2023-12-04T23:16:06.536" v="1085" actId="478"/>
          <ac:spMkLst>
            <pc:docMk/>
            <pc:sldMk cId="1791855544" sldId="272"/>
            <ac:spMk id="2" creationId="{7089F4FC-5BD9-CCEE-B518-685355764920}"/>
          </ac:spMkLst>
        </pc:spChg>
        <pc:spChg chg="add del mod">
          <ac:chgData name="Komen, Paratee" userId="a6bb6ac2-6319-49b0-b173-d4b93571ea06" providerId="ADAL" clId="{0A97B19C-CFB8-4343-961C-5AE4A1C538CE}" dt="2023-12-04T22:07:17.909" v="211" actId="478"/>
          <ac:spMkLst>
            <pc:docMk/>
            <pc:sldMk cId="1791855544" sldId="272"/>
            <ac:spMk id="3" creationId="{9C4092B9-2FDC-719D-A36E-35BAD42E34B0}"/>
          </ac:spMkLst>
        </pc:spChg>
        <pc:spChg chg="add del mod">
          <ac:chgData name="Komen, Paratee" userId="a6bb6ac2-6319-49b0-b173-d4b93571ea06" providerId="ADAL" clId="{0A97B19C-CFB8-4343-961C-5AE4A1C538CE}" dt="2023-12-04T22:08:11.863" v="242"/>
          <ac:spMkLst>
            <pc:docMk/>
            <pc:sldMk cId="1791855544" sldId="272"/>
            <ac:spMk id="5" creationId="{16096AAA-25C2-6EE7-76BE-8E7234825C1D}"/>
          </ac:spMkLst>
        </pc:spChg>
        <pc:spChg chg="add mod">
          <ac:chgData name="Komen, Paratee" userId="a6bb6ac2-6319-49b0-b173-d4b93571ea06" providerId="ADAL" clId="{0A97B19C-CFB8-4343-961C-5AE4A1C538CE}" dt="2023-12-04T23:04:15.280" v="755" actId="1076"/>
          <ac:spMkLst>
            <pc:docMk/>
            <pc:sldMk cId="1791855544" sldId="272"/>
            <ac:spMk id="7" creationId="{14C5DB67-B23D-2590-2BE1-58A89A478B26}"/>
          </ac:spMkLst>
        </pc:spChg>
        <pc:spChg chg="add del mod">
          <ac:chgData name="Komen, Paratee" userId="a6bb6ac2-6319-49b0-b173-d4b93571ea06" providerId="ADAL" clId="{0A97B19C-CFB8-4343-961C-5AE4A1C538CE}" dt="2023-12-04T23:06:12.525" v="775" actId="478"/>
          <ac:spMkLst>
            <pc:docMk/>
            <pc:sldMk cId="1791855544" sldId="272"/>
            <ac:spMk id="11" creationId="{D6A0AA09-11ED-550D-A25B-141002B85B5C}"/>
          </ac:spMkLst>
        </pc:spChg>
        <pc:spChg chg="mod">
          <ac:chgData name="Komen, Paratee" userId="a6bb6ac2-6319-49b0-b173-d4b93571ea06" providerId="ADAL" clId="{0A97B19C-CFB8-4343-961C-5AE4A1C538CE}" dt="2023-12-04T23:16:39.909" v="1091" actId="1076"/>
          <ac:spMkLst>
            <pc:docMk/>
            <pc:sldMk cId="1791855544" sldId="272"/>
            <ac:spMk id="14" creationId="{ACB6C240-3AE8-5BD1-948C-CEF91037F3EB}"/>
          </ac:spMkLst>
        </pc:spChg>
        <pc:spChg chg="mod">
          <ac:chgData name="Komen, Paratee" userId="a6bb6ac2-6319-49b0-b173-d4b93571ea06" providerId="ADAL" clId="{0A97B19C-CFB8-4343-961C-5AE4A1C538CE}" dt="2023-12-04T23:10:51.809" v="857" actId="207"/>
          <ac:spMkLst>
            <pc:docMk/>
            <pc:sldMk cId="1791855544" sldId="272"/>
            <ac:spMk id="15" creationId="{ADFEC9C0-5C36-A7F5-6ADB-9E19DDBC5BAF}"/>
          </ac:spMkLst>
        </pc:spChg>
        <pc:spChg chg="add del mod">
          <ac:chgData name="Komen, Paratee" userId="a6bb6ac2-6319-49b0-b173-d4b93571ea06" providerId="ADAL" clId="{0A97B19C-CFB8-4343-961C-5AE4A1C538CE}" dt="2023-12-04T23:16:41.036" v="1092" actId="478"/>
          <ac:spMkLst>
            <pc:docMk/>
            <pc:sldMk cId="1791855544" sldId="272"/>
            <ac:spMk id="17" creationId="{E2ACD579-F69D-EC40-F2DF-F941456FA1DF}"/>
          </ac:spMkLst>
        </pc:spChg>
        <pc:spChg chg="add mod">
          <ac:chgData name="Komen, Paratee" userId="a6bb6ac2-6319-49b0-b173-d4b93571ea06" providerId="ADAL" clId="{0A97B19C-CFB8-4343-961C-5AE4A1C538CE}" dt="2023-12-04T23:17:02.456" v="1096" actId="555"/>
          <ac:spMkLst>
            <pc:docMk/>
            <pc:sldMk cId="1791855544" sldId="272"/>
            <ac:spMk id="18" creationId="{F3754953-289B-0E0D-1742-FAC5FB5BE6F2}"/>
          </ac:spMkLst>
        </pc:spChg>
        <pc:spChg chg="add mod">
          <ac:chgData name="Komen, Paratee" userId="a6bb6ac2-6319-49b0-b173-d4b93571ea06" providerId="ADAL" clId="{0A97B19C-CFB8-4343-961C-5AE4A1C538CE}" dt="2023-12-04T23:17:02.456" v="1096" actId="555"/>
          <ac:spMkLst>
            <pc:docMk/>
            <pc:sldMk cId="1791855544" sldId="272"/>
            <ac:spMk id="19" creationId="{C20E22DE-E60D-538B-5FC9-B249F906B13E}"/>
          </ac:spMkLst>
        </pc:spChg>
        <pc:spChg chg="add mod">
          <ac:chgData name="Komen, Paratee" userId="a6bb6ac2-6319-49b0-b173-d4b93571ea06" providerId="ADAL" clId="{0A97B19C-CFB8-4343-961C-5AE4A1C538CE}" dt="2023-12-04T23:16:03.092" v="1084"/>
          <ac:spMkLst>
            <pc:docMk/>
            <pc:sldMk cId="1791855544" sldId="272"/>
            <ac:spMk id="26" creationId="{D75CBEAA-AE1E-F25B-72C2-A6918C286E02}"/>
          </ac:spMkLst>
        </pc:spChg>
        <pc:spChg chg="add del mod">
          <ac:chgData name="Komen, Paratee" userId="a6bb6ac2-6319-49b0-b173-d4b93571ea06" providerId="ADAL" clId="{0A97B19C-CFB8-4343-961C-5AE4A1C538CE}" dt="2023-12-04T23:16:08.846" v="1086" actId="478"/>
          <ac:spMkLst>
            <pc:docMk/>
            <pc:sldMk cId="1791855544" sldId="272"/>
            <ac:spMk id="28" creationId="{719ACABB-449D-C389-300B-FCE944830F1F}"/>
          </ac:spMkLst>
        </pc:spChg>
        <pc:grpChg chg="add mod">
          <ac:chgData name="Komen, Paratee" userId="a6bb6ac2-6319-49b0-b173-d4b93571ea06" providerId="ADAL" clId="{0A97B19C-CFB8-4343-961C-5AE4A1C538CE}" dt="2023-12-04T23:16:23.994" v="1087" actId="1076"/>
          <ac:grpSpMkLst>
            <pc:docMk/>
            <pc:sldMk cId="1791855544" sldId="272"/>
            <ac:grpSpMk id="12" creationId="{F4290F74-065F-9AFD-9F68-D9E59AF67912}"/>
          </ac:grpSpMkLst>
        </pc:grpChg>
        <pc:grpChg chg="add mod">
          <ac:chgData name="Komen, Paratee" userId="a6bb6ac2-6319-49b0-b173-d4b93571ea06" providerId="ADAL" clId="{0A97B19C-CFB8-4343-961C-5AE4A1C538CE}" dt="2023-12-04T23:16:23.994" v="1087" actId="1076"/>
          <ac:grpSpMkLst>
            <pc:docMk/>
            <pc:sldMk cId="1791855544" sldId="272"/>
            <ac:grpSpMk id="16" creationId="{06AF31DB-76B6-435E-E921-F318CEAC45DD}"/>
          </ac:grpSpMkLst>
        </pc:grpChg>
        <pc:picChg chg="mod">
          <ac:chgData name="Komen, Paratee" userId="a6bb6ac2-6319-49b0-b173-d4b93571ea06" providerId="ADAL" clId="{0A97B19C-CFB8-4343-961C-5AE4A1C538CE}" dt="2023-12-04T23:16:55.590" v="1094" actId="1076"/>
          <ac:picMkLst>
            <pc:docMk/>
            <pc:sldMk cId="1791855544" sldId="272"/>
            <ac:picMk id="4" creationId="{9E0FB736-9E62-CF4D-B52D-38D8C429801C}"/>
          </ac:picMkLst>
        </pc:picChg>
        <pc:picChg chg="mod">
          <ac:chgData name="Komen, Paratee" userId="a6bb6ac2-6319-49b0-b173-d4b93571ea06" providerId="ADAL" clId="{0A97B19C-CFB8-4343-961C-5AE4A1C538CE}" dt="2023-12-04T23:05:10.511" v="762" actId="164"/>
          <ac:picMkLst>
            <pc:docMk/>
            <pc:sldMk cId="1791855544" sldId="272"/>
            <ac:picMk id="6" creationId="{46F272DC-09A7-4975-D5E8-074AC35C5E28}"/>
          </ac:picMkLst>
        </pc:picChg>
        <pc:picChg chg="mod">
          <ac:chgData name="Komen, Paratee" userId="a6bb6ac2-6319-49b0-b173-d4b93571ea06" providerId="ADAL" clId="{0A97B19C-CFB8-4343-961C-5AE4A1C538CE}" dt="2023-12-04T23:05:19.226" v="763" actId="164"/>
          <ac:picMkLst>
            <pc:docMk/>
            <pc:sldMk cId="1791855544" sldId="272"/>
            <ac:picMk id="8" creationId="{5FECFBD4-C748-49FD-699C-08D38F9723BF}"/>
          </ac:picMkLst>
        </pc:picChg>
        <pc:inkChg chg="mod">
          <ac:chgData name="Komen, Paratee" userId="a6bb6ac2-6319-49b0-b173-d4b93571ea06" providerId="ADAL" clId="{0A97B19C-CFB8-4343-961C-5AE4A1C538CE}" dt="2023-12-04T23:05:10.511" v="762" actId="164"/>
          <ac:inkMkLst>
            <pc:docMk/>
            <pc:sldMk cId="1791855544" sldId="272"/>
            <ac:inkMk id="9" creationId="{3437D225-146C-9C92-4A2F-01D489C3FE70}"/>
          </ac:inkMkLst>
        </pc:inkChg>
        <pc:inkChg chg="mod">
          <ac:chgData name="Komen, Paratee" userId="a6bb6ac2-6319-49b0-b173-d4b93571ea06" providerId="ADAL" clId="{0A97B19C-CFB8-4343-961C-5AE4A1C538CE}" dt="2023-12-04T23:05:19.226" v="763" actId="164"/>
          <ac:inkMkLst>
            <pc:docMk/>
            <pc:sldMk cId="1791855544" sldId="272"/>
            <ac:inkMk id="10" creationId="{C530C896-251F-CFFF-F26D-51C997D691B6}"/>
          </ac:inkMkLst>
        </pc:inkChg>
        <pc:inkChg chg="mod">
          <ac:chgData name="Komen, Paratee" userId="a6bb6ac2-6319-49b0-b173-d4b93571ea06" providerId="ADAL" clId="{0A97B19C-CFB8-4343-961C-5AE4A1C538CE}" dt="2023-12-04T23:05:19.226" v="763" actId="164"/>
          <ac:inkMkLst>
            <pc:docMk/>
            <pc:sldMk cId="1791855544" sldId="272"/>
            <ac:inkMk id="13" creationId="{43289AEF-9DC8-0287-DE20-44A6BDF7C277}"/>
          </ac:inkMkLst>
        </pc:inkChg>
        <pc:cxnChg chg="add del">
          <ac:chgData name="Komen, Paratee" userId="a6bb6ac2-6319-49b0-b173-d4b93571ea06" providerId="ADAL" clId="{0A97B19C-CFB8-4343-961C-5AE4A1C538CE}" dt="2023-12-04T23:12:58.696" v="880" actId="11529"/>
          <ac:cxnSpMkLst>
            <pc:docMk/>
            <pc:sldMk cId="1791855544" sldId="272"/>
            <ac:cxnSpMk id="21" creationId="{BFE2D25E-C518-CCE2-28B9-F395051ED32E}"/>
          </ac:cxnSpMkLst>
        </pc:cxnChg>
        <pc:cxnChg chg="add del">
          <ac:chgData name="Komen, Paratee" userId="a6bb6ac2-6319-49b0-b173-d4b93571ea06" providerId="ADAL" clId="{0A97B19C-CFB8-4343-961C-5AE4A1C538CE}" dt="2023-12-04T23:13:06.867" v="882" actId="11529"/>
          <ac:cxnSpMkLst>
            <pc:docMk/>
            <pc:sldMk cId="1791855544" sldId="272"/>
            <ac:cxnSpMk id="23" creationId="{10468D20-1E18-F217-B652-6E32CB0DF694}"/>
          </ac:cxnSpMkLst>
        </pc:cxnChg>
        <pc:cxnChg chg="add mod">
          <ac:chgData name="Komen, Paratee" userId="a6bb6ac2-6319-49b0-b173-d4b93571ea06" providerId="ADAL" clId="{0A97B19C-CFB8-4343-961C-5AE4A1C538CE}" dt="2023-12-04T23:16:51.904" v="1093" actId="12788"/>
          <ac:cxnSpMkLst>
            <pc:docMk/>
            <pc:sldMk cId="1791855544" sldId="272"/>
            <ac:cxnSpMk id="25" creationId="{E71ED559-3411-AE82-3F6B-739AB4264030}"/>
          </ac:cxnSpMkLst>
        </pc:cxnChg>
      </pc:sldChg>
      <pc:sldChg chg="addSp delSp modSp add del mod">
        <pc:chgData name="Komen, Paratee" userId="a6bb6ac2-6319-49b0-b173-d4b93571ea06" providerId="ADAL" clId="{0A97B19C-CFB8-4343-961C-5AE4A1C538CE}" dt="2023-12-04T22:00:09.262" v="118" actId="2696"/>
        <pc:sldMkLst>
          <pc:docMk/>
          <pc:sldMk cId="1030500837" sldId="273"/>
        </pc:sldMkLst>
        <pc:spChg chg="mod">
          <ac:chgData name="Komen, Paratee" userId="a6bb6ac2-6319-49b0-b173-d4b93571ea06" providerId="ADAL" clId="{0A97B19C-CFB8-4343-961C-5AE4A1C538CE}" dt="2023-12-04T21:58:40.710" v="108" actId="20577"/>
          <ac:spMkLst>
            <pc:docMk/>
            <pc:sldMk cId="1030500837" sldId="273"/>
            <ac:spMk id="2" creationId="{30AF25F6-2B88-F2C7-A793-51671B5977EA}"/>
          </ac:spMkLst>
        </pc:spChg>
        <pc:spChg chg="del">
          <ac:chgData name="Komen, Paratee" userId="a6bb6ac2-6319-49b0-b173-d4b93571ea06" providerId="ADAL" clId="{0A97B19C-CFB8-4343-961C-5AE4A1C538CE}" dt="2023-12-04T21:58:57.798" v="109" actId="478"/>
          <ac:spMkLst>
            <pc:docMk/>
            <pc:sldMk cId="1030500837" sldId="273"/>
            <ac:spMk id="3" creationId="{0B4B4BE2-0F43-14B5-A1CB-86BE603D4CB7}"/>
          </ac:spMkLst>
        </pc:spChg>
        <pc:spChg chg="del">
          <ac:chgData name="Komen, Paratee" userId="a6bb6ac2-6319-49b0-b173-d4b93571ea06" providerId="ADAL" clId="{0A97B19C-CFB8-4343-961C-5AE4A1C538CE}" dt="2023-12-04T21:59:01.733" v="111" actId="478"/>
          <ac:spMkLst>
            <pc:docMk/>
            <pc:sldMk cId="1030500837" sldId="273"/>
            <ac:spMk id="6" creationId="{05589DD9-B92D-4319-7040-8409FFB6958A}"/>
          </ac:spMkLst>
        </pc:spChg>
        <pc:spChg chg="add del mod">
          <ac:chgData name="Komen, Paratee" userId="a6bb6ac2-6319-49b0-b173-d4b93571ea06" providerId="ADAL" clId="{0A97B19C-CFB8-4343-961C-5AE4A1C538CE}" dt="2023-12-04T21:58:59.724" v="110" actId="478"/>
          <ac:spMkLst>
            <pc:docMk/>
            <pc:sldMk cId="1030500837" sldId="273"/>
            <ac:spMk id="8" creationId="{423FEE5F-3BF9-2D57-D6D0-DC3DF19BB8C7}"/>
          </ac:spMkLst>
        </pc:spChg>
        <pc:spChg chg="add mod">
          <ac:chgData name="Komen, Paratee" userId="a6bb6ac2-6319-49b0-b173-d4b93571ea06" providerId="ADAL" clId="{0A97B19C-CFB8-4343-961C-5AE4A1C538CE}" dt="2023-12-04T21:59:34.983" v="117" actId="20577"/>
          <ac:spMkLst>
            <pc:docMk/>
            <pc:sldMk cId="1030500837" sldId="273"/>
            <ac:spMk id="9" creationId="{02E1D683-CAFF-4B13-B3DE-1CB7D6FEC506}"/>
          </ac:spMkLst>
        </pc:spChg>
        <pc:spChg chg="add mod">
          <ac:chgData name="Komen, Paratee" userId="a6bb6ac2-6319-49b0-b173-d4b93571ea06" providerId="ADAL" clId="{0A97B19C-CFB8-4343-961C-5AE4A1C538CE}" dt="2023-12-04T21:59:25.631" v="116" actId="1076"/>
          <ac:spMkLst>
            <pc:docMk/>
            <pc:sldMk cId="1030500837" sldId="273"/>
            <ac:spMk id="10" creationId="{3C1F788B-38AA-AD26-4241-75A39949D00E}"/>
          </ac:spMkLst>
        </pc:spChg>
        <pc:spChg chg="add mod">
          <ac:chgData name="Komen, Paratee" userId="a6bb6ac2-6319-49b0-b173-d4b93571ea06" providerId="ADAL" clId="{0A97B19C-CFB8-4343-961C-5AE4A1C538CE}" dt="2023-12-04T21:59:25.631" v="116" actId="1076"/>
          <ac:spMkLst>
            <pc:docMk/>
            <pc:sldMk cId="1030500837" sldId="273"/>
            <ac:spMk id="11" creationId="{12791874-2B0B-F70B-BF89-8F6FA66DF06F}"/>
          </ac:spMkLst>
        </pc:spChg>
        <pc:spChg chg="add mod">
          <ac:chgData name="Komen, Paratee" userId="a6bb6ac2-6319-49b0-b173-d4b93571ea06" providerId="ADAL" clId="{0A97B19C-CFB8-4343-961C-5AE4A1C538CE}" dt="2023-12-04T21:59:25.631" v="116" actId="1076"/>
          <ac:spMkLst>
            <pc:docMk/>
            <pc:sldMk cId="1030500837" sldId="273"/>
            <ac:spMk id="12" creationId="{A6A960D4-0CA2-EE34-23D1-80DB1F9E57E9}"/>
          </ac:spMkLst>
        </pc:spChg>
        <pc:spChg chg="mod">
          <ac:chgData name="Komen, Paratee" userId="a6bb6ac2-6319-49b0-b173-d4b93571ea06" providerId="ADAL" clId="{0A97B19C-CFB8-4343-961C-5AE4A1C538CE}" dt="2023-12-04T21:59:17.287" v="115" actId="2711"/>
          <ac:spMkLst>
            <pc:docMk/>
            <pc:sldMk cId="1030500837" sldId="273"/>
            <ac:spMk id="14" creationId="{0973CD66-94C8-39E7-3DB2-AE02037FA6D0}"/>
          </ac:spMkLst>
        </pc:spChg>
        <pc:spChg chg="add mod">
          <ac:chgData name="Komen, Paratee" userId="a6bb6ac2-6319-49b0-b173-d4b93571ea06" providerId="ADAL" clId="{0A97B19C-CFB8-4343-961C-5AE4A1C538CE}" dt="2023-12-04T21:59:25.631" v="116" actId="1076"/>
          <ac:spMkLst>
            <pc:docMk/>
            <pc:sldMk cId="1030500837" sldId="273"/>
            <ac:spMk id="17" creationId="{68A45F2E-4E4E-93BC-B660-FCB05804070C}"/>
          </ac:spMkLst>
        </pc:spChg>
        <pc:grpChg chg="add mod">
          <ac:chgData name="Komen, Paratee" userId="a6bb6ac2-6319-49b0-b173-d4b93571ea06" providerId="ADAL" clId="{0A97B19C-CFB8-4343-961C-5AE4A1C538CE}" dt="2023-12-04T21:59:25.631" v="116" actId="1076"/>
          <ac:grpSpMkLst>
            <pc:docMk/>
            <pc:sldMk cId="1030500837" sldId="273"/>
            <ac:grpSpMk id="13" creationId="{D6B60B8A-1F02-CFEE-1046-3D4A7E73C099}"/>
          </ac:grpSpMkLst>
        </pc:grpChg>
        <pc:picChg chg="del">
          <ac:chgData name="Komen, Paratee" userId="a6bb6ac2-6319-49b0-b173-d4b93571ea06" providerId="ADAL" clId="{0A97B19C-CFB8-4343-961C-5AE4A1C538CE}" dt="2023-12-04T21:59:03.907" v="112" actId="478"/>
          <ac:picMkLst>
            <pc:docMk/>
            <pc:sldMk cId="1030500837" sldId="273"/>
            <ac:picMk id="4" creationId="{8801A45D-1D5C-A04F-769C-19EB96D35600}"/>
          </ac:picMkLst>
        </pc:picChg>
        <pc:picChg chg="del">
          <ac:chgData name="Komen, Paratee" userId="a6bb6ac2-6319-49b0-b173-d4b93571ea06" providerId="ADAL" clId="{0A97B19C-CFB8-4343-961C-5AE4A1C538CE}" dt="2023-12-04T21:59:01.733" v="111" actId="478"/>
          <ac:picMkLst>
            <pc:docMk/>
            <pc:sldMk cId="1030500837" sldId="273"/>
            <ac:picMk id="5" creationId="{31726814-892F-1672-29AB-6F0B0989D231}"/>
          </ac:picMkLst>
        </pc:picChg>
        <pc:picChg chg="mod">
          <ac:chgData name="Komen, Paratee" userId="a6bb6ac2-6319-49b0-b173-d4b93571ea06" providerId="ADAL" clId="{0A97B19C-CFB8-4343-961C-5AE4A1C538CE}" dt="2023-12-04T21:59:05.172" v="113"/>
          <ac:picMkLst>
            <pc:docMk/>
            <pc:sldMk cId="1030500837" sldId="273"/>
            <ac:picMk id="15" creationId="{C07CB8F7-8C43-5D33-6D70-C8D0F01AC727}"/>
          </ac:picMkLst>
        </pc:picChg>
        <pc:picChg chg="mod">
          <ac:chgData name="Komen, Paratee" userId="a6bb6ac2-6319-49b0-b173-d4b93571ea06" providerId="ADAL" clId="{0A97B19C-CFB8-4343-961C-5AE4A1C538CE}" dt="2023-12-04T21:59:05.172" v="113"/>
          <ac:picMkLst>
            <pc:docMk/>
            <pc:sldMk cId="1030500837" sldId="273"/>
            <ac:picMk id="16" creationId="{20EFB8AC-4608-A228-461E-78EF904F5A59}"/>
          </ac:picMkLst>
        </pc:picChg>
      </pc:sldChg>
      <pc:sldChg chg="addSp delSp modSp add mod">
        <pc:chgData name="Komen, Paratee" userId="a6bb6ac2-6319-49b0-b173-d4b93571ea06" providerId="ADAL" clId="{0A97B19C-CFB8-4343-961C-5AE4A1C538CE}" dt="2023-12-07T15:04:25.327" v="2003" actId="1036"/>
        <pc:sldMkLst>
          <pc:docMk/>
          <pc:sldMk cId="2608922703" sldId="273"/>
        </pc:sldMkLst>
        <pc:spChg chg="mod">
          <ac:chgData name="Komen, Paratee" userId="a6bb6ac2-6319-49b0-b173-d4b93571ea06" providerId="ADAL" clId="{0A97B19C-CFB8-4343-961C-5AE4A1C538CE}" dt="2023-12-07T14:35:38.014" v="1878" actId="20577"/>
          <ac:spMkLst>
            <pc:docMk/>
            <pc:sldMk cId="2608922703" sldId="273"/>
            <ac:spMk id="2" creationId="{52A70789-06EA-3ACE-D6E3-EE78C98CB522}"/>
          </ac:spMkLst>
        </pc:spChg>
        <pc:spChg chg="mod">
          <ac:chgData name="Komen, Paratee" userId="a6bb6ac2-6319-49b0-b173-d4b93571ea06" providerId="ADAL" clId="{0A97B19C-CFB8-4343-961C-5AE4A1C538CE}" dt="2023-12-07T15:04:17.133" v="1997" actId="1076"/>
          <ac:spMkLst>
            <pc:docMk/>
            <pc:sldMk cId="2608922703" sldId="273"/>
            <ac:spMk id="6" creationId="{8D9407A4-53D4-329D-EE77-AFF5AA442792}"/>
          </ac:spMkLst>
        </pc:spChg>
        <pc:spChg chg="add mod">
          <ac:chgData name="Komen, Paratee" userId="a6bb6ac2-6319-49b0-b173-d4b93571ea06" providerId="ADAL" clId="{0A97B19C-CFB8-4343-961C-5AE4A1C538CE}" dt="2023-12-07T15:04:23.031" v="1998" actId="1076"/>
          <ac:spMkLst>
            <pc:docMk/>
            <pc:sldMk cId="2608922703" sldId="273"/>
            <ac:spMk id="7" creationId="{B833F098-68F9-CB82-D5AF-806A415F0998}"/>
          </ac:spMkLst>
        </pc:spChg>
        <pc:spChg chg="mod">
          <ac:chgData name="Komen, Paratee" userId="a6bb6ac2-6319-49b0-b173-d4b93571ea06" providerId="ADAL" clId="{0A97B19C-CFB8-4343-961C-5AE4A1C538CE}" dt="2023-12-07T14:35:49.452" v="1881" actId="14100"/>
          <ac:spMkLst>
            <pc:docMk/>
            <pc:sldMk cId="2608922703" sldId="273"/>
            <ac:spMk id="9" creationId="{89741B75-C735-E9A7-A458-C341A1511054}"/>
          </ac:spMkLst>
        </pc:spChg>
        <pc:grpChg chg="del">
          <ac:chgData name="Komen, Paratee" userId="a6bb6ac2-6319-49b0-b173-d4b93571ea06" providerId="ADAL" clId="{0A97B19C-CFB8-4343-961C-5AE4A1C538CE}" dt="2023-12-07T14:36:01.197" v="1884" actId="478"/>
          <ac:grpSpMkLst>
            <pc:docMk/>
            <pc:sldMk cId="2608922703" sldId="273"/>
            <ac:grpSpMk id="25" creationId="{5C14D047-D2A0-9A16-B512-1C842F0F6544}"/>
          </ac:grpSpMkLst>
        </pc:grpChg>
        <pc:graphicFrameChg chg="add mod">
          <ac:chgData name="Komen, Paratee" userId="a6bb6ac2-6319-49b0-b173-d4b93571ea06" providerId="ADAL" clId="{0A97B19C-CFB8-4343-961C-5AE4A1C538CE}" dt="2023-12-07T15:00:59.216" v="1940"/>
          <ac:graphicFrameMkLst>
            <pc:docMk/>
            <pc:sldMk cId="2608922703" sldId="273"/>
            <ac:graphicFrameMk id="8" creationId="{92157A9F-AEED-5523-5A6D-CF50A05EA9B4}"/>
          </ac:graphicFrameMkLst>
        </pc:graphicFrameChg>
        <pc:graphicFrameChg chg="add mod">
          <ac:chgData name="Komen, Paratee" userId="a6bb6ac2-6319-49b0-b173-d4b93571ea06" providerId="ADAL" clId="{0A97B19C-CFB8-4343-961C-5AE4A1C538CE}" dt="2023-12-07T15:01:37.580" v="1949"/>
          <ac:graphicFrameMkLst>
            <pc:docMk/>
            <pc:sldMk cId="2608922703" sldId="273"/>
            <ac:graphicFrameMk id="12" creationId="{92157A9F-AEED-5523-5A6D-CF50A05EA9B4}"/>
          </ac:graphicFrameMkLst>
        </pc:graphicFrameChg>
        <pc:graphicFrameChg chg="add mod">
          <ac:chgData name="Komen, Paratee" userId="a6bb6ac2-6319-49b0-b173-d4b93571ea06" providerId="ADAL" clId="{0A97B19C-CFB8-4343-961C-5AE4A1C538CE}" dt="2023-12-07T15:01:58.522" v="1955"/>
          <ac:graphicFrameMkLst>
            <pc:docMk/>
            <pc:sldMk cId="2608922703" sldId="273"/>
            <ac:graphicFrameMk id="14" creationId="{5872CB80-D058-5641-96BC-697F734D0DFB}"/>
          </ac:graphicFrameMkLst>
        </pc:graphicFrameChg>
        <pc:graphicFrameChg chg="add mod">
          <ac:chgData name="Komen, Paratee" userId="a6bb6ac2-6319-49b0-b173-d4b93571ea06" providerId="ADAL" clId="{0A97B19C-CFB8-4343-961C-5AE4A1C538CE}" dt="2023-12-07T15:03:00.315" v="1963"/>
          <ac:graphicFrameMkLst>
            <pc:docMk/>
            <pc:sldMk cId="2608922703" sldId="273"/>
            <ac:graphicFrameMk id="16" creationId="{92157A9F-AEED-5523-5A6D-CF50A05EA9B4}"/>
          </ac:graphicFrameMkLst>
        </pc:graphicFrameChg>
        <pc:graphicFrameChg chg="add mod">
          <ac:chgData name="Komen, Paratee" userId="a6bb6ac2-6319-49b0-b173-d4b93571ea06" providerId="ADAL" clId="{0A97B19C-CFB8-4343-961C-5AE4A1C538CE}" dt="2023-12-07T15:03:18.325" v="1970"/>
          <ac:graphicFrameMkLst>
            <pc:docMk/>
            <pc:sldMk cId="2608922703" sldId="273"/>
            <ac:graphicFrameMk id="26" creationId="{5872CB80-D058-5641-96BC-697F734D0DFB}"/>
          </ac:graphicFrameMkLst>
        </pc:graphicFrameChg>
        <pc:picChg chg="del">
          <ac:chgData name="Komen, Paratee" userId="a6bb6ac2-6319-49b0-b173-d4b93571ea06" providerId="ADAL" clId="{0A97B19C-CFB8-4343-961C-5AE4A1C538CE}" dt="2023-12-07T14:35:58.312" v="1883" actId="478"/>
          <ac:picMkLst>
            <pc:docMk/>
            <pc:sldMk cId="2608922703" sldId="273"/>
            <ac:picMk id="4" creationId="{66ED0E44-2384-7B8B-8FFA-704A66D12EC2}"/>
          </ac:picMkLst>
        </pc:picChg>
        <pc:picChg chg="del mod">
          <ac:chgData name="Komen, Paratee" userId="a6bb6ac2-6319-49b0-b173-d4b93571ea06" providerId="ADAL" clId="{0A97B19C-CFB8-4343-961C-5AE4A1C538CE}" dt="2023-12-07T15:00:56.393" v="1937" actId="478"/>
          <ac:picMkLst>
            <pc:docMk/>
            <pc:sldMk cId="2608922703" sldId="273"/>
            <ac:picMk id="5" creationId="{4E4B3177-9844-581B-CF44-80C041C4CC7F}"/>
          </ac:picMkLst>
        </pc:picChg>
        <pc:picChg chg="add del mod">
          <ac:chgData name="Komen, Paratee" userId="a6bb6ac2-6319-49b0-b173-d4b93571ea06" providerId="ADAL" clId="{0A97B19C-CFB8-4343-961C-5AE4A1C538CE}" dt="2023-12-07T15:01:04.753" v="1946"/>
          <ac:picMkLst>
            <pc:docMk/>
            <pc:sldMk cId="2608922703" sldId="273"/>
            <ac:picMk id="11" creationId="{16958272-C4C2-B870-707E-60A38A2DDE93}"/>
          </ac:picMkLst>
        </pc:picChg>
        <pc:picChg chg="add del mod">
          <ac:chgData name="Komen, Paratee" userId="a6bb6ac2-6319-49b0-b173-d4b93571ea06" providerId="ADAL" clId="{0A97B19C-CFB8-4343-961C-5AE4A1C538CE}" dt="2023-12-07T15:02:14.049" v="1960" actId="478"/>
          <ac:picMkLst>
            <pc:docMk/>
            <pc:sldMk cId="2608922703" sldId="273"/>
            <ac:picMk id="13" creationId="{148FCAFB-5D9C-72A8-5F24-418D69C3C291}"/>
          </ac:picMkLst>
        </pc:picChg>
        <pc:picChg chg="add del mod">
          <ac:chgData name="Komen, Paratee" userId="a6bb6ac2-6319-49b0-b173-d4b93571ea06" providerId="ADAL" clId="{0A97B19C-CFB8-4343-961C-5AE4A1C538CE}" dt="2023-12-07T15:02:12.689" v="1959" actId="478"/>
          <ac:picMkLst>
            <pc:docMk/>
            <pc:sldMk cId="2608922703" sldId="273"/>
            <ac:picMk id="15" creationId="{3AB655CB-D2BF-F1B2-AE38-DF6FA112692A}"/>
          </ac:picMkLst>
        </pc:picChg>
        <pc:picChg chg="add mod">
          <ac:chgData name="Komen, Paratee" userId="a6bb6ac2-6319-49b0-b173-d4b93571ea06" providerId="ADAL" clId="{0A97B19C-CFB8-4343-961C-5AE4A1C538CE}" dt="2023-12-07T15:04:25.327" v="2003" actId="1036"/>
          <ac:picMkLst>
            <pc:docMk/>
            <pc:sldMk cId="2608922703" sldId="273"/>
            <ac:picMk id="17" creationId="{7E149278-CFE6-565D-ACBD-765C03FFACBC}"/>
          </ac:picMkLst>
        </pc:picChg>
        <pc:picChg chg="add mod">
          <ac:chgData name="Komen, Paratee" userId="a6bb6ac2-6319-49b0-b173-d4b93571ea06" providerId="ADAL" clId="{0A97B19C-CFB8-4343-961C-5AE4A1C538CE}" dt="2023-12-07T15:04:25.327" v="2003" actId="1036"/>
          <ac:picMkLst>
            <pc:docMk/>
            <pc:sldMk cId="2608922703" sldId="273"/>
            <ac:picMk id="27" creationId="{3D5CA288-F4D8-868A-BAF5-68DD6A19FC85}"/>
          </ac:picMkLst>
        </pc:picChg>
      </pc:sldChg>
      <pc:sldChg chg="addSp delSp add del mod">
        <pc:chgData name="Komen, Paratee" userId="a6bb6ac2-6319-49b0-b173-d4b93571ea06" providerId="ADAL" clId="{0A97B19C-CFB8-4343-961C-5AE4A1C538CE}" dt="2023-12-07T14:34:16.043" v="1864"/>
        <pc:sldMkLst>
          <pc:docMk/>
          <pc:sldMk cId="2977444554" sldId="273"/>
        </pc:sldMkLst>
        <pc:picChg chg="add del">
          <ac:chgData name="Komen, Paratee" userId="a6bb6ac2-6319-49b0-b173-d4b93571ea06" providerId="ADAL" clId="{0A97B19C-CFB8-4343-961C-5AE4A1C538CE}" dt="2023-12-07T14:34:15.297" v="1863" actId="478"/>
          <ac:picMkLst>
            <pc:docMk/>
            <pc:sldMk cId="2977444554" sldId="273"/>
            <ac:picMk id="5" creationId="{4E4B3177-9844-581B-CF44-80C041C4CC7F}"/>
          </ac:picMkLst>
        </pc:picChg>
      </pc:sldChg>
    </pc:docChg>
  </pc:docChgLst>
  <pc:docChgLst>
    <pc:chgData name="Money, Jeremy" userId="57fad7ef-73a6-4175-a72e-ec21e9fe5a48" providerId="ADAL" clId="{BD10A927-E949-418B-A835-B9FD0145EE3B}"/>
    <pc:docChg chg="undo custSel addSld delSld modSld sldOrd">
      <pc:chgData name="Money, Jeremy" userId="57fad7ef-73a6-4175-a72e-ec21e9fe5a48" providerId="ADAL" clId="{BD10A927-E949-418B-A835-B9FD0145EE3B}" dt="2023-12-07T15:32:11.704" v="4952" actId="20577"/>
      <pc:docMkLst>
        <pc:docMk/>
      </pc:docMkLst>
      <pc:sldChg chg="addSp delSp modSp mod modAnim">
        <pc:chgData name="Money, Jeremy" userId="57fad7ef-73a6-4175-a72e-ec21e9fe5a48" providerId="ADAL" clId="{BD10A927-E949-418B-A835-B9FD0145EE3B}" dt="2023-12-04T18:10:27.382" v="957"/>
        <pc:sldMkLst>
          <pc:docMk/>
          <pc:sldMk cId="651586525" sldId="260"/>
        </pc:sldMkLst>
        <pc:spChg chg="del">
          <ac:chgData name="Money, Jeremy" userId="57fad7ef-73a6-4175-a72e-ec21e9fe5a48" providerId="ADAL" clId="{BD10A927-E949-418B-A835-B9FD0145EE3B}" dt="2023-12-04T17:47:55.068" v="422" actId="478"/>
          <ac:spMkLst>
            <pc:docMk/>
            <pc:sldMk cId="651586525" sldId="260"/>
            <ac:spMk id="3" creationId="{F1F45AEB-95AA-F753-96B8-87835F6AF60D}"/>
          </ac:spMkLst>
        </pc:spChg>
        <pc:spChg chg="add mod">
          <ac:chgData name="Money, Jeremy" userId="57fad7ef-73a6-4175-a72e-ec21e9fe5a48" providerId="ADAL" clId="{BD10A927-E949-418B-A835-B9FD0145EE3B}" dt="2023-12-04T17:50:07.533" v="551" actId="1076"/>
          <ac:spMkLst>
            <pc:docMk/>
            <pc:sldMk cId="651586525" sldId="260"/>
            <ac:spMk id="4" creationId="{2F492728-FA13-37FB-DBF3-DCC4C4F0DF2F}"/>
          </ac:spMkLst>
        </pc:spChg>
        <pc:spChg chg="add mod">
          <ac:chgData name="Money, Jeremy" userId="57fad7ef-73a6-4175-a72e-ec21e9fe5a48" providerId="ADAL" clId="{BD10A927-E949-418B-A835-B9FD0145EE3B}" dt="2023-12-04T18:08:46.299" v="866" actId="1076"/>
          <ac:spMkLst>
            <pc:docMk/>
            <pc:sldMk cId="651586525" sldId="260"/>
            <ac:spMk id="10" creationId="{F8A18083-766C-8D31-CDB9-B6422E84F4FB}"/>
          </ac:spMkLst>
        </pc:spChg>
        <pc:spChg chg="add mod">
          <ac:chgData name="Money, Jeremy" userId="57fad7ef-73a6-4175-a72e-ec21e9fe5a48" providerId="ADAL" clId="{BD10A927-E949-418B-A835-B9FD0145EE3B}" dt="2023-12-04T18:02:56.133" v="865" actId="14100"/>
          <ac:spMkLst>
            <pc:docMk/>
            <pc:sldMk cId="651586525" sldId="260"/>
            <ac:spMk id="11" creationId="{4AD84C96-343F-1C28-51B2-2E1B734D1BDE}"/>
          </ac:spMkLst>
        </pc:spChg>
        <pc:spChg chg="add mod">
          <ac:chgData name="Money, Jeremy" userId="57fad7ef-73a6-4175-a72e-ec21e9fe5a48" providerId="ADAL" clId="{BD10A927-E949-418B-A835-B9FD0145EE3B}" dt="2023-12-04T18:09:15.101" v="916" actId="1076"/>
          <ac:spMkLst>
            <pc:docMk/>
            <pc:sldMk cId="651586525" sldId="260"/>
            <ac:spMk id="12" creationId="{3B124FF0-210A-0619-98E6-268731875303}"/>
          </ac:spMkLst>
        </pc:spChg>
        <pc:picChg chg="add mod">
          <ac:chgData name="Money, Jeremy" userId="57fad7ef-73a6-4175-a72e-ec21e9fe5a48" providerId="ADAL" clId="{BD10A927-E949-418B-A835-B9FD0145EE3B}" dt="2023-12-04T17:50:38.678" v="560" actId="1076"/>
          <ac:picMkLst>
            <pc:docMk/>
            <pc:sldMk cId="651586525" sldId="260"/>
            <ac:picMk id="6" creationId="{0DBA9335-2A66-0C2F-827F-037E4BDE0EA7}"/>
          </ac:picMkLst>
        </pc:picChg>
        <pc:picChg chg="add mod">
          <ac:chgData name="Money, Jeremy" userId="57fad7ef-73a6-4175-a72e-ec21e9fe5a48" providerId="ADAL" clId="{BD10A927-E949-418B-A835-B9FD0145EE3B}" dt="2023-12-04T17:51:39.209" v="565" actId="1076"/>
          <ac:picMkLst>
            <pc:docMk/>
            <pc:sldMk cId="651586525" sldId="260"/>
            <ac:picMk id="8" creationId="{7B05F0D5-837C-9F00-8E55-A07826C96DE8}"/>
          </ac:picMkLst>
        </pc:picChg>
        <pc:picChg chg="add mod">
          <ac:chgData name="Money, Jeremy" userId="57fad7ef-73a6-4175-a72e-ec21e9fe5a48" providerId="ADAL" clId="{BD10A927-E949-418B-A835-B9FD0145EE3B}" dt="2023-12-04T17:51:57.827" v="568" actId="1076"/>
          <ac:picMkLst>
            <pc:docMk/>
            <pc:sldMk cId="651586525" sldId="260"/>
            <ac:picMk id="9" creationId="{03987CA0-8EE2-26D7-AEC5-69FD010B469D}"/>
          </ac:picMkLst>
        </pc:picChg>
        <pc:picChg chg="add mod">
          <ac:chgData name="Money, Jeremy" userId="57fad7ef-73a6-4175-a72e-ec21e9fe5a48" providerId="ADAL" clId="{BD10A927-E949-418B-A835-B9FD0145EE3B}" dt="2023-12-04T17:51:38.169" v="564" actId="1076"/>
          <ac:picMkLst>
            <pc:docMk/>
            <pc:sldMk cId="651586525" sldId="260"/>
            <ac:picMk id="1026" creationId="{10D4B777-327F-39BD-0103-C92A9A88AFB9}"/>
          </ac:picMkLst>
        </pc:picChg>
      </pc:sldChg>
      <pc:sldChg chg="addSp delSp modSp mod">
        <pc:chgData name="Money, Jeremy" userId="57fad7ef-73a6-4175-a72e-ec21e9fe5a48" providerId="ADAL" clId="{BD10A927-E949-418B-A835-B9FD0145EE3B}" dt="2023-12-04T20:46:54.082" v="4204" actId="20577"/>
        <pc:sldMkLst>
          <pc:docMk/>
          <pc:sldMk cId="3807890873" sldId="261"/>
        </pc:sldMkLst>
        <pc:spChg chg="mod">
          <ac:chgData name="Money, Jeremy" userId="57fad7ef-73a6-4175-a72e-ec21e9fe5a48" providerId="ADAL" clId="{BD10A927-E949-418B-A835-B9FD0145EE3B}" dt="2023-12-04T20:46:28.907" v="4186" actId="20577"/>
          <ac:spMkLst>
            <pc:docMk/>
            <pc:sldMk cId="3807890873" sldId="261"/>
            <ac:spMk id="2" creationId="{61999794-336F-5D6E-B5AB-51B13C3D65F1}"/>
          </ac:spMkLst>
        </pc:spChg>
        <pc:spChg chg="del mod">
          <ac:chgData name="Money, Jeremy" userId="57fad7ef-73a6-4175-a72e-ec21e9fe5a48" providerId="ADAL" clId="{BD10A927-E949-418B-A835-B9FD0145EE3B}" dt="2023-12-04T18:38:54.875" v="1387" actId="478"/>
          <ac:spMkLst>
            <pc:docMk/>
            <pc:sldMk cId="3807890873" sldId="261"/>
            <ac:spMk id="3" creationId="{1549451A-248A-D7E7-BA60-4FBE73773080}"/>
          </ac:spMkLst>
        </pc:spChg>
        <pc:spChg chg="add mod">
          <ac:chgData name="Money, Jeremy" userId="57fad7ef-73a6-4175-a72e-ec21e9fe5a48" providerId="ADAL" clId="{BD10A927-E949-418B-A835-B9FD0145EE3B}" dt="2023-12-04T20:46:54.082" v="4204" actId="20577"/>
          <ac:spMkLst>
            <pc:docMk/>
            <pc:sldMk cId="3807890873" sldId="261"/>
            <ac:spMk id="5" creationId="{431FC3D8-B8EA-BDDA-6304-FFFE1C4C0AF0}"/>
          </ac:spMkLst>
        </pc:spChg>
      </pc:sldChg>
      <pc:sldChg chg="modSp mod">
        <pc:chgData name="Money, Jeremy" userId="57fad7ef-73a6-4175-a72e-ec21e9fe5a48" providerId="ADAL" clId="{BD10A927-E949-418B-A835-B9FD0145EE3B}" dt="2023-12-04T19:33:18.957" v="2375" actId="1076"/>
        <pc:sldMkLst>
          <pc:docMk/>
          <pc:sldMk cId="1848514409" sldId="262"/>
        </pc:sldMkLst>
        <pc:spChg chg="mod">
          <ac:chgData name="Money, Jeremy" userId="57fad7ef-73a6-4175-a72e-ec21e9fe5a48" providerId="ADAL" clId="{BD10A927-E949-418B-A835-B9FD0145EE3B}" dt="2023-12-04T18:42:50.018" v="1393" actId="1076"/>
          <ac:spMkLst>
            <pc:docMk/>
            <pc:sldMk cId="1848514409" sldId="262"/>
            <ac:spMk id="9" creationId="{F7138AFE-F539-4C3B-C152-D2F8BB32D83D}"/>
          </ac:spMkLst>
        </pc:spChg>
        <pc:spChg chg="mod">
          <ac:chgData name="Money, Jeremy" userId="57fad7ef-73a6-4175-a72e-ec21e9fe5a48" providerId="ADAL" clId="{BD10A927-E949-418B-A835-B9FD0145EE3B}" dt="2023-12-04T18:42:56.593" v="1395" actId="1076"/>
          <ac:spMkLst>
            <pc:docMk/>
            <pc:sldMk cId="1848514409" sldId="262"/>
            <ac:spMk id="12" creationId="{E718632A-E309-7DF9-1FDF-097676664931}"/>
          </ac:spMkLst>
        </pc:spChg>
        <pc:spChg chg="mod">
          <ac:chgData name="Money, Jeremy" userId="57fad7ef-73a6-4175-a72e-ec21e9fe5a48" providerId="ADAL" clId="{BD10A927-E949-418B-A835-B9FD0145EE3B}" dt="2023-12-04T18:42:44.776" v="1391" actId="1076"/>
          <ac:spMkLst>
            <pc:docMk/>
            <pc:sldMk cId="1848514409" sldId="262"/>
            <ac:spMk id="14" creationId="{51B844D5-478A-C85E-BDC3-94C52B18DC26}"/>
          </ac:spMkLst>
        </pc:spChg>
        <pc:spChg chg="mod">
          <ac:chgData name="Money, Jeremy" userId="57fad7ef-73a6-4175-a72e-ec21e9fe5a48" providerId="ADAL" clId="{BD10A927-E949-418B-A835-B9FD0145EE3B}" dt="2023-12-04T19:33:18.957" v="2375" actId="1076"/>
          <ac:spMkLst>
            <pc:docMk/>
            <pc:sldMk cId="1848514409" sldId="262"/>
            <ac:spMk id="15" creationId="{01DAF50C-54FC-0982-2C5D-29E69DB51644}"/>
          </ac:spMkLst>
        </pc:spChg>
        <pc:picChg chg="mod">
          <ac:chgData name="Money, Jeremy" userId="57fad7ef-73a6-4175-a72e-ec21e9fe5a48" providerId="ADAL" clId="{BD10A927-E949-418B-A835-B9FD0145EE3B}" dt="2023-12-04T18:42:46.315" v="1392" actId="1076"/>
          <ac:picMkLst>
            <pc:docMk/>
            <pc:sldMk cId="1848514409" sldId="262"/>
            <ac:picMk id="8" creationId="{F905A3AE-EEAA-55B5-0C0B-49CF1C42D0A4}"/>
          </ac:picMkLst>
        </pc:picChg>
        <pc:picChg chg="mod">
          <ac:chgData name="Money, Jeremy" userId="57fad7ef-73a6-4175-a72e-ec21e9fe5a48" providerId="ADAL" clId="{BD10A927-E949-418B-A835-B9FD0145EE3B}" dt="2023-12-04T18:42:53.079" v="1394" actId="1076"/>
          <ac:picMkLst>
            <pc:docMk/>
            <pc:sldMk cId="1848514409" sldId="262"/>
            <ac:picMk id="11" creationId="{11C3C521-081D-6583-DBFA-E4875780E462}"/>
          </ac:picMkLst>
        </pc:picChg>
      </pc:sldChg>
      <pc:sldChg chg="modSp mod ord">
        <pc:chgData name="Money, Jeremy" userId="57fad7ef-73a6-4175-a72e-ec21e9fe5a48" providerId="ADAL" clId="{BD10A927-E949-418B-A835-B9FD0145EE3B}" dt="2023-12-07T14:11:46.846" v="4901" actId="20577"/>
        <pc:sldMkLst>
          <pc:docMk/>
          <pc:sldMk cId="202043927" sldId="263"/>
        </pc:sldMkLst>
        <pc:spChg chg="mod">
          <ac:chgData name="Money, Jeremy" userId="57fad7ef-73a6-4175-a72e-ec21e9fe5a48" providerId="ADAL" clId="{BD10A927-E949-418B-A835-B9FD0145EE3B}" dt="2023-12-04T20:37:58.763" v="3093" actId="20577"/>
          <ac:spMkLst>
            <pc:docMk/>
            <pc:sldMk cId="202043927" sldId="263"/>
            <ac:spMk id="2" creationId="{0430A783-4D95-7AD5-A64F-BA771377DC38}"/>
          </ac:spMkLst>
        </pc:spChg>
        <pc:spChg chg="mod">
          <ac:chgData name="Money, Jeremy" userId="57fad7ef-73a6-4175-a72e-ec21e9fe5a48" providerId="ADAL" clId="{BD10A927-E949-418B-A835-B9FD0145EE3B}" dt="2023-12-07T14:11:46.846" v="4901" actId="20577"/>
          <ac:spMkLst>
            <pc:docMk/>
            <pc:sldMk cId="202043927" sldId="263"/>
            <ac:spMk id="3" creationId="{C99F215D-4BB4-6B90-0C89-B362BA4E7677}"/>
          </ac:spMkLst>
        </pc:spChg>
      </pc:sldChg>
      <pc:sldChg chg="add del ord">
        <pc:chgData name="Money, Jeremy" userId="57fad7ef-73a6-4175-a72e-ec21e9fe5a48" providerId="ADAL" clId="{BD10A927-E949-418B-A835-B9FD0145EE3B}" dt="2023-12-05T16:16:13.823" v="4900" actId="47"/>
        <pc:sldMkLst>
          <pc:docMk/>
          <pc:sldMk cId="2153761228" sldId="264"/>
        </pc:sldMkLst>
      </pc:sldChg>
      <pc:sldChg chg="addSp modSp mod ord">
        <pc:chgData name="Money, Jeremy" userId="57fad7ef-73a6-4175-a72e-ec21e9fe5a48" providerId="ADAL" clId="{BD10A927-E949-418B-A835-B9FD0145EE3B}" dt="2023-12-04T20:50:12.710" v="4395" actId="1076"/>
        <pc:sldMkLst>
          <pc:docMk/>
          <pc:sldMk cId="2848777443" sldId="265"/>
        </pc:sldMkLst>
        <pc:spChg chg="mod">
          <ac:chgData name="Money, Jeremy" userId="57fad7ef-73a6-4175-a72e-ec21e9fe5a48" providerId="ADAL" clId="{BD10A927-E949-418B-A835-B9FD0145EE3B}" dt="2023-12-04T18:41:52.224" v="1388" actId="1076"/>
          <ac:spMkLst>
            <pc:docMk/>
            <pc:sldMk cId="2848777443" sldId="265"/>
            <ac:spMk id="3" creationId="{0B4B4BE2-0F43-14B5-A1CB-86BE603D4CB7}"/>
          </ac:spMkLst>
        </pc:spChg>
        <pc:spChg chg="add mod">
          <ac:chgData name="Money, Jeremy" userId="57fad7ef-73a6-4175-a72e-ec21e9fe5a48" providerId="ADAL" clId="{BD10A927-E949-418B-A835-B9FD0145EE3B}" dt="2023-12-04T20:50:12.710" v="4395" actId="1076"/>
          <ac:spMkLst>
            <pc:docMk/>
            <pc:sldMk cId="2848777443" sldId="265"/>
            <ac:spMk id="6" creationId="{05589DD9-B92D-4319-7040-8409FFB6958A}"/>
          </ac:spMkLst>
        </pc:spChg>
        <pc:picChg chg="add mod">
          <ac:chgData name="Money, Jeremy" userId="57fad7ef-73a6-4175-a72e-ec21e9fe5a48" providerId="ADAL" clId="{BD10A927-E949-418B-A835-B9FD0145EE3B}" dt="2023-12-04T18:44:10.040" v="1401" actId="1076"/>
          <ac:picMkLst>
            <pc:docMk/>
            <pc:sldMk cId="2848777443" sldId="265"/>
            <ac:picMk id="4" creationId="{8801A45D-1D5C-A04F-769C-19EB96D35600}"/>
          </ac:picMkLst>
        </pc:picChg>
        <pc:picChg chg="add mod">
          <ac:chgData name="Money, Jeremy" userId="57fad7ef-73a6-4175-a72e-ec21e9fe5a48" providerId="ADAL" clId="{BD10A927-E949-418B-A835-B9FD0145EE3B}" dt="2023-12-04T18:44:15.980" v="1405" actId="1076"/>
          <ac:picMkLst>
            <pc:docMk/>
            <pc:sldMk cId="2848777443" sldId="265"/>
            <ac:picMk id="5" creationId="{31726814-892F-1672-29AB-6F0B0989D231}"/>
          </ac:picMkLst>
        </pc:picChg>
      </pc:sldChg>
      <pc:sldChg chg="addSp delSp modSp new mod modAnim">
        <pc:chgData name="Money, Jeremy" userId="57fad7ef-73a6-4175-a72e-ec21e9fe5a48" providerId="ADAL" clId="{BD10A927-E949-418B-A835-B9FD0145EE3B}" dt="2023-12-04T18:48:06.960" v="1416" actId="20577"/>
        <pc:sldMkLst>
          <pc:docMk/>
          <pc:sldMk cId="4276683820" sldId="266"/>
        </pc:sldMkLst>
        <pc:spChg chg="del">
          <ac:chgData name="Money, Jeremy" userId="57fad7ef-73a6-4175-a72e-ec21e9fe5a48" providerId="ADAL" clId="{BD10A927-E949-418B-A835-B9FD0145EE3B}" dt="2023-12-04T17:52:22.655" v="569"/>
          <ac:spMkLst>
            <pc:docMk/>
            <pc:sldMk cId="4276683820" sldId="266"/>
            <ac:spMk id="2" creationId="{F3AD5306-E6D4-7F85-FCA8-E7E38E35B7AA}"/>
          </ac:spMkLst>
        </pc:spChg>
        <pc:spChg chg="mod">
          <ac:chgData name="Money, Jeremy" userId="57fad7ef-73a6-4175-a72e-ec21e9fe5a48" providerId="ADAL" clId="{BD10A927-E949-418B-A835-B9FD0145EE3B}" dt="2023-12-04T18:48:06.960" v="1416" actId="20577"/>
          <ac:spMkLst>
            <pc:docMk/>
            <pc:sldMk cId="4276683820" sldId="266"/>
            <ac:spMk id="3" creationId="{B6CF5AB3-8114-BD7B-253E-D4C154D2D7DB}"/>
          </ac:spMkLst>
        </pc:spChg>
        <pc:spChg chg="add mod">
          <ac:chgData name="Money, Jeremy" userId="57fad7ef-73a6-4175-a72e-ec21e9fe5a48" providerId="ADAL" clId="{BD10A927-E949-418B-A835-B9FD0145EE3B}" dt="2023-12-04T17:52:22.655" v="569"/>
          <ac:spMkLst>
            <pc:docMk/>
            <pc:sldMk cId="4276683820" sldId="266"/>
            <ac:spMk id="4" creationId="{3BF7799B-2201-105C-517F-72011EC450C8}"/>
          </ac:spMkLst>
        </pc:spChg>
        <pc:spChg chg="add mod">
          <ac:chgData name="Money, Jeremy" userId="57fad7ef-73a6-4175-a72e-ec21e9fe5a48" providerId="ADAL" clId="{BD10A927-E949-418B-A835-B9FD0145EE3B}" dt="2023-12-04T18:31:30.041" v="1271" actId="1076"/>
          <ac:spMkLst>
            <pc:docMk/>
            <pc:sldMk cId="4276683820" sldId="266"/>
            <ac:spMk id="7" creationId="{B0A443C8-95AA-7849-4490-958E51127512}"/>
          </ac:spMkLst>
        </pc:spChg>
        <pc:picChg chg="add mod">
          <ac:chgData name="Money, Jeremy" userId="57fad7ef-73a6-4175-a72e-ec21e9fe5a48" providerId="ADAL" clId="{BD10A927-E949-418B-A835-B9FD0145EE3B}" dt="2023-12-04T18:18:10.475" v="1149" actId="1076"/>
          <ac:picMkLst>
            <pc:docMk/>
            <pc:sldMk cId="4276683820" sldId="266"/>
            <ac:picMk id="6" creationId="{1DDF2196-88B5-87C5-15ED-45A4DE0DB092}"/>
          </ac:picMkLst>
        </pc:picChg>
      </pc:sldChg>
      <pc:sldChg chg="addSp delSp modSp new del mod">
        <pc:chgData name="Money, Jeremy" userId="57fad7ef-73a6-4175-a72e-ec21e9fe5a48" providerId="ADAL" clId="{BD10A927-E949-418B-A835-B9FD0145EE3B}" dt="2023-12-04T18:49:54.372" v="1417" actId="2696"/>
        <pc:sldMkLst>
          <pc:docMk/>
          <pc:sldMk cId="171002055" sldId="267"/>
        </pc:sldMkLst>
        <pc:spChg chg="del">
          <ac:chgData name="Money, Jeremy" userId="57fad7ef-73a6-4175-a72e-ec21e9fe5a48" providerId="ADAL" clId="{BD10A927-E949-418B-A835-B9FD0145EE3B}" dt="2023-12-04T18:37:15.935" v="1383"/>
          <ac:spMkLst>
            <pc:docMk/>
            <pc:sldMk cId="171002055" sldId="267"/>
            <ac:spMk id="2" creationId="{C6EA8328-DCA2-AF0F-8CBB-ABB11E03C8DA}"/>
          </ac:spMkLst>
        </pc:spChg>
        <pc:spChg chg="del">
          <ac:chgData name="Money, Jeremy" userId="57fad7ef-73a6-4175-a72e-ec21e9fe5a48" providerId="ADAL" clId="{BD10A927-E949-418B-A835-B9FD0145EE3B}" dt="2023-12-04T18:37:27.541" v="1385" actId="478"/>
          <ac:spMkLst>
            <pc:docMk/>
            <pc:sldMk cId="171002055" sldId="267"/>
            <ac:spMk id="3" creationId="{00D87CC5-83DE-4693-84ED-2FE5D470FA30}"/>
          </ac:spMkLst>
        </pc:spChg>
        <pc:spChg chg="add mod">
          <ac:chgData name="Money, Jeremy" userId="57fad7ef-73a6-4175-a72e-ec21e9fe5a48" providerId="ADAL" clId="{BD10A927-E949-418B-A835-B9FD0145EE3B}" dt="2023-12-04T18:37:15.935" v="1383"/>
          <ac:spMkLst>
            <pc:docMk/>
            <pc:sldMk cId="171002055" sldId="267"/>
            <ac:spMk id="4" creationId="{91F63A20-D4B2-FE25-704A-315FB7CA69AC}"/>
          </ac:spMkLst>
        </pc:spChg>
        <pc:spChg chg="add mod">
          <ac:chgData name="Money, Jeremy" userId="57fad7ef-73a6-4175-a72e-ec21e9fe5a48" providerId="ADAL" clId="{BD10A927-E949-418B-A835-B9FD0145EE3B}" dt="2023-12-04T18:37:22.728" v="1384"/>
          <ac:spMkLst>
            <pc:docMk/>
            <pc:sldMk cId="171002055" sldId="267"/>
            <ac:spMk id="5" creationId="{89AADAF4-ED95-6EA5-E6C9-88F98A7CDDEB}"/>
          </ac:spMkLst>
        </pc:spChg>
      </pc:sldChg>
      <pc:sldChg chg="addSp delSp modSp new mod">
        <pc:chgData name="Money, Jeremy" userId="57fad7ef-73a6-4175-a72e-ec21e9fe5a48" providerId="ADAL" clId="{BD10A927-E949-418B-A835-B9FD0145EE3B}" dt="2023-12-07T15:32:11.704" v="4952" actId="20577"/>
        <pc:sldMkLst>
          <pc:docMk/>
          <pc:sldMk cId="4035419804" sldId="267"/>
        </pc:sldMkLst>
        <pc:spChg chg="mod">
          <ac:chgData name="Money, Jeremy" userId="57fad7ef-73a6-4175-a72e-ec21e9fe5a48" providerId="ADAL" clId="{BD10A927-E949-418B-A835-B9FD0145EE3B}" dt="2023-12-04T18:53:06.948" v="1495" actId="20577"/>
          <ac:spMkLst>
            <pc:docMk/>
            <pc:sldMk cId="4035419804" sldId="267"/>
            <ac:spMk id="2" creationId="{8DA5EFB1-74E3-7F2E-CF1B-030AAD962B79}"/>
          </ac:spMkLst>
        </pc:spChg>
        <pc:spChg chg="mod">
          <ac:chgData name="Money, Jeremy" userId="57fad7ef-73a6-4175-a72e-ec21e9fe5a48" providerId="ADAL" clId="{BD10A927-E949-418B-A835-B9FD0145EE3B}" dt="2023-12-07T15:32:11.704" v="4952" actId="20577"/>
          <ac:spMkLst>
            <pc:docMk/>
            <pc:sldMk cId="4035419804" sldId="267"/>
            <ac:spMk id="3" creationId="{A0109777-BBAA-D89E-CEA2-CFE13258C40C}"/>
          </ac:spMkLst>
        </pc:spChg>
        <pc:spChg chg="add del mod">
          <ac:chgData name="Money, Jeremy" userId="57fad7ef-73a6-4175-a72e-ec21e9fe5a48" providerId="ADAL" clId="{BD10A927-E949-418B-A835-B9FD0145EE3B}" dt="2023-12-04T18:53:11.219" v="1496" actId="478"/>
          <ac:spMkLst>
            <pc:docMk/>
            <pc:sldMk cId="4035419804" sldId="267"/>
            <ac:spMk id="4" creationId="{D0E4118C-31A8-164F-07E4-F5A62A2A7A93}"/>
          </ac:spMkLst>
        </pc:spChg>
        <pc:picChg chg="add del">
          <ac:chgData name="Money, Jeremy" userId="57fad7ef-73a6-4175-a72e-ec21e9fe5a48" providerId="ADAL" clId="{BD10A927-E949-418B-A835-B9FD0145EE3B}" dt="2023-12-04T18:52:52.141" v="1482"/>
          <ac:picMkLst>
            <pc:docMk/>
            <pc:sldMk cId="4035419804" sldId="267"/>
            <ac:picMk id="2050" creationId="{2F92DD17-07D1-21A6-33A8-5283A93821EA}"/>
          </ac:picMkLst>
        </pc:picChg>
      </pc:sldChg>
      <pc:sldChg chg="modSp new mod">
        <pc:chgData name="Money, Jeremy" userId="57fad7ef-73a6-4175-a72e-ec21e9fe5a48" providerId="ADAL" clId="{BD10A927-E949-418B-A835-B9FD0145EE3B}" dt="2023-12-04T19:09:58.932" v="2023" actId="20577"/>
        <pc:sldMkLst>
          <pc:docMk/>
          <pc:sldMk cId="2006951290" sldId="268"/>
        </pc:sldMkLst>
        <pc:spChg chg="mod">
          <ac:chgData name="Money, Jeremy" userId="57fad7ef-73a6-4175-a72e-ec21e9fe5a48" providerId="ADAL" clId="{BD10A927-E949-418B-A835-B9FD0145EE3B}" dt="2023-12-04T19:03:33.093" v="1719" actId="20577"/>
          <ac:spMkLst>
            <pc:docMk/>
            <pc:sldMk cId="2006951290" sldId="268"/>
            <ac:spMk id="2" creationId="{4FD348D3-F778-E6AB-1B49-58A0CF2B886E}"/>
          </ac:spMkLst>
        </pc:spChg>
        <pc:spChg chg="mod">
          <ac:chgData name="Money, Jeremy" userId="57fad7ef-73a6-4175-a72e-ec21e9fe5a48" providerId="ADAL" clId="{BD10A927-E949-418B-A835-B9FD0145EE3B}" dt="2023-12-04T19:09:58.932" v="2023" actId="20577"/>
          <ac:spMkLst>
            <pc:docMk/>
            <pc:sldMk cId="2006951290" sldId="268"/>
            <ac:spMk id="3" creationId="{ED5B6574-B0A2-C0C5-FB02-97998D671677}"/>
          </ac:spMkLst>
        </pc:spChg>
      </pc:sldChg>
      <pc:sldChg chg="modSp new mod">
        <pc:chgData name="Money, Jeremy" userId="57fad7ef-73a6-4175-a72e-ec21e9fe5a48" providerId="ADAL" clId="{BD10A927-E949-418B-A835-B9FD0145EE3B}" dt="2023-12-05T16:09:32.529" v="4898" actId="14100"/>
        <pc:sldMkLst>
          <pc:docMk/>
          <pc:sldMk cId="3696814588" sldId="269"/>
        </pc:sldMkLst>
        <pc:spChg chg="mod">
          <ac:chgData name="Money, Jeremy" userId="57fad7ef-73a6-4175-a72e-ec21e9fe5a48" providerId="ADAL" clId="{BD10A927-E949-418B-A835-B9FD0145EE3B}" dt="2023-12-04T19:03:27.835" v="1718" actId="20577"/>
          <ac:spMkLst>
            <pc:docMk/>
            <pc:sldMk cId="3696814588" sldId="269"/>
            <ac:spMk id="2" creationId="{BF5CD81D-E2A2-7E3E-CB9F-1B098469281D}"/>
          </ac:spMkLst>
        </pc:spChg>
        <pc:spChg chg="mod">
          <ac:chgData name="Money, Jeremy" userId="57fad7ef-73a6-4175-a72e-ec21e9fe5a48" providerId="ADAL" clId="{BD10A927-E949-418B-A835-B9FD0145EE3B}" dt="2023-12-05T16:09:32.529" v="4898" actId="14100"/>
          <ac:spMkLst>
            <pc:docMk/>
            <pc:sldMk cId="3696814588" sldId="269"/>
            <ac:spMk id="3" creationId="{3E4B1C1C-4188-0E8B-E799-CB66979FB0DD}"/>
          </ac:spMkLst>
        </pc:spChg>
      </pc:sldChg>
      <pc:sldChg chg="addSp delSp modSp new mod">
        <pc:chgData name="Money, Jeremy" userId="57fad7ef-73a6-4175-a72e-ec21e9fe5a48" providerId="ADAL" clId="{BD10A927-E949-418B-A835-B9FD0145EE3B}" dt="2023-12-05T15:54:31.203" v="4824" actId="1076"/>
        <pc:sldMkLst>
          <pc:docMk/>
          <pc:sldMk cId="1037476808" sldId="270"/>
        </pc:sldMkLst>
        <pc:spChg chg="mod">
          <ac:chgData name="Money, Jeremy" userId="57fad7ef-73a6-4175-a72e-ec21e9fe5a48" providerId="ADAL" clId="{BD10A927-E949-418B-A835-B9FD0145EE3B}" dt="2023-12-04T19:26:54.938" v="2289" actId="1076"/>
          <ac:spMkLst>
            <pc:docMk/>
            <pc:sldMk cId="1037476808" sldId="270"/>
            <ac:spMk id="2" creationId="{74A0E991-45E9-9D78-3A46-6880B062A5E1}"/>
          </ac:spMkLst>
        </pc:spChg>
        <pc:spChg chg="del">
          <ac:chgData name="Money, Jeremy" userId="57fad7ef-73a6-4175-a72e-ec21e9fe5a48" providerId="ADAL" clId="{BD10A927-E949-418B-A835-B9FD0145EE3B}" dt="2023-12-04T19:10:15.535" v="2024" actId="478"/>
          <ac:spMkLst>
            <pc:docMk/>
            <pc:sldMk cId="1037476808" sldId="270"/>
            <ac:spMk id="3" creationId="{BAA41383-31A9-1B43-C8AD-7FF4DF488E3E}"/>
          </ac:spMkLst>
        </pc:spChg>
        <pc:spChg chg="add mod">
          <ac:chgData name="Money, Jeremy" userId="57fad7ef-73a6-4175-a72e-ec21e9fe5a48" providerId="ADAL" clId="{BD10A927-E949-418B-A835-B9FD0145EE3B}" dt="2023-12-04T19:28:00.416" v="2299" actId="1076"/>
          <ac:spMkLst>
            <pc:docMk/>
            <pc:sldMk cId="1037476808" sldId="270"/>
            <ac:spMk id="6" creationId="{056A3AF8-9B19-74FF-FE05-90FD0A6CCA82}"/>
          </ac:spMkLst>
        </pc:spChg>
        <pc:spChg chg="add mod">
          <ac:chgData name="Money, Jeremy" userId="57fad7ef-73a6-4175-a72e-ec21e9fe5a48" providerId="ADAL" clId="{BD10A927-E949-418B-A835-B9FD0145EE3B}" dt="2023-12-04T20:47:55.220" v="4208" actId="1076"/>
          <ac:spMkLst>
            <pc:docMk/>
            <pc:sldMk cId="1037476808" sldId="270"/>
            <ac:spMk id="8" creationId="{53369EC5-66DC-CCFE-40DB-C2660719168D}"/>
          </ac:spMkLst>
        </pc:spChg>
        <pc:spChg chg="mod">
          <ac:chgData name="Money, Jeremy" userId="57fad7ef-73a6-4175-a72e-ec21e9fe5a48" providerId="ADAL" clId="{BD10A927-E949-418B-A835-B9FD0145EE3B}" dt="2023-12-05T15:54:28.298" v="4823" actId="1076"/>
          <ac:spMkLst>
            <pc:docMk/>
            <pc:sldMk cId="1037476808" sldId="270"/>
            <ac:spMk id="11" creationId="{FD60B380-35E7-9ED9-1B3F-0CFB0FBFF5E8}"/>
          </ac:spMkLst>
        </pc:spChg>
        <pc:graphicFrameChg chg="add mod modGraphic">
          <ac:chgData name="Money, Jeremy" userId="57fad7ef-73a6-4175-a72e-ec21e9fe5a48" providerId="ADAL" clId="{BD10A927-E949-418B-A835-B9FD0145EE3B}" dt="2023-12-04T19:29:46.226" v="2305" actId="1076"/>
          <ac:graphicFrameMkLst>
            <pc:docMk/>
            <pc:sldMk cId="1037476808" sldId="270"/>
            <ac:graphicFrameMk id="5" creationId="{BC8B6448-B769-E878-23E8-3E3C4D641902}"/>
          </ac:graphicFrameMkLst>
        </pc:graphicFrameChg>
        <pc:graphicFrameChg chg="add mod modGraphic">
          <ac:chgData name="Money, Jeremy" userId="57fad7ef-73a6-4175-a72e-ec21e9fe5a48" providerId="ADAL" clId="{BD10A927-E949-418B-A835-B9FD0145EE3B}" dt="2023-12-04T19:33:38.932" v="2384" actId="14100"/>
          <ac:graphicFrameMkLst>
            <pc:docMk/>
            <pc:sldMk cId="1037476808" sldId="270"/>
            <ac:graphicFrameMk id="7" creationId="{7A9D2D91-EA4C-1DA2-16D9-76DD6A29CCDC}"/>
          </ac:graphicFrameMkLst>
        </pc:graphicFrameChg>
        <pc:picChg chg="add mod">
          <ac:chgData name="Money, Jeremy" userId="57fad7ef-73a6-4175-a72e-ec21e9fe5a48" providerId="ADAL" clId="{BD10A927-E949-418B-A835-B9FD0145EE3B}" dt="2023-12-04T19:32:36.751" v="2349" actId="1076"/>
          <ac:picMkLst>
            <pc:docMk/>
            <pc:sldMk cId="1037476808" sldId="270"/>
            <ac:picMk id="4" creationId="{D86FF783-CAFD-22F8-A066-F03BFF18AC1C}"/>
          </ac:picMkLst>
        </pc:picChg>
        <pc:picChg chg="mod">
          <ac:chgData name="Money, Jeremy" userId="57fad7ef-73a6-4175-a72e-ec21e9fe5a48" providerId="ADAL" clId="{BD10A927-E949-418B-A835-B9FD0145EE3B}" dt="2023-12-05T15:54:31.203" v="4824" actId="1076"/>
          <ac:picMkLst>
            <pc:docMk/>
            <pc:sldMk cId="1037476808" sldId="270"/>
            <ac:picMk id="28" creationId="{FB9FDE77-2DF9-9551-490F-EEF8F9CCC90F}"/>
          </ac:picMkLst>
        </pc:picChg>
      </pc:sldChg>
      <pc:sldChg chg="addSp delSp modSp new mod">
        <pc:chgData name="Money, Jeremy" userId="57fad7ef-73a6-4175-a72e-ec21e9fe5a48" providerId="ADAL" clId="{BD10A927-E949-418B-A835-B9FD0145EE3B}" dt="2023-12-05T15:54:51.023" v="4841" actId="20577"/>
        <pc:sldMkLst>
          <pc:docMk/>
          <pc:sldMk cId="1846955319" sldId="271"/>
        </pc:sldMkLst>
        <pc:spChg chg="mod">
          <ac:chgData name="Money, Jeremy" userId="57fad7ef-73a6-4175-a72e-ec21e9fe5a48" providerId="ADAL" clId="{BD10A927-E949-418B-A835-B9FD0145EE3B}" dt="2023-12-04T20:10:20.383" v="2787" actId="1076"/>
          <ac:spMkLst>
            <pc:docMk/>
            <pc:sldMk cId="1846955319" sldId="271"/>
            <ac:spMk id="2" creationId="{52A70789-06EA-3ACE-D6E3-EE78C98CB522}"/>
          </ac:spMkLst>
        </pc:spChg>
        <pc:spChg chg="del">
          <ac:chgData name="Money, Jeremy" userId="57fad7ef-73a6-4175-a72e-ec21e9fe5a48" providerId="ADAL" clId="{BD10A927-E949-418B-A835-B9FD0145EE3B}" dt="2023-12-04T20:08:52.211" v="2773" actId="478"/>
          <ac:spMkLst>
            <pc:docMk/>
            <pc:sldMk cId="1846955319" sldId="271"/>
            <ac:spMk id="3" creationId="{AAA5B1BB-5C97-7A24-9805-822CDE74DC01}"/>
          </ac:spMkLst>
        </pc:spChg>
        <pc:spChg chg="add mod">
          <ac:chgData name="Money, Jeremy" userId="57fad7ef-73a6-4175-a72e-ec21e9fe5a48" providerId="ADAL" clId="{BD10A927-E949-418B-A835-B9FD0145EE3B}" dt="2023-12-05T15:54:51.023" v="4841" actId="20577"/>
          <ac:spMkLst>
            <pc:docMk/>
            <pc:sldMk cId="1846955319" sldId="271"/>
            <ac:spMk id="6" creationId="{8D9407A4-53D4-329D-EE77-AFF5AA442792}"/>
          </ac:spMkLst>
        </pc:spChg>
        <pc:picChg chg="add mod">
          <ac:chgData name="Money, Jeremy" userId="57fad7ef-73a6-4175-a72e-ec21e9fe5a48" providerId="ADAL" clId="{BD10A927-E949-418B-A835-B9FD0145EE3B}" dt="2023-12-04T20:21:03.389" v="2789" actId="1076"/>
          <ac:picMkLst>
            <pc:docMk/>
            <pc:sldMk cId="1846955319" sldId="271"/>
            <ac:picMk id="4" creationId="{66ED0E44-2384-7B8B-8FFA-704A66D12EC2}"/>
          </ac:picMkLst>
        </pc:picChg>
        <pc:picChg chg="add mod">
          <ac:chgData name="Money, Jeremy" userId="57fad7ef-73a6-4175-a72e-ec21e9fe5a48" providerId="ADAL" clId="{BD10A927-E949-418B-A835-B9FD0145EE3B}" dt="2023-12-04T20:10:11.670" v="2786" actId="1076"/>
          <ac:picMkLst>
            <pc:docMk/>
            <pc:sldMk cId="1846955319" sldId="271"/>
            <ac:picMk id="5" creationId="{4E4B3177-9844-581B-CF44-80C041C4CC7F}"/>
          </ac:picMkLst>
        </pc:picChg>
      </pc:sldChg>
      <pc:sldChg chg="addSp delSp modSp new mod">
        <pc:chgData name="Money, Jeremy" userId="57fad7ef-73a6-4175-a72e-ec21e9fe5a48" providerId="ADAL" clId="{BD10A927-E949-418B-A835-B9FD0145EE3B}" dt="2023-12-05T15:50:43.914" v="4820" actId="1076"/>
        <pc:sldMkLst>
          <pc:docMk/>
          <pc:sldMk cId="1791855544" sldId="272"/>
        </pc:sldMkLst>
        <pc:spChg chg="mod">
          <ac:chgData name="Money, Jeremy" userId="57fad7ef-73a6-4175-a72e-ec21e9fe5a48" providerId="ADAL" clId="{BD10A927-E949-418B-A835-B9FD0145EE3B}" dt="2023-12-04T20:24:28.223" v="2968" actId="20577"/>
          <ac:spMkLst>
            <pc:docMk/>
            <pc:sldMk cId="1791855544" sldId="272"/>
            <ac:spMk id="2" creationId="{7089F4FC-5BD9-CCEE-B518-685355764920}"/>
          </ac:spMkLst>
        </pc:spChg>
        <pc:spChg chg="del">
          <ac:chgData name="Money, Jeremy" userId="57fad7ef-73a6-4175-a72e-ec21e9fe5a48" providerId="ADAL" clId="{BD10A927-E949-418B-A835-B9FD0145EE3B}" dt="2023-12-04T20:24:16.788" v="2920" actId="478"/>
          <ac:spMkLst>
            <pc:docMk/>
            <pc:sldMk cId="1791855544" sldId="272"/>
            <ac:spMk id="3" creationId="{F1ED7DA7-1438-65C9-40D6-FA299E1E82F0}"/>
          </ac:spMkLst>
        </pc:spChg>
        <pc:spChg chg="add mod">
          <ac:chgData name="Money, Jeremy" userId="57fad7ef-73a6-4175-a72e-ec21e9fe5a48" providerId="ADAL" clId="{BD10A927-E949-418B-A835-B9FD0145EE3B}" dt="2023-12-04T20:30:02.403" v="3051" actId="20577"/>
          <ac:spMkLst>
            <pc:docMk/>
            <pc:sldMk cId="1791855544" sldId="272"/>
            <ac:spMk id="14" creationId="{ACB6C240-3AE8-5BD1-948C-CEF91037F3EB}"/>
          </ac:spMkLst>
        </pc:spChg>
        <pc:spChg chg="add mod">
          <ac:chgData name="Money, Jeremy" userId="57fad7ef-73a6-4175-a72e-ec21e9fe5a48" providerId="ADAL" clId="{BD10A927-E949-418B-A835-B9FD0145EE3B}" dt="2023-12-04T20:31:55.872" v="3059" actId="1076"/>
          <ac:spMkLst>
            <pc:docMk/>
            <pc:sldMk cId="1791855544" sldId="272"/>
            <ac:spMk id="15" creationId="{ADFEC9C0-5C36-A7F5-6ADB-9E19DDBC5BAF}"/>
          </ac:spMkLst>
        </pc:spChg>
        <pc:spChg chg="mod">
          <ac:chgData name="Money, Jeremy" userId="57fad7ef-73a6-4175-a72e-ec21e9fe5a48" providerId="ADAL" clId="{BD10A927-E949-418B-A835-B9FD0145EE3B}" dt="2023-12-05T15:50:43.914" v="4820" actId="1076"/>
          <ac:spMkLst>
            <pc:docMk/>
            <pc:sldMk cId="1791855544" sldId="272"/>
            <ac:spMk id="19" creationId="{C20E22DE-E60D-538B-5FC9-B249F906B13E}"/>
          </ac:spMkLst>
        </pc:spChg>
        <pc:picChg chg="add mod">
          <ac:chgData name="Money, Jeremy" userId="57fad7ef-73a6-4175-a72e-ec21e9fe5a48" providerId="ADAL" clId="{BD10A927-E949-418B-A835-B9FD0145EE3B}" dt="2023-12-04T20:29:48.154" v="3001" actId="1076"/>
          <ac:picMkLst>
            <pc:docMk/>
            <pc:sldMk cId="1791855544" sldId="272"/>
            <ac:picMk id="4" creationId="{9E0FB736-9E62-CF4D-B52D-38D8C429801C}"/>
          </ac:picMkLst>
        </pc:picChg>
        <pc:picChg chg="add mod">
          <ac:chgData name="Money, Jeremy" userId="57fad7ef-73a6-4175-a72e-ec21e9fe5a48" providerId="ADAL" clId="{BD10A927-E949-418B-A835-B9FD0145EE3B}" dt="2023-12-04T20:31:52.886" v="3058" actId="1076"/>
          <ac:picMkLst>
            <pc:docMk/>
            <pc:sldMk cId="1791855544" sldId="272"/>
            <ac:picMk id="6" creationId="{46F272DC-09A7-4975-D5E8-074AC35C5E28}"/>
          </ac:picMkLst>
        </pc:picChg>
        <pc:picChg chg="add mod">
          <ac:chgData name="Money, Jeremy" userId="57fad7ef-73a6-4175-a72e-ec21e9fe5a48" providerId="ADAL" clId="{BD10A927-E949-418B-A835-B9FD0145EE3B}" dt="2023-12-04T20:31:52.886" v="3058" actId="1076"/>
          <ac:picMkLst>
            <pc:docMk/>
            <pc:sldMk cId="1791855544" sldId="272"/>
            <ac:picMk id="8" creationId="{5FECFBD4-C748-49FD-699C-08D38F9723BF}"/>
          </ac:picMkLst>
        </pc:picChg>
        <pc:inkChg chg="add">
          <ac:chgData name="Money, Jeremy" userId="57fad7ef-73a6-4175-a72e-ec21e9fe5a48" providerId="ADAL" clId="{BD10A927-E949-418B-A835-B9FD0145EE3B}" dt="2023-12-04T20:28:25.586" v="2993" actId="9405"/>
          <ac:inkMkLst>
            <pc:docMk/>
            <pc:sldMk cId="1791855544" sldId="272"/>
            <ac:inkMk id="9" creationId="{3437D225-146C-9C92-4A2F-01D489C3FE70}"/>
          </ac:inkMkLst>
        </pc:inkChg>
        <pc:inkChg chg="add">
          <ac:chgData name="Money, Jeremy" userId="57fad7ef-73a6-4175-a72e-ec21e9fe5a48" providerId="ADAL" clId="{BD10A927-E949-418B-A835-B9FD0145EE3B}" dt="2023-12-04T20:28:40.065" v="2994" actId="9405"/>
          <ac:inkMkLst>
            <pc:docMk/>
            <pc:sldMk cId="1791855544" sldId="272"/>
            <ac:inkMk id="10" creationId="{C530C896-251F-CFFF-F26D-51C997D691B6}"/>
          </ac:inkMkLst>
        </pc:inkChg>
        <pc:inkChg chg="add del">
          <ac:chgData name="Money, Jeremy" userId="57fad7ef-73a6-4175-a72e-ec21e9fe5a48" providerId="ADAL" clId="{BD10A927-E949-418B-A835-B9FD0145EE3B}" dt="2023-12-04T20:29:01.563" v="2996" actId="9405"/>
          <ac:inkMkLst>
            <pc:docMk/>
            <pc:sldMk cId="1791855544" sldId="272"/>
            <ac:inkMk id="11" creationId="{F3833C05-EDF8-16C3-D69E-2DC871471130}"/>
          </ac:inkMkLst>
        </pc:inkChg>
        <pc:inkChg chg="add del">
          <ac:chgData name="Money, Jeremy" userId="57fad7ef-73a6-4175-a72e-ec21e9fe5a48" providerId="ADAL" clId="{BD10A927-E949-418B-A835-B9FD0145EE3B}" dt="2023-12-04T20:29:15.388" v="2998" actId="9405"/>
          <ac:inkMkLst>
            <pc:docMk/>
            <pc:sldMk cId="1791855544" sldId="272"/>
            <ac:inkMk id="12" creationId="{2A397D02-C18B-1A3C-A732-94BB4081A73A}"/>
          </ac:inkMkLst>
        </pc:inkChg>
        <pc:inkChg chg="add">
          <ac:chgData name="Money, Jeremy" userId="57fad7ef-73a6-4175-a72e-ec21e9fe5a48" providerId="ADAL" clId="{BD10A927-E949-418B-A835-B9FD0145EE3B}" dt="2023-12-04T20:29:23.695" v="2999" actId="9405"/>
          <ac:inkMkLst>
            <pc:docMk/>
            <pc:sldMk cId="1791855544" sldId="272"/>
            <ac:inkMk id="13" creationId="{43289AEF-9DC8-0287-DE20-44A6BDF7C277}"/>
          </ac:inkMkLst>
        </pc:inkChg>
      </pc:sldChg>
      <pc:sldChg chg="modSp new del mod">
        <pc:chgData name="Money, Jeremy" userId="57fad7ef-73a6-4175-a72e-ec21e9fe5a48" providerId="ADAL" clId="{BD10A927-E949-418B-A835-B9FD0145EE3B}" dt="2023-12-05T15:25:16.397" v="4427" actId="2696"/>
        <pc:sldMkLst>
          <pc:docMk/>
          <pc:sldMk cId="1563348540" sldId="273"/>
        </pc:sldMkLst>
        <pc:spChg chg="mod">
          <ac:chgData name="Money, Jeremy" userId="57fad7ef-73a6-4175-a72e-ec21e9fe5a48" providerId="ADAL" clId="{BD10A927-E949-418B-A835-B9FD0145EE3B}" dt="2023-12-05T15:25:09.610" v="4426" actId="20577"/>
          <ac:spMkLst>
            <pc:docMk/>
            <pc:sldMk cId="1563348540" sldId="273"/>
            <ac:spMk id="2" creationId="{3C87B435-FDD5-FAA5-CF50-F3FE6CEB647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36399B-33D2-FEBF-7507-1697672951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CE2C07-587B-5305-D6EF-BC4C96A36F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5AC29-7675-B24E-BAF8-17AC62C7FB67}" type="datetimeFigureOut">
              <a:rPr lang="en-US" smtClean="0"/>
              <a:t>12/7/2023</a:t>
            </a:fld>
            <a:endParaRPr lang="en-US"/>
          </a:p>
        </p:txBody>
      </p:sp>
      <p:sp>
        <p:nvSpPr>
          <p:cNvPr id="4" name="Footer Placeholder 3">
            <a:extLst>
              <a:ext uri="{FF2B5EF4-FFF2-40B4-BE49-F238E27FC236}">
                <a16:creationId xmlns:a16="http://schemas.microsoft.com/office/drawing/2014/main" id="{8E516666-61D6-D9DA-B5D6-5DE7122D11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26AA1C-54C7-ADA4-482A-9FE603E0B6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5A74B9-FD76-174E-B7B0-559C61B64040}" type="slidenum">
              <a:rPr lang="en-US" smtClean="0"/>
              <a:t>‹#›</a:t>
            </a:fld>
            <a:endParaRPr lang="en-US"/>
          </a:p>
        </p:txBody>
      </p:sp>
    </p:spTree>
    <p:extLst>
      <p:ext uri="{BB962C8B-B14F-4D97-AF65-F5344CB8AC3E}">
        <p14:creationId xmlns:p14="http://schemas.microsoft.com/office/powerpoint/2010/main" val="101149891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20:28:25.583"/>
    </inkml:context>
    <inkml:brush xml:id="br0">
      <inkml:brushProperty name="width" value="0.05" units="cm"/>
      <inkml:brushProperty name="height" value="0.05" units="cm"/>
      <inkml:brushProperty name="color" value="#E71224"/>
    </inkml:brush>
  </inkml:definitions>
  <inkml:trace contextRef="#ctx0" brushRef="#br0">1064 124 24575,'-4'-1'0,"0"0"0,0 0 0,-1-1 0,1 1 0,0-1 0,0 0 0,0 0 0,1 0 0,-1 0 0,0-1 0,-6-6 0,-5-1 0,-3-3 0,-60-34 0,71 42 0,-1 1 0,0 1 0,0 0 0,0 0 0,-1 1 0,0 0 0,-16-2 0,21 5 0,0 0 0,0-1 0,1 1 0,0 1 0,-1-1 0,0 0 0,1 1 0,0 1 0,-1-2 0,1 2 0,0-2 0,-3 5 0,-14 7 0,-7 2 0,-1-1 0,-1-1 0,1-1 0,-2-2 0,-1 0 0,-39 5 0,65-14 0,-1 0 0,1 0 0,0 1 0,0 0 0,0 0 0,0 1 0,0-1 0,0 1 0,1 0 0,-1 0 0,1 1 0,0-1 0,0 0 0,1 1 0,-1 0 0,0 0 0,1 1 0,0-1 0,-3 7 0,0 1 0,0-1 0,1 2 0,1-1 0,0 1 0,2 0 0,-5 22 0,6-29 0,0 0 0,-1 1 0,0-1 0,-1 0 0,-4 7 0,5-7 0,-1 1 0,0-1 0,1 1 0,-3 10 0,2 10 0,1 28 0,2-36 0,-1-1 0,-1 1 0,0-1 0,-6 21 0,-12 17 0,-3 14 0,3-4 0,13-42 0,0 1 0,-5 37 0,9-52 0,1 1 0,-1-1 0,0 1 0,-1-2 0,-6 12 0,5-10 0,1-1 0,0 1 0,0 1 0,-3 12 0,3 20 0,2 0 0,4 57 0,0-18 0,-2 358 0,-2-414 0,-1-1 0,-1 1 0,-15 51 0,0 1 0,15-64 0,-1 0 0,-1-1 0,-1 1 0,1-1 0,-11 16 0,8-15 0,2-1 0,-1 2 0,2 0 0,-7 22 0,-5 18 0,13-41 0,0-1 0,1 1 0,1-1 0,1 1 0,-2 18 0,5 417 0,-2-433 0,0 0 0,-6 20 0,4-20 0,0 1 0,0 19 0,4 277 0,-1-307 0,0-1 0,1-1 0,-1 1 0,0 0 0,2 0 0,0 0 0,-1-1 0,1 1 0,1 0 0,-2-1 0,2 1 0,0-2 0,0 1 0,1 0 0,-1 0 0,0-1 0,1 1 0,0-1 0,0 1 0,1-1 0,0-1 0,-1 0 0,1 1 0,0-1 0,1 0 0,-1 0 0,1-1 0,-1 0 0,1 0 0,-1 0 0,1-1 0,0 0 0,0 0 0,-1 0 0,1-1 0,1 0 0,-2 0 0,1 0 0,10-2 0,0-3 0,0-2 0,-1 0 0,0 1 0,0-2 0,-1-1 0,1 0 0,-2-1 0,0 0 0,23-22 0,-30 25 0,1 1 0,0 0 0,-1 1 0,2 0 0,-1 1 0,1-1 0,0 1 0,0 0 0,12-3 0,-8 3 0,0-1 0,1 0 0,-2-1 0,1 0 0,-1-1 0,0 0 0,16-15 0,-20 17 0,-1 0 0,-1-1 0,0 1 0,1-2 0,-2 1 0,1 0 0,-1-1 0,0 0 0,0 0 0,0 0 0,-2-1 0,1 1 0,3-14 0,-2 3 0,0 2 0,2-1 0,1 1 0,-1 0 0,17-26 0,10-26 0,-21 42 0,23-35 0,-26 47 0,0 0 0,-2-1 0,0 1 0,1-2 0,-2 1 0,-1 0 0,0-1 0,3-24 0,10-210 0,-16 239 0,-1 2 0,2-2 0,-1 1 0,1 0 0,1 0 0,5-11 0,33-52 0,-28 51 0,19-39 0,-23 41 0,0 1 0,2 0 0,22-27 0,-20 26 0,0 0 0,20-37 0,-24 36 0,-2-1 0,0-1 0,-2 0 0,8-44 0,-9 20 0,-1-70 0,-5 23 0,2-141 0,1 220 0,1-2 0,1 2 0,0-1 0,1 1 0,0-1 0,13-21 0,-18 37 0,6-19 0,0 0 0,-1 1 0,-1-1 0,3-20 0,8-39 0,22-34 0,-32 103 0,-1-2 0,1 1 0,0 0 0,2 0 0,-1 1 0,0 0 0,12-11 0,1-5 0,2 0 0,-13 15 0,0 0 0,11-16 0,-15 18 0,2 0 0,0-1 0,1 2 0,-1-1 0,1 1 0,0 0 0,1 1 0,-1 0 0,1 0 0,15-8 0,6 0 0,58-20 0,-49 21 0,21-5 0,-37 11 0,29-11 0,-51 18 0,102-49 0,-86 40 0,-1 0 0,-1-1 0,0 0 0,18-18 0,-12 9 0,12-14 0,-22 21 0,-5 7 0,-1 1 0,0-2 0,0 1 0,-1 0 0,0 0 0,1-1 0,-2 0 0,1 0 0,-1 1 0,1-2 0,-2 1 0,2-9 0,-2 10 0,-1 1 0,1-1 0,-1 0 0,0 1 0,-1-1 0,1 0 0,-1 0 0,1 0 0,-2 0 0,1 1 0,0-1 0,-4-7 0,2 9 0,1 0 0,0 0 0,0 0 0,0 0 0,-1 1 0,1-1 0,-1 1 0,0 0 0,0 0 0,0-1 0,0 2 0,0-1 0,0 0 0,-1 1 0,1 0 0,0-1 0,-7 0 0,-8-1 0,0 1 0,0 1 0,0 0 0,-26 4 0,26-2 0,-1-1 0,0 0 0,1 0 0,-23-5 0,-2-2 0,-2 2 0,1 3 0,-72 3 0,34 1 0,-233-2-1365,301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20:28:40.064"/>
    </inkml:context>
    <inkml:brush xml:id="br0">
      <inkml:brushProperty name="width" value="0.05" units="cm"/>
      <inkml:brushProperty name="height" value="0.05" units="cm"/>
      <inkml:brushProperty name="color" value="#E71224"/>
    </inkml:brush>
  </inkml:definitions>
  <inkml:trace contextRef="#ctx0" brushRef="#br0">1492 74 24575,'-11'-1'0,"-1"0"0,1-2 0,-1 1 0,1-1 0,0-2 0,-1 1 0,-19-10 0,18 6 0,-1 2 0,-1 1 0,-26-8 0,4 8 0,1 3 0,-74 3 0,32 0 0,21-2 0,31-1 0,0 2 0,0 0 0,0 2 0,-37 7 0,50-4 0,1 0 0,0 1 0,0 0 0,1 1 0,-1 1 0,-11 9 0,-5 4 0,16-12 0,-1 1 0,1 0 0,1 1 0,-18 23 0,-35 56 0,17-23 0,-25 44 0,51-79 0,16-21 0,-1 1 0,0-1 0,2 1 0,0 1 0,0-1 0,-2 16 0,-7 79 0,11-6 0,3-68 0,-2 0 0,-9 64 0,6-67 0,1 1 0,1-1 0,4 49 0,-2 46 0,-2-119 0,0 1 0,1-1 0,-1 1 0,0-1 0,-1 0 0,0 0 0,0 1 0,-5 5 0,4-5 0,0-1 0,1 1 0,-1-1 0,2 2 0,-1-2 0,-1 12 0,-5 28 0,4 1 0,0 52 0,5-65 0,-2 87 0,0-101 0,0 0 0,-1-1 0,-2 0 0,-5 21 0,-3 3 0,2-1 0,2 2 0,-5 77 0,11-107 0,0 0 0,0 0 0,-1-1 0,-1 1 0,0-1 0,-1 0 0,-13 21 0,-5 11 0,12-15 0,-18 63 0,24-72 0,-13 45 0,14-50 0,0 0 0,1 1 0,2-1 0,-1 0 0,3 2 0,-1-2 0,2 27 0,0-20 0,-1 0 0,-1 0 0,-3 25 0,-1-19 0,1 0 0,3 31 0,-2-3 0,1-40 0,-1 1 0,-7 23 0,-1 11 0,10-50 0,1-1 0,1 1 0,-1 0 0,0-1 0,0 1 0,1 0 0,-1-1 0,0 1 0,0-1 0,1 1 0,0-1 0,0 1 0,0-1 0,0 1 0,-1-1 0,1 0 0,0 0 0,1 1 0,1 1 0,29 22 0,-17-15 0,78 56 0,-91-65 0,0 0 0,0 0 0,0 0 0,0 0 0,0-1 0,1 1 0,-2 0 0,2-1 0,-1 1 0,0-1 0,1 0 0,-1 0 0,0 0 0,0 0 0,1 0 0,-1-1 0,0 1 0,0-1 0,1 1 0,-2-1 0,2 1 0,-2-1 0,2-1 0,-1 1 0,0 0 0,0 0 0,-1 0 0,1-1 0,2-2 0,5-3 0,-1-1 0,0 1 0,-1-1 0,11-15 0,65-82 0,-64 84 0,-6 10 0,-1-2 0,-1 0 0,0-1 0,-2 0 0,16-27 0,-13 13 0,0-1 0,-2 0 0,-1-1 0,-2 0 0,0 0 0,2-43 0,-7 60 0,2 1 0,-1 0 0,1 0 0,0 0 0,1 0 0,1 1 0,0 0 0,0 0 0,14-16 0,-10 12 0,0 1 0,-1-2 0,12-30 0,-12 23 0,2 0 0,0 1 0,21-30 0,-15 26 0,19-40 0,-30 48 0,8-28 0,5-13 0,-6 21 0,-9 25 0,1-1 0,10-20 0,104-194 0,-12 48 0,-78 134 0,-8 12 0,19-40 0,-27 49 0,2 2 0,21-31 0,14-23 0,-27 35 0,-4 6 0,2 2 0,46-64 0,-6 15 0,-44 59 0,0 0 0,30-32 0,-36 43 0,-2 0 0,0 0 0,0-1 0,-1 0 0,-1 0 0,0-1 0,6-23 0,22-40 0,-25 57 0,13-39 0,-11 27 0,-10 27 0,5-10 0,-1 0 0,7-34 0,-11 32 0,3-2 0,-2-1 0,-1 0 0,-1 0 0,-1-28 0,-1 43 0,0 0 0,1 0 0,-2 1 0,0-2 0,1 1 0,-2 1 0,1 0 0,-1-1 0,0 0 0,1 1 0,-2 0 0,0 0 0,1 0 0,-1 0 0,0 1 0,-1 0 0,1 0 0,-1 0 0,-9-5 0,4 3 0,-2 0 0,1 1 0,-1 1 0,-13-3 0,-17-8 0,28 10-1365,0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20:29:23.693"/>
    </inkml:context>
    <inkml:brush xml:id="br0">
      <inkml:brushProperty name="width" value="0.05" units="cm"/>
      <inkml:brushProperty name="height" value="0.05" units="cm"/>
      <inkml:brushProperty name="color" value="#5B2D90"/>
    </inkml:brush>
  </inkml:definitions>
  <inkml:trace contextRef="#ctx0" brushRef="#br0">333 3227 24575,'1'-2'0,"-1"0"0,1 0 0,0-1 0,0 2 0,0-2 0,-1 2 0,2-2 0,-1 1 0,1 0 0,2-2 0,-1-1 0,25-35 0,2 2 0,0 0 0,3 2 0,2 2 0,58-48 0,-75 69 0,67-45 0,-76 53 0,1 0 0,-1 1 0,2 0 0,-1 0 0,0 1 0,1 0 0,16-1 0,19-4 0,-1-2 0,84-27 0,-120 34 0,114-46 0,-105 44 0,-2 0 0,0 0 0,17-9 0,-29 12 0,1 0 0,-1-1 0,-1 1 0,1-2 0,0 1 0,0 1 0,-1-2 0,0 0 0,0 1 0,1-1 0,-2 0 0,4-5 0,6-17 0,-1-1 0,11-41 0,-4-12 0,1-10 0,24-83 0,-38 162 0,0 0 0,0 0 0,2 0 0,-2 1 0,3 1 0,-1-1 0,15-15 0,6-8 0,23-27 0,-35 41 0,1 0 0,-2-1 0,13-22 0,-6 8 0,2 2 0,2-1 0,46-45 0,-48 53 0,55-49 0,-44 43 0,259-205 0,-41 25 0,-169 136 0,-34 32 0,31-29 0,106-71 0,-15 13 0,-142 105 0,-13 9 0,1 2 0,21-16 0,-23 20 0,-2-2 0,0 0 0,22-26 0,-10 11 0,-12 14 0,-1-1 0,-1 0 0,0 0 0,-1 0 0,14-26 0,-11 15 0,-11 20 0,0-1 0,1 0 0,-1 0 0,0 0 0,-1 0 0,0-1 0,-1 1 0,1-1 0,0-10 0,-2 9 0,0 0 0,0 0 0,0 1 0,-2-2 0,0 2 0,1-1 0,-2 0 0,1 1 0,-1-1 0,0 1 0,0 0 0,-1 0 0,-6-8 0,1 3 0,-1-1 0,-1 1 0,0 1 0,0-1 0,-22-14 0,14 14 0,0 1 0,-1 2 0,0 0 0,-41-12 0,44 15 0,-1 2 0,0 1 0,0 0 0,-21 0 0,-75 3 0,63 2 0,32-1 0,1 2 0,0-1 0,0 2 0,1 1 0,0 1 0,-18 7 0,9-3 0,-42 11 0,44-16 0,0 3 0,1 0 0,-23 13 0,-35 11 0,12-12 0,36-11 0,-1 1 0,0 2 0,-34 18 0,44-17 0,-80 46 0,88-48 0,1-1 0,1 2 0,-1 0 0,-16 20 0,-19 19 0,36-37 0,0 0 0,1 0 0,1 0 0,0 2 0,-10 18 0,5-6 0,-34 43 0,11-16 0,-20 48 0,38-64 0,-27 40 0,42-70 0,0 1 0,1 0 0,1 1 0,0-1 0,0 0 0,1 2 0,-5 15 0,5-12 0,-2 1 0,-11 22 0,-3 10 0,1-11 0,15-29 0,0-1 0,1 0 0,0 2 0,0-2 0,-2 10 0,-3 13 0,-1 0 0,-2-1 0,0 0 0,-17 30 0,16-40 0,1 0 0,-2-1 0,-16 20 0,-70 67 0,-25 28 0,100-104 0,1 1 0,-33 59 0,42-67 0,-29 38 0,0-2 0,31-40 0,-11 17 0,-33 66 0,47-83 0,0-1 0,-2 0 0,-16 20 0,-1 0 0,-55 68 0,47-62 0,11-9 0,19-24 0,-2-1 0,1 1 0,-1-1 0,-15 13 0,13-12 0,1 0 0,0 2 0,-1-1 0,3 0 0,-1 1 0,0 1 0,2-1 0,-7 20 0,3-10 0,-22 34 0,12-33 0,17-21 0,0 1 0,1-2 0,0 3 0,0-2 0,-1 1 0,1-1 0,1 1 0,-2 0 0,2 0 0,0 0 0,-1 1 0,0 2 0,-12 36 0,10-29 0,-1-1 0,1 0 0,2 1 0,-1-1 0,-1 22 0,4-28 0,-1 1 0,1 0 0,0-2 0,-2 2 0,1-1 0,0 0 0,-2 1 0,1-1 0,0-1 0,-1 2 0,0-2 0,0 1 0,0-1 0,-2 0 0,1 1 0,0-1 0,0-1 0,-1 1 0,-5 4 0,3-4 0,0-1 0,0 0 0,-1 0 0,0-1 0,1 0 0,-1 0 0,-13 2 0,-22 9 0,10-2 0,22-9 0,-1 1 0,1 1 0,0 0 0,0 1 0,-18 11 0,29-16 0,0 0 0,-1-1 0,1 1 0,-1 0 0,0-1 0,1 0 0,-1 1 0,1 0 0,-1 0 0,1 0 0,0-1 0,0 1 0,0-1 0,-1 1 0,1 0 0,0 0 0,0 0 0,0 0 0,0-1 0,-1 1 0,2 0 0,-1 0 0,0 0 0,0-1 0,0 2 0,1 1 0,-1-1 0,2 0 0,-1 0 0,0 0 0,0 0 0,0 0 0,1 0 0,0-1 0,1 3 0,2 0 0,-1 1 0,1-1 0,1 0 0,-1-1 0,0 1 0,7 2 0,3 0 7,1-1 0,1 0 0,-1-2 0,0 0 0,23 1 0,86-4-220,-57-1-981,-52 1-5632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ED15A-E14F-409A-95EC-405B8E11587B}" type="datetimeFigureOut">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C2A59-87D7-4493-B4D7-7F357C10CB07}" type="slidenum">
              <a:t>‹#›</a:t>
            </a:fld>
            <a:endParaRPr lang="en-US"/>
          </a:p>
        </p:txBody>
      </p:sp>
    </p:spTree>
    <p:extLst>
      <p:ext uri="{BB962C8B-B14F-4D97-AF65-F5344CB8AC3E}">
        <p14:creationId xmlns:p14="http://schemas.microsoft.com/office/powerpoint/2010/main" val="7608555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3C2A59-87D7-4493-B4D7-7F357C10CB07}" type="slidenum">
              <a:rPr lang="en-US" smtClean="0"/>
              <a:t>12</a:t>
            </a:fld>
            <a:endParaRPr lang="en-US"/>
          </a:p>
        </p:txBody>
      </p:sp>
    </p:spTree>
    <p:extLst>
      <p:ext uri="{BB962C8B-B14F-4D97-AF65-F5344CB8AC3E}">
        <p14:creationId xmlns:p14="http://schemas.microsoft.com/office/powerpoint/2010/main" val="3006757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3C2A59-87D7-4493-B4D7-7F357C10CB07}" type="slidenum">
              <a:rPr lang="en-US" smtClean="0"/>
              <a:t>15</a:t>
            </a:fld>
            <a:endParaRPr lang="en-US"/>
          </a:p>
        </p:txBody>
      </p:sp>
    </p:spTree>
    <p:extLst>
      <p:ext uri="{BB962C8B-B14F-4D97-AF65-F5344CB8AC3E}">
        <p14:creationId xmlns:p14="http://schemas.microsoft.com/office/powerpoint/2010/main" val="38291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6703-D0F7-E745-A687-AC990D0C464C}"/>
              </a:ext>
            </a:extLst>
          </p:cNvPr>
          <p:cNvSpPr>
            <a:spLocks noGrp="1"/>
          </p:cNvSpPr>
          <p:nvPr>
            <p:ph type="ctrTitle" hasCustomPrompt="1"/>
          </p:nvPr>
        </p:nvSpPr>
        <p:spPr>
          <a:xfrm>
            <a:off x="1524000" y="734056"/>
            <a:ext cx="9144000" cy="2387600"/>
          </a:xfrm>
        </p:spPr>
        <p:txBody>
          <a:bodyPr anchor="b"/>
          <a:lstStyle>
            <a:lvl1pPr algn="ctr">
              <a:defRPr sz="6000">
                <a:latin typeface="Impact" panose="020B080603090205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61E6FFF2-58E4-794E-892D-6FF45321C2C0}"/>
              </a:ext>
            </a:extLst>
          </p:cNvPr>
          <p:cNvSpPr>
            <a:spLocks noGrp="1"/>
          </p:cNvSpPr>
          <p:nvPr>
            <p:ph type="subTitle" idx="1"/>
          </p:nvPr>
        </p:nvSpPr>
        <p:spPr>
          <a:xfrm>
            <a:off x="1524000" y="331393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1BA7C03E-EF71-2C40-9E45-BF08314EE5F1}"/>
              </a:ext>
            </a:extLst>
          </p:cNvPr>
          <p:cNvSpPr>
            <a:spLocks noGrp="1"/>
          </p:cNvSpPr>
          <p:nvPr>
            <p:ph type="sldNum" sz="quarter" idx="12"/>
          </p:nvPr>
        </p:nvSpPr>
        <p:spPr>
          <a:xfrm>
            <a:off x="838200" y="5991633"/>
            <a:ext cx="2587831" cy="365125"/>
          </a:xfrm>
        </p:spPr>
        <p:txBody>
          <a:bodyPr/>
          <a:lstStyle/>
          <a:p>
            <a:fld id="{B4E9AFF7-6653-6A4D-A979-64D2F5BECA26}" type="slidenum">
              <a:rPr lang="en-US" smtClean="0"/>
              <a:t>‹#›</a:t>
            </a:fld>
            <a:endParaRPr lang="en-US"/>
          </a:p>
        </p:txBody>
      </p:sp>
      <p:pic>
        <p:nvPicPr>
          <p:cNvPr id="13" name="Picture 12">
            <a:extLst>
              <a:ext uri="{FF2B5EF4-FFF2-40B4-BE49-F238E27FC236}">
                <a16:creationId xmlns:a16="http://schemas.microsoft.com/office/drawing/2014/main" id="{EB7CA613-45CE-304E-89CD-A7CD3E387F7A}"/>
              </a:ext>
            </a:extLst>
          </p:cNvPr>
          <p:cNvPicPr>
            <a:picLocks noChangeAspect="1"/>
          </p:cNvPicPr>
          <p:nvPr userDrawn="1"/>
        </p:nvPicPr>
        <p:blipFill>
          <a:blip r:embed="rId2"/>
          <a:srcRect/>
          <a:stretch/>
        </p:blipFill>
        <p:spPr>
          <a:xfrm>
            <a:off x="4759036" y="4587637"/>
            <a:ext cx="2673927" cy="1673921"/>
          </a:xfrm>
          <a:prstGeom prst="rect">
            <a:avLst/>
          </a:prstGeom>
        </p:spPr>
      </p:pic>
    </p:spTree>
    <p:extLst>
      <p:ext uri="{BB962C8B-B14F-4D97-AF65-F5344CB8AC3E}">
        <p14:creationId xmlns:p14="http://schemas.microsoft.com/office/powerpoint/2010/main" val="29574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Conclus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4E78-1993-A540-9F01-A28635FB4893}"/>
              </a:ext>
            </a:extLst>
          </p:cNvPr>
          <p:cNvSpPr>
            <a:spLocks noGrp="1"/>
          </p:cNvSpPr>
          <p:nvPr>
            <p:ph type="title" hasCustomPrompt="1"/>
          </p:nvPr>
        </p:nvSpPr>
        <p:spPr>
          <a:xfrm>
            <a:off x="831850" y="1656521"/>
            <a:ext cx="10515600" cy="2187986"/>
          </a:xfrm>
        </p:spPr>
        <p:txBody>
          <a:bodyPr anchor="t"/>
          <a:lstStyle>
            <a:lvl1pPr algn="ctr">
              <a:defRPr sz="6000">
                <a:solidFill>
                  <a:schemeClr val="bg1"/>
                </a:solidFill>
              </a:defRPr>
            </a:lvl1pPr>
          </a:lstStyle>
          <a:p>
            <a:r>
              <a:rPr lang="en-US"/>
              <a:t>Conclusion</a:t>
            </a:r>
          </a:p>
        </p:txBody>
      </p:sp>
      <p:sp>
        <p:nvSpPr>
          <p:cNvPr id="3" name="Text Placeholder 2">
            <a:extLst>
              <a:ext uri="{FF2B5EF4-FFF2-40B4-BE49-F238E27FC236}">
                <a16:creationId xmlns:a16="http://schemas.microsoft.com/office/drawing/2014/main" id="{2EC1F37B-372F-0146-A20D-449355B25403}"/>
              </a:ext>
            </a:extLst>
          </p:cNvPr>
          <p:cNvSpPr>
            <a:spLocks noGrp="1"/>
          </p:cNvSpPr>
          <p:nvPr>
            <p:ph type="body" idx="1" hasCustomPrompt="1"/>
          </p:nvPr>
        </p:nvSpPr>
        <p:spPr>
          <a:xfrm>
            <a:off x="831850" y="4867949"/>
            <a:ext cx="5493794" cy="1500187"/>
          </a:xfrm>
        </p:spPr>
        <p:txBody>
          <a:bodyPr anchor="b"/>
          <a:lstStyle>
            <a:lvl1pPr marL="0" indent="0" algn="l">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a:p>
            <a:pPr lvl="0"/>
            <a:r>
              <a:rPr lang="en-US"/>
              <a:t>Title</a:t>
            </a:r>
          </a:p>
          <a:p>
            <a:pPr lvl="0"/>
            <a:r>
              <a:rPr lang="en-US"/>
              <a:t>Email</a:t>
            </a:r>
          </a:p>
        </p:txBody>
      </p:sp>
      <p:pic>
        <p:nvPicPr>
          <p:cNvPr id="14" name="Picture 13">
            <a:extLst>
              <a:ext uri="{FF2B5EF4-FFF2-40B4-BE49-F238E27FC236}">
                <a16:creationId xmlns:a16="http://schemas.microsoft.com/office/drawing/2014/main" id="{AF9AC280-2351-6C45-82F9-60D04CD0151B}"/>
              </a:ext>
            </a:extLst>
          </p:cNvPr>
          <p:cNvPicPr>
            <a:picLocks noChangeAspect="1"/>
          </p:cNvPicPr>
          <p:nvPr userDrawn="1"/>
        </p:nvPicPr>
        <p:blipFill>
          <a:blip r:embed="rId3"/>
          <a:srcRect/>
          <a:stretch/>
        </p:blipFill>
        <p:spPr>
          <a:xfrm>
            <a:off x="7456901" y="5466436"/>
            <a:ext cx="4216400" cy="901700"/>
          </a:xfrm>
          <a:prstGeom prst="rect">
            <a:avLst/>
          </a:prstGeom>
        </p:spPr>
      </p:pic>
    </p:spTree>
    <p:extLst>
      <p:ext uri="{BB962C8B-B14F-4D97-AF65-F5344CB8AC3E}">
        <p14:creationId xmlns:p14="http://schemas.microsoft.com/office/powerpoint/2010/main" val="371777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ED37-4F17-3341-80DD-6302FD9C0346}"/>
              </a:ext>
            </a:extLst>
          </p:cNvPr>
          <p:cNvSpPr>
            <a:spLocks noGrp="1"/>
          </p:cNvSpPr>
          <p:nvPr>
            <p:ph type="title" hasCustomPrompt="1"/>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6E732-1F86-874D-B35F-F0D15E08E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2C13372-CC48-6246-83C0-B536F3DCA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5CF31-8755-3E42-B89A-9D67D96D7102}"/>
              </a:ext>
            </a:extLst>
          </p:cNvPr>
          <p:cNvSpPr>
            <a:spLocks noGrp="1"/>
          </p:cNvSpPr>
          <p:nvPr>
            <p:ph type="sldNum" sz="quarter" idx="12"/>
          </p:nvPr>
        </p:nvSpPr>
        <p:spPr>
          <a:xfrm>
            <a:off x="838200" y="6004323"/>
            <a:ext cx="2635332"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30676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4E78-1993-A540-9F01-A28635FB48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1F37B-372F-0146-A20D-449355B25403}"/>
              </a:ext>
            </a:extLst>
          </p:cNvPr>
          <p:cNvSpPr>
            <a:spLocks noGrp="1"/>
          </p:cNvSpPr>
          <p:nvPr>
            <p:ph type="body" idx="1"/>
          </p:nvPr>
        </p:nvSpPr>
        <p:spPr>
          <a:xfrm>
            <a:off x="831850" y="4589463"/>
            <a:ext cx="10515600" cy="12017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87ADC64B-5CD5-7341-B6E0-9B4F677F9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18467-A91D-B840-9781-A402C93E7E3A}"/>
              </a:ext>
            </a:extLst>
          </p:cNvPr>
          <p:cNvSpPr>
            <a:spLocks noGrp="1"/>
          </p:cNvSpPr>
          <p:nvPr>
            <p:ph type="sldNum" sz="quarter" idx="12"/>
          </p:nvPr>
        </p:nvSpPr>
        <p:spPr>
          <a:xfrm>
            <a:off x="838200" y="6004322"/>
            <a:ext cx="2665021"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388401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C8D6-6BCB-BD4B-B6E0-92A778004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4099C-8353-F44E-8406-26AC07974CEE}"/>
              </a:ext>
            </a:extLst>
          </p:cNvPr>
          <p:cNvSpPr>
            <a:spLocks noGrp="1"/>
          </p:cNvSpPr>
          <p:nvPr>
            <p:ph sz="half" idx="1"/>
          </p:nvPr>
        </p:nvSpPr>
        <p:spPr>
          <a:xfrm>
            <a:off x="838200" y="1825625"/>
            <a:ext cx="5181600" cy="4043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8CC49-08EF-8048-B6B2-BC247008F046}"/>
              </a:ext>
            </a:extLst>
          </p:cNvPr>
          <p:cNvSpPr>
            <a:spLocks noGrp="1"/>
          </p:cNvSpPr>
          <p:nvPr>
            <p:ph sz="half" idx="2"/>
          </p:nvPr>
        </p:nvSpPr>
        <p:spPr>
          <a:xfrm>
            <a:off x="6172200" y="1825625"/>
            <a:ext cx="5181600" cy="4043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2CCBEF1-4544-884E-86EB-537413909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7F880-2CCE-9044-8CE8-A7CF47CE5236}"/>
              </a:ext>
            </a:extLst>
          </p:cNvPr>
          <p:cNvSpPr>
            <a:spLocks noGrp="1"/>
          </p:cNvSpPr>
          <p:nvPr>
            <p:ph type="sldNum" sz="quarter" idx="12"/>
          </p:nvPr>
        </p:nvSpPr>
        <p:spPr>
          <a:xfrm>
            <a:off x="838200" y="6004323"/>
            <a:ext cx="2688771"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52453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E802-B46A-204D-94D4-E50D913AE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D7812B-2A55-D049-A1C2-A4C973ACA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8766B-6B24-3B45-B55F-3D85F881F93D}"/>
              </a:ext>
            </a:extLst>
          </p:cNvPr>
          <p:cNvSpPr>
            <a:spLocks noGrp="1"/>
          </p:cNvSpPr>
          <p:nvPr>
            <p:ph sz="half" idx="2"/>
          </p:nvPr>
        </p:nvSpPr>
        <p:spPr>
          <a:xfrm>
            <a:off x="839788" y="2505075"/>
            <a:ext cx="5157787" cy="33921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A7F728-2418-1540-9191-5FDFA36D8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948585-BFC1-9148-A0B5-07C83C2F21BA}"/>
              </a:ext>
            </a:extLst>
          </p:cNvPr>
          <p:cNvSpPr>
            <a:spLocks noGrp="1"/>
          </p:cNvSpPr>
          <p:nvPr>
            <p:ph sz="quarter" idx="4"/>
          </p:nvPr>
        </p:nvSpPr>
        <p:spPr>
          <a:xfrm>
            <a:off x="6172200" y="2505075"/>
            <a:ext cx="5183188" cy="33921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BD1371BF-1A9F-5641-95DB-6C0FE67BBB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121846-D4EB-5949-B8F3-E40099164899}"/>
              </a:ext>
            </a:extLst>
          </p:cNvPr>
          <p:cNvSpPr>
            <a:spLocks noGrp="1"/>
          </p:cNvSpPr>
          <p:nvPr>
            <p:ph type="sldNum" sz="quarter" idx="12"/>
          </p:nvPr>
        </p:nvSpPr>
        <p:spPr>
          <a:xfrm>
            <a:off x="838200" y="6004323"/>
            <a:ext cx="2682834"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16458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9A27-C210-CF48-97F8-943B5EBAC6EC}"/>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385EC86A-0D15-764F-AA81-41016E208E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633FAA-B5EA-C54D-A18B-17F16CA5F110}"/>
              </a:ext>
            </a:extLst>
          </p:cNvPr>
          <p:cNvSpPr>
            <a:spLocks noGrp="1"/>
          </p:cNvSpPr>
          <p:nvPr>
            <p:ph type="sldNum" sz="quarter" idx="12"/>
          </p:nvPr>
        </p:nvSpPr>
        <p:spPr>
          <a:xfrm>
            <a:off x="838200" y="6005974"/>
            <a:ext cx="2670958"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97122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675641-0B7A-F548-B3B6-241BCE86DE22}"/>
              </a:ext>
            </a:extLst>
          </p:cNvPr>
          <p:cNvSpPr>
            <a:spLocks noGrp="1"/>
          </p:cNvSpPr>
          <p:nvPr>
            <p:ph type="title"/>
          </p:nvPr>
        </p:nvSpPr>
        <p:spPr>
          <a:xfrm>
            <a:off x="-1044" y="-1414307"/>
            <a:ext cx="10515600" cy="1325563"/>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7AE991BC-E157-B340-860E-81A4EBD04B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6805CF-1707-5749-8109-20FA44953EE0}"/>
              </a:ext>
            </a:extLst>
          </p:cNvPr>
          <p:cNvSpPr>
            <a:spLocks noGrp="1"/>
          </p:cNvSpPr>
          <p:nvPr>
            <p:ph type="sldNum" sz="quarter" idx="12"/>
          </p:nvPr>
        </p:nvSpPr>
        <p:spPr>
          <a:xfrm>
            <a:off x="838200" y="6004322"/>
            <a:ext cx="2605644"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69474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54A1-6207-5141-AAB1-9A7630DA9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9F95B-0887-9F4F-BA1C-0B9CBE5AED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6515B1-8A32-AB43-82F2-51A60BC2E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5FC3D973-68F9-5B46-A3D8-B7AF20B00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A68CE-A588-FE4D-9C1E-5BE4A1A82F81}"/>
              </a:ext>
            </a:extLst>
          </p:cNvPr>
          <p:cNvSpPr>
            <a:spLocks noGrp="1"/>
          </p:cNvSpPr>
          <p:nvPr>
            <p:ph type="sldNum" sz="quarter" idx="12"/>
          </p:nvPr>
        </p:nvSpPr>
        <p:spPr>
          <a:xfrm>
            <a:off x="838200" y="6004323"/>
            <a:ext cx="2670958"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94833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5185-7056-B946-8F27-7890BB2A3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0AF3B6-3151-9346-B00D-EBED7ED75F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A5EF208-3C62-3840-A816-A69F27E0B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AB0C1DD0-6624-6048-953E-41055A0D3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C492C-9027-2B43-9637-56046A0631C2}"/>
              </a:ext>
            </a:extLst>
          </p:cNvPr>
          <p:cNvSpPr>
            <a:spLocks noGrp="1"/>
          </p:cNvSpPr>
          <p:nvPr>
            <p:ph type="sldNum" sz="quarter" idx="12"/>
          </p:nvPr>
        </p:nvSpPr>
        <p:spPr>
          <a:xfrm>
            <a:off x="838200" y="6004323"/>
            <a:ext cx="2676896"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12840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4BC199-4655-F541-83EE-721E1D0864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445D78-BC86-6C4A-8173-07BC8BF4F06C}"/>
              </a:ext>
            </a:extLst>
          </p:cNvPr>
          <p:cNvSpPr>
            <a:spLocks noGrp="1"/>
          </p:cNvSpPr>
          <p:nvPr>
            <p:ph type="body" idx="1"/>
          </p:nvPr>
        </p:nvSpPr>
        <p:spPr>
          <a:xfrm>
            <a:off x="838200" y="1825625"/>
            <a:ext cx="10515600" cy="39920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989E362-4DC4-BA42-AD46-DCFCBF72CE19}"/>
              </a:ext>
            </a:extLst>
          </p:cNvPr>
          <p:cNvSpPr>
            <a:spLocks noGrp="1"/>
          </p:cNvSpPr>
          <p:nvPr>
            <p:ph type="ftr" sz="quarter" idx="3"/>
          </p:nvPr>
        </p:nvSpPr>
        <p:spPr>
          <a:xfrm>
            <a:off x="4038600" y="600432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5AB465-CD1B-7A41-8A74-7F4A07B23239}"/>
              </a:ext>
            </a:extLst>
          </p:cNvPr>
          <p:cNvSpPr>
            <a:spLocks noGrp="1"/>
          </p:cNvSpPr>
          <p:nvPr>
            <p:ph type="sldNum" sz="quarter" idx="4"/>
          </p:nvPr>
        </p:nvSpPr>
        <p:spPr>
          <a:xfrm>
            <a:off x="838200" y="600432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9AFF7-6653-6A4D-A979-64D2F5BECA26}" type="slidenum">
              <a:rPr lang="en-US" smtClean="0"/>
              <a:pPr/>
              <a:t>‹#›</a:t>
            </a:fld>
            <a:endParaRPr lang="en-US"/>
          </a:p>
        </p:txBody>
      </p:sp>
      <p:pic>
        <p:nvPicPr>
          <p:cNvPr id="16" name="Picture 15">
            <a:extLst>
              <a:ext uri="{FF2B5EF4-FFF2-40B4-BE49-F238E27FC236}">
                <a16:creationId xmlns:a16="http://schemas.microsoft.com/office/drawing/2014/main" id="{F6429FB2-E437-AE4D-BF94-9571FBEA05F4}"/>
              </a:ext>
            </a:extLst>
          </p:cNvPr>
          <p:cNvPicPr>
            <a:picLocks noChangeAspect="1"/>
          </p:cNvPicPr>
          <p:nvPr userDrawn="1"/>
        </p:nvPicPr>
        <p:blipFill>
          <a:blip r:embed="rId13"/>
          <a:srcRect/>
          <a:stretch/>
        </p:blipFill>
        <p:spPr>
          <a:xfrm>
            <a:off x="8859520" y="5817704"/>
            <a:ext cx="2951480" cy="631190"/>
          </a:xfrm>
          <a:prstGeom prst="rect">
            <a:avLst/>
          </a:prstGeom>
        </p:spPr>
      </p:pic>
    </p:spTree>
    <p:extLst>
      <p:ext uri="{BB962C8B-B14F-4D97-AF65-F5344CB8AC3E}">
        <p14:creationId xmlns:p14="http://schemas.microsoft.com/office/powerpoint/2010/main" val="2207130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Impact" panose="020B0806030902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2.emf"/><Relationship Id="rId7" Type="http://schemas.openxmlformats.org/officeDocument/2006/relationships/image" Target="../media/image17.png"/><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3.svg"/><Relationship Id="rId4" Type="http://schemas.openxmlformats.org/officeDocument/2006/relationships/hyperlink" Target="https://github.com/anyscale/llm-continuous-batching-benchmarks/tree/master/benchmark_configs" TargetMode="Externa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hyperlink" Target="https://github.com/anyscale/llm-continuous-batching-benchmarks/tree/master/benchmark_configs" TargetMode="External"/></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customXml" Target="../ink/ink3.xml"/><Relationship Id="rId5" Type="http://schemas.openxmlformats.org/officeDocument/2006/relationships/customXml" Target="../ink/ink1.xml"/><Relationship Id="rId10" Type="http://schemas.openxmlformats.org/officeDocument/2006/relationships/image" Target="../media/image30.png"/><Relationship Id="rId4" Type="http://schemas.microsoft.com/office/2007/relationships/hdphoto" Target="../media/hdphoto1.wdp"/><Relationship Id="rId9" Type="http://schemas.openxmlformats.org/officeDocument/2006/relationships/customXml" Target="../ink/ink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rxiv.org/abs/2211.05102" TargetMode="External"/><Relationship Id="rId2" Type="http://schemas.openxmlformats.org/officeDocument/2006/relationships/hyperlink" Target="https://doi.org/10.1145/3600006.361316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llm-project/vllm" TargetMode="External"/><Relationship Id="rId2" Type="http://schemas.openxmlformats.org/officeDocument/2006/relationships/hyperlink" Target="https://github.com/huggingface/text-generation-infere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ithub.com/anyscale/llm-continuous-batching-benchmarks/tree/master/benchmark_configs" TargetMode="External"/><Relationship Id="rId7" Type="http://schemas.openxmlformats.org/officeDocument/2006/relationships/image" Target="../media/image18.svg"/><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9F61-B891-3944-9E22-503B0C38A722}"/>
              </a:ext>
            </a:extLst>
          </p:cNvPr>
          <p:cNvSpPr>
            <a:spLocks noGrp="1"/>
          </p:cNvSpPr>
          <p:nvPr>
            <p:ph type="ctrTitle"/>
          </p:nvPr>
        </p:nvSpPr>
        <p:spPr>
          <a:xfrm>
            <a:off x="1309148" y="670231"/>
            <a:ext cx="9144000" cy="2281375"/>
          </a:xfrm>
        </p:spPr>
        <p:txBody>
          <a:bodyPr>
            <a:normAutofit/>
          </a:bodyPr>
          <a:lstStyle/>
          <a:p>
            <a:r>
              <a:rPr lang="en-US" sz="4800"/>
              <a:t>Exploration of inference serving systems on LLM performance</a:t>
            </a:r>
            <a:br>
              <a:rPr lang="en-US" sz="4800"/>
            </a:br>
            <a:endParaRPr lang="en-US" sz="4800"/>
          </a:p>
        </p:txBody>
      </p:sp>
      <p:sp>
        <p:nvSpPr>
          <p:cNvPr id="3" name="Subtitle 2">
            <a:extLst>
              <a:ext uri="{FF2B5EF4-FFF2-40B4-BE49-F238E27FC236}">
                <a16:creationId xmlns:a16="http://schemas.microsoft.com/office/drawing/2014/main" id="{8B96A461-863C-424F-BAE7-45F2ACA74C3E}"/>
              </a:ext>
            </a:extLst>
          </p:cNvPr>
          <p:cNvSpPr>
            <a:spLocks noGrp="1"/>
          </p:cNvSpPr>
          <p:nvPr>
            <p:ph type="subTitle" idx="1"/>
          </p:nvPr>
        </p:nvSpPr>
        <p:spPr>
          <a:xfrm>
            <a:off x="1309148" y="2520746"/>
            <a:ext cx="9144000" cy="568665"/>
          </a:xfrm>
        </p:spPr>
        <p:txBody>
          <a:bodyPr/>
          <a:lstStyle/>
          <a:p>
            <a:r>
              <a:rPr lang="en-US" b="1"/>
              <a:t>Jeremy Money, Paratee Komen, Vu Nguyen</a:t>
            </a:r>
          </a:p>
        </p:txBody>
      </p:sp>
      <p:sp>
        <p:nvSpPr>
          <p:cNvPr id="4" name="Subtitle 3">
            <a:extLst>
              <a:ext uri="{FF2B5EF4-FFF2-40B4-BE49-F238E27FC236}">
                <a16:creationId xmlns:a16="http://schemas.microsoft.com/office/drawing/2014/main" id="{8883497A-78E7-6BF0-E2F3-5D9D47FDA410}"/>
              </a:ext>
            </a:extLst>
          </p:cNvPr>
          <p:cNvSpPr txBox="1">
            <a:spLocks/>
          </p:cNvSpPr>
          <p:nvPr/>
        </p:nvSpPr>
        <p:spPr>
          <a:xfrm>
            <a:off x="5032224" y="3699245"/>
            <a:ext cx="1697849" cy="317859"/>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Clr>
                <a:schemeClr val="accent1"/>
              </a:buClr>
              <a:buFont typeface="Corbel" panose="020B0503020204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latin typeface="Arial" panose="020B0604020202020204" pitchFamily="34" charset="0"/>
                <a:cs typeface="Arial" panose="020B0604020202020204" pitchFamily="34" charset="0"/>
              </a:rPr>
              <a:t>December 7, 2023</a:t>
            </a:r>
          </a:p>
        </p:txBody>
      </p:sp>
      <p:sp>
        <p:nvSpPr>
          <p:cNvPr id="5" name="TextBox 4">
            <a:extLst>
              <a:ext uri="{FF2B5EF4-FFF2-40B4-BE49-F238E27FC236}">
                <a16:creationId xmlns:a16="http://schemas.microsoft.com/office/drawing/2014/main" id="{576CC750-0FFA-D2DB-6CA0-3E24AEB88D6A}"/>
              </a:ext>
            </a:extLst>
          </p:cNvPr>
          <p:cNvSpPr txBox="1"/>
          <p:nvPr/>
        </p:nvSpPr>
        <p:spPr>
          <a:xfrm>
            <a:off x="3747564" y="3174990"/>
            <a:ext cx="4267169" cy="369332"/>
          </a:xfrm>
          <a:prstGeom prst="rect">
            <a:avLst/>
          </a:prstGeom>
          <a:noFill/>
        </p:spPr>
        <p:txBody>
          <a:bodyPr wrap="square">
            <a:spAutoFit/>
          </a:bodyPr>
          <a:lstStyle/>
          <a:p>
            <a:pPr algn="ctr"/>
            <a:r>
              <a:rPr lang="en-US" sz="1800" b="1">
                <a:solidFill>
                  <a:schemeClr val="tx2"/>
                </a:solidFill>
                <a:latin typeface="Arial" panose="020B0604020202020204" pitchFamily="34" charset="0"/>
                <a:cs typeface="Arial" panose="020B0604020202020204" pitchFamily="34" charset="0"/>
              </a:rPr>
              <a:t>CSCE 585 </a:t>
            </a:r>
            <a:r>
              <a:rPr lang="en-US" sz="1800">
                <a:solidFill>
                  <a:schemeClr val="tx1">
                    <a:lumMod val="85000"/>
                    <a:lumOff val="15000"/>
                  </a:schemeClr>
                </a:solidFill>
                <a:latin typeface="Arial" panose="020B0604020202020204" pitchFamily="34" charset="0"/>
                <a:cs typeface="Arial" panose="020B0604020202020204" pitchFamily="34" charset="0"/>
              </a:rPr>
              <a:t>Machine Learning Systems</a:t>
            </a:r>
          </a:p>
        </p:txBody>
      </p:sp>
      <p:sp>
        <p:nvSpPr>
          <p:cNvPr id="6" name="TextBox 5">
            <a:extLst>
              <a:ext uri="{FF2B5EF4-FFF2-40B4-BE49-F238E27FC236}">
                <a16:creationId xmlns:a16="http://schemas.microsoft.com/office/drawing/2014/main" id="{17936D36-A30C-A3CC-88C7-91AFD52D149D}"/>
              </a:ext>
            </a:extLst>
          </p:cNvPr>
          <p:cNvSpPr txBox="1"/>
          <p:nvPr/>
        </p:nvSpPr>
        <p:spPr>
          <a:xfrm>
            <a:off x="4049042" y="4017104"/>
            <a:ext cx="3664212" cy="369332"/>
          </a:xfrm>
          <a:prstGeom prst="rect">
            <a:avLst/>
          </a:prstGeom>
          <a:noFill/>
        </p:spPr>
        <p:txBody>
          <a:bodyPr wrap="square">
            <a:spAutoFit/>
          </a:bodyPr>
          <a:lstStyle/>
          <a:p>
            <a:pPr algn="ctr"/>
            <a:r>
              <a:rPr lang="en-US" sz="1800" b="1">
                <a:solidFill>
                  <a:schemeClr val="tx1">
                    <a:lumMod val="85000"/>
                    <a:lumOff val="15000"/>
                  </a:schemeClr>
                </a:solidFill>
                <a:latin typeface="Arial" panose="020B0604020202020204" pitchFamily="34" charset="0"/>
                <a:cs typeface="Arial" panose="020B0604020202020204" pitchFamily="34" charset="0"/>
              </a:rPr>
              <a:t>Instructor: </a:t>
            </a:r>
            <a:r>
              <a:rPr lang="en-US" sz="1800">
                <a:solidFill>
                  <a:schemeClr val="tx1">
                    <a:lumMod val="85000"/>
                    <a:lumOff val="15000"/>
                  </a:schemeClr>
                </a:solidFill>
                <a:latin typeface="Arial" panose="020B0604020202020204" pitchFamily="34" charset="0"/>
                <a:cs typeface="Arial" panose="020B0604020202020204" pitchFamily="34" charset="0"/>
              </a:rPr>
              <a:t>Dr. </a:t>
            </a:r>
            <a:r>
              <a:rPr lang="en-US" sz="1800" err="1">
                <a:solidFill>
                  <a:schemeClr val="tx1">
                    <a:lumMod val="85000"/>
                    <a:lumOff val="15000"/>
                  </a:schemeClr>
                </a:solidFill>
                <a:latin typeface="Arial" panose="020B0604020202020204" pitchFamily="34" charset="0"/>
                <a:cs typeface="Arial" panose="020B0604020202020204" pitchFamily="34" charset="0"/>
              </a:rPr>
              <a:t>Pooyan</a:t>
            </a:r>
            <a:r>
              <a:rPr lang="en-US" sz="1800">
                <a:solidFill>
                  <a:schemeClr val="tx1">
                    <a:lumMod val="85000"/>
                    <a:lumOff val="15000"/>
                  </a:schemeClr>
                </a:solidFill>
                <a:latin typeface="Arial" panose="020B0604020202020204" pitchFamily="34" charset="0"/>
                <a:cs typeface="Arial" panose="020B0604020202020204" pitchFamily="34" charset="0"/>
              </a:rPr>
              <a:t> </a:t>
            </a:r>
            <a:r>
              <a:rPr lang="en-US" sz="1800" err="1">
                <a:solidFill>
                  <a:schemeClr val="tx1">
                    <a:lumMod val="85000"/>
                    <a:lumOff val="15000"/>
                  </a:schemeClr>
                </a:solidFill>
                <a:latin typeface="Arial" panose="020B0604020202020204" pitchFamily="34" charset="0"/>
                <a:cs typeface="Arial" panose="020B0604020202020204" pitchFamily="34" charset="0"/>
              </a:rPr>
              <a:t>Jamshidi</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534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0F8399E-79B6-D398-0E3F-CC21F72DAABC}"/>
              </a:ext>
            </a:extLst>
          </p:cNvPr>
          <p:cNvPicPr>
            <a:picLocks noChangeAspect="1"/>
          </p:cNvPicPr>
          <p:nvPr/>
        </p:nvPicPr>
        <p:blipFill>
          <a:blip r:embed="rId2"/>
          <a:stretch>
            <a:fillRect/>
          </a:stretch>
        </p:blipFill>
        <p:spPr>
          <a:xfrm>
            <a:off x="6096000" y="1971311"/>
            <a:ext cx="5826012" cy="3297743"/>
          </a:xfrm>
          <a:prstGeom prst="rect">
            <a:avLst/>
          </a:prstGeom>
        </p:spPr>
      </p:pic>
      <p:sp>
        <p:nvSpPr>
          <p:cNvPr id="2" name="Title 1">
            <a:extLst>
              <a:ext uri="{FF2B5EF4-FFF2-40B4-BE49-F238E27FC236}">
                <a16:creationId xmlns:a16="http://schemas.microsoft.com/office/drawing/2014/main" id="{52A70789-06EA-3ACE-D6E3-EE78C98CB522}"/>
              </a:ext>
            </a:extLst>
          </p:cNvPr>
          <p:cNvSpPr>
            <a:spLocks noGrp="1"/>
          </p:cNvSpPr>
          <p:nvPr>
            <p:ph type="title"/>
          </p:nvPr>
        </p:nvSpPr>
        <p:spPr>
          <a:xfrm>
            <a:off x="838200" y="0"/>
            <a:ext cx="10515600" cy="1325563"/>
          </a:xfrm>
        </p:spPr>
        <p:txBody>
          <a:bodyPr/>
          <a:lstStyle/>
          <a:p>
            <a:r>
              <a:rPr lang="en-US"/>
              <a:t>Results: Latency</a:t>
            </a:r>
          </a:p>
        </p:txBody>
      </p:sp>
      <p:pic>
        <p:nvPicPr>
          <p:cNvPr id="4" name="Picture 3">
            <a:extLst>
              <a:ext uri="{FF2B5EF4-FFF2-40B4-BE49-F238E27FC236}">
                <a16:creationId xmlns:a16="http://schemas.microsoft.com/office/drawing/2014/main" id="{66ED0E44-2384-7B8B-8FFA-704A66D12EC2}"/>
              </a:ext>
            </a:extLst>
          </p:cNvPr>
          <p:cNvPicPr>
            <a:picLocks noChangeAspect="1"/>
          </p:cNvPicPr>
          <p:nvPr/>
        </p:nvPicPr>
        <p:blipFill>
          <a:blip r:embed="rId3"/>
          <a:stretch>
            <a:fillRect/>
          </a:stretch>
        </p:blipFill>
        <p:spPr>
          <a:xfrm>
            <a:off x="591508" y="1974048"/>
            <a:ext cx="5291861" cy="3297743"/>
          </a:xfrm>
          <a:prstGeom prst="rect">
            <a:avLst/>
          </a:prstGeom>
        </p:spPr>
      </p:pic>
      <p:sp>
        <p:nvSpPr>
          <p:cNvPr id="6" name="TextBox 5">
            <a:extLst>
              <a:ext uri="{FF2B5EF4-FFF2-40B4-BE49-F238E27FC236}">
                <a16:creationId xmlns:a16="http://schemas.microsoft.com/office/drawing/2014/main" id="{8D9407A4-53D4-329D-EE77-AFF5AA442792}"/>
              </a:ext>
            </a:extLst>
          </p:cNvPr>
          <p:cNvSpPr txBox="1"/>
          <p:nvPr/>
        </p:nvSpPr>
        <p:spPr>
          <a:xfrm>
            <a:off x="3588060" y="5145884"/>
            <a:ext cx="5175398" cy="872042"/>
          </a:xfrm>
          <a:prstGeom prst="round2DiagRect">
            <a:avLst/>
          </a:prstGeom>
          <a:noFill/>
          <a:ln w="15875">
            <a:solidFill>
              <a:schemeClr val="tx2"/>
            </a:solidFill>
          </a:ln>
        </p:spPr>
        <p:txBody>
          <a:bodyPr wrap="square" rtlCol="0">
            <a:spAutoFit/>
          </a:bodyPr>
          <a:lstStyle/>
          <a:p>
            <a:pPr algn="ctr">
              <a:lnSpc>
                <a:spcPct val="150000"/>
              </a:lnSpc>
            </a:pPr>
            <a:r>
              <a:rPr lang="en-US" sz="1600"/>
              <a:t>Significant reduction in HF-TGI performance </a:t>
            </a:r>
          </a:p>
          <a:p>
            <a:pPr algn="ctr">
              <a:lnSpc>
                <a:spcPct val="150000"/>
              </a:lnSpc>
            </a:pPr>
            <a:r>
              <a:rPr lang="en-US" sz="1600"/>
              <a:t>when increasing QPS </a:t>
            </a:r>
            <a:r>
              <a:rPr lang="en-US" sz="1600" b="1">
                <a:solidFill>
                  <a:schemeClr val="accent5">
                    <a:lumMod val="75000"/>
                  </a:schemeClr>
                </a:solidFill>
              </a:rPr>
              <a:t>consistent with literature!</a:t>
            </a:r>
          </a:p>
        </p:txBody>
      </p:sp>
      <p:sp>
        <p:nvSpPr>
          <p:cNvPr id="9" name="Slide Number Placeholder 2">
            <a:extLst>
              <a:ext uri="{FF2B5EF4-FFF2-40B4-BE49-F238E27FC236}">
                <a16:creationId xmlns:a16="http://schemas.microsoft.com/office/drawing/2014/main" id="{89741B75-C735-E9A7-A458-C341A1511054}"/>
              </a:ext>
            </a:extLst>
          </p:cNvPr>
          <p:cNvSpPr>
            <a:spLocks noGrp="1"/>
          </p:cNvSpPr>
          <p:nvPr>
            <p:ph type="sldNum" sz="quarter" idx="12"/>
          </p:nvPr>
        </p:nvSpPr>
        <p:spPr>
          <a:xfrm>
            <a:off x="11340662" y="338979"/>
            <a:ext cx="493986"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9</a:t>
            </a:fld>
            <a:endParaRPr lang="en-US" sz="1600" b="1">
              <a:solidFill>
                <a:schemeClr val="tx1"/>
              </a:solidFill>
            </a:endParaRPr>
          </a:p>
        </p:txBody>
      </p:sp>
      <p:sp>
        <p:nvSpPr>
          <p:cNvPr id="10" name="Rectangle 9">
            <a:extLst>
              <a:ext uri="{FF2B5EF4-FFF2-40B4-BE49-F238E27FC236}">
                <a16:creationId xmlns:a16="http://schemas.microsoft.com/office/drawing/2014/main" id="{296E6CDD-D3D4-FE22-40BF-173D63FEE4FF}"/>
              </a:ext>
            </a:extLst>
          </p:cNvPr>
          <p:cNvSpPr/>
          <p:nvPr/>
        </p:nvSpPr>
        <p:spPr>
          <a:xfrm>
            <a:off x="212619" y="6352091"/>
            <a:ext cx="9366443" cy="430887"/>
          </a:xfrm>
          <a:prstGeom prst="rect">
            <a:avLst/>
          </a:prstGeom>
        </p:spPr>
        <p:txBody>
          <a:bodyPr wrap="square">
            <a:spAutoFit/>
          </a:bodyPr>
          <a:lstStyle/>
          <a:p>
            <a:r>
              <a:rPr lang="en-US" sz="1100">
                <a:ea typeface="Helvetica Neue" panose="02000503000000020004" pitchFamily="2" charset="0"/>
                <a:cs typeface="Helvetica Neue" panose="02000503000000020004" pitchFamily="2" charset="0"/>
              </a:rPr>
              <a:t>source code: </a:t>
            </a:r>
            <a:r>
              <a:rPr lang="en-US" sz="1100">
                <a:solidFill>
                  <a:schemeClr val="tx1">
                    <a:lumMod val="65000"/>
                    <a:lumOff val="35000"/>
                  </a:schemeClr>
                </a:solidFill>
                <a:ea typeface="Helvetica Neue" panose="02000503000000020004" pitchFamily="2" charset="0"/>
                <a:cs typeface="Helvetica Neue" panose="02000503000000020004" pitchFamily="2" charset="0"/>
                <a:hlinkClick r:id="rId4">
                  <a:extLst>
                    <a:ext uri="{A12FA001-AC4F-418D-AE19-62706E023703}">
                      <ahyp:hlinkClr xmlns:ahyp="http://schemas.microsoft.com/office/drawing/2018/hyperlinkcolor" val="tx"/>
                    </a:ext>
                  </a:extLst>
                </a:hlinkClick>
              </a:rPr>
              <a:t>https://github.com/anyscale/llm-continuous-batching-benchmarks/tree/master/benchmark_configs</a:t>
            </a:r>
            <a:endParaRPr lang="en-US" sz="1100">
              <a:solidFill>
                <a:schemeClr val="tx1">
                  <a:lumMod val="65000"/>
                  <a:lumOff val="35000"/>
                </a:schemeClr>
              </a:solidFill>
              <a:ea typeface="Helvetica Neue" panose="02000503000000020004" pitchFamily="2" charset="0"/>
              <a:cs typeface="Helvetica Neue" panose="02000503000000020004" pitchFamily="2" charset="0"/>
            </a:endParaRPr>
          </a:p>
          <a:p>
            <a:endParaRPr lang="en-US" sz="1100">
              <a:solidFill>
                <a:schemeClr val="tx1">
                  <a:lumMod val="50000"/>
                  <a:lumOff val="50000"/>
                </a:schemeClr>
              </a:solidFill>
              <a:ea typeface="Helvetica Neue" panose="02000503000000020004" pitchFamily="2" charset="0"/>
              <a:cs typeface="Helvetica Neue" panose="02000503000000020004" pitchFamily="2" charset="0"/>
            </a:endParaRPr>
          </a:p>
        </p:txBody>
      </p:sp>
      <p:grpSp>
        <p:nvGrpSpPr>
          <p:cNvPr id="25" name="Group 24">
            <a:extLst>
              <a:ext uri="{FF2B5EF4-FFF2-40B4-BE49-F238E27FC236}">
                <a16:creationId xmlns:a16="http://schemas.microsoft.com/office/drawing/2014/main" id="{5C14D047-D2A0-9A16-B512-1C842F0F6544}"/>
              </a:ext>
            </a:extLst>
          </p:cNvPr>
          <p:cNvGrpSpPr/>
          <p:nvPr/>
        </p:nvGrpSpPr>
        <p:grpSpPr>
          <a:xfrm>
            <a:off x="4697897" y="1023366"/>
            <a:ext cx="3002527" cy="926708"/>
            <a:chOff x="4984767" y="-82202"/>
            <a:chExt cx="3959209" cy="1221981"/>
          </a:xfrm>
        </p:grpSpPr>
        <p:pic>
          <p:nvPicPr>
            <p:cNvPr id="18" name="Picture 17">
              <a:extLst>
                <a:ext uri="{FF2B5EF4-FFF2-40B4-BE49-F238E27FC236}">
                  <a16:creationId xmlns:a16="http://schemas.microsoft.com/office/drawing/2014/main" id="{BAEA6513-23B7-56E3-6D4F-7CDE3C4B5299}"/>
                </a:ext>
              </a:extLst>
            </p:cNvPr>
            <p:cNvPicPr>
              <a:picLocks noChangeAspect="1"/>
            </p:cNvPicPr>
            <p:nvPr/>
          </p:nvPicPr>
          <p:blipFill>
            <a:blip r:embed="rId5"/>
            <a:stretch>
              <a:fillRect/>
            </a:stretch>
          </p:blipFill>
          <p:spPr>
            <a:xfrm>
              <a:off x="5828019" y="-82202"/>
              <a:ext cx="939075" cy="939075"/>
            </a:xfrm>
            <a:prstGeom prst="rect">
              <a:avLst/>
            </a:prstGeom>
          </p:spPr>
        </p:pic>
        <p:pic>
          <p:nvPicPr>
            <p:cNvPr id="19" name="Picture 18">
              <a:extLst>
                <a:ext uri="{FF2B5EF4-FFF2-40B4-BE49-F238E27FC236}">
                  <a16:creationId xmlns:a16="http://schemas.microsoft.com/office/drawing/2014/main" id="{0FAAF423-3B80-3B8D-C65B-5EB20BF7F8F8}"/>
                </a:ext>
              </a:extLst>
            </p:cNvPr>
            <p:cNvPicPr>
              <a:picLocks noChangeAspect="1"/>
            </p:cNvPicPr>
            <p:nvPr/>
          </p:nvPicPr>
          <p:blipFill>
            <a:blip r:embed="rId6"/>
            <a:stretch>
              <a:fillRect/>
            </a:stretch>
          </p:blipFill>
          <p:spPr>
            <a:xfrm>
              <a:off x="7474318" y="-64610"/>
              <a:ext cx="834733" cy="834733"/>
            </a:xfrm>
            <a:prstGeom prst="rect">
              <a:avLst/>
            </a:prstGeom>
          </p:spPr>
        </p:pic>
        <p:sp>
          <p:nvSpPr>
            <p:cNvPr id="20" name="TextBox 19">
              <a:extLst>
                <a:ext uri="{FF2B5EF4-FFF2-40B4-BE49-F238E27FC236}">
                  <a16:creationId xmlns:a16="http://schemas.microsoft.com/office/drawing/2014/main" id="{9B272AAE-B396-69AF-5980-6496D02B576B}"/>
                </a:ext>
              </a:extLst>
            </p:cNvPr>
            <p:cNvSpPr txBox="1"/>
            <p:nvPr/>
          </p:nvSpPr>
          <p:spPr>
            <a:xfrm>
              <a:off x="6933514" y="265728"/>
              <a:ext cx="577425" cy="405843"/>
            </a:xfrm>
            <a:prstGeom prst="rect">
              <a:avLst/>
            </a:prstGeom>
            <a:noFill/>
          </p:spPr>
          <p:txBody>
            <a:bodyPr wrap="square" rtlCol="0">
              <a:spAutoFit/>
            </a:bodyPr>
            <a:lstStyle/>
            <a:p>
              <a:r>
                <a:rPr lang="en-US" sz="1400" b="1"/>
                <a:t>VS</a:t>
              </a:r>
            </a:p>
          </p:txBody>
        </p:sp>
        <p:sp>
          <p:nvSpPr>
            <p:cNvPr id="21" name="TextBox 20">
              <a:extLst>
                <a:ext uri="{FF2B5EF4-FFF2-40B4-BE49-F238E27FC236}">
                  <a16:creationId xmlns:a16="http://schemas.microsoft.com/office/drawing/2014/main" id="{9597165A-7544-C972-3B54-1561F6831325}"/>
                </a:ext>
              </a:extLst>
            </p:cNvPr>
            <p:cNvSpPr txBox="1"/>
            <p:nvPr/>
          </p:nvSpPr>
          <p:spPr>
            <a:xfrm>
              <a:off x="5949020" y="794813"/>
              <a:ext cx="1098605" cy="344966"/>
            </a:xfrm>
            <a:prstGeom prst="rect">
              <a:avLst/>
            </a:prstGeom>
            <a:noFill/>
          </p:spPr>
          <p:txBody>
            <a:bodyPr wrap="square">
              <a:spAutoFit/>
            </a:bodyPr>
            <a:lstStyle/>
            <a:p>
              <a:r>
                <a:rPr lang="en-US" sz="1100" b="1" i="0" u="none" strike="noStrike">
                  <a:solidFill>
                    <a:srgbClr val="0070C0"/>
                  </a:solidFill>
                  <a:effectLst/>
                </a:rPr>
                <a:t>HF-TGI</a:t>
              </a:r>
              <a:endParaRPr lang="en-US" sz="1100">
                <a:solidFill>
                  <a:srgbClr val="0070C0"/>
                </a:solidFill>
              </a:endParaRPr>
            </a:p>
          </p:txBody>
        </p:sp>
        <p:sp>
          <p:nvSpPr>
            <p:cNvPr id="22" name="TextBox 21">
              <a:extLst>
                <a:ext uri="{FF2B5EF4-FFF2-40B4-BE49-F238E27FC236}">
                  <a16:creationId xmlns:a16="http://schemas.microsoft.com/office/drawing/2014/main" id="{E63A1A83-DD71-843E-2146-4E3B334436D6}"/>
                </a:ext>
              </a:extLst>
            </p:cNvPr>
            <p:cNvSpPr txBox="1"/>
            <p:nvPr/>
          </p:nvSpPr>
          <p:spPr>
            <a:xfrm>
              <a:off x="7554673" y="794813"/>
              <a:ext cx="784577" cy="344966"/>
            </a:xfrm>
            <a:prstGeom prst="rect">
              <a:avLst/>
            </a:prstGeom>
            <a:noFill/>
          </p:spPr>
          <p:txBody>
            <a:bodyPr wrap="square">
              <a:spAutoFit/>
            </a:bodyPr>
            <a:lstStyle/>
            <a:p>
              <a:r>
                <a:rPr lang="en-US" sz="1100" b="1" i="0" u="none" strike="noStrike" err="1">
                  <a:solidFill>
                    <a:srgbClr val="D7A20E"/>
                  </a:solidFill>
                  <a:effectLst/>
                </a:rPr>
                <a:t>vLLM</a:t>
              </a:r>
              <a:endParaRPr lang="en-US" sz="1100">
                <a:solidFill>
                  <a:srgbClr val="D7A20E"/>
                </a:solidFill>
              </a:endParaRPr>
            </a:p>
          </p:txBody>
        </p:sp>
        <p:pic>
          <p:nvPicPr>
            <p:cNvPr id="23" name="Graphic 22" descr="Expressionless face outline with solid fill">
              <a:extLst>
                <a:ext uri="{FF2B5EF4-FFF2-40B4-BE49-F238E27FC236}">
                  <a16:creationId xmlns:a16="http://schemas.microsoft.com/office/drawing/2014/main" id="{7134B9C7-BE57-596E-1230-8482B155D9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84767" y="70386"/>
              <a:ext cx="699737" cy="699737"/>
            </a:xfrm>
            <a:prstGeom prst="rect">
              <a:avLst/>
            </a:prstGeom>
          </p:spPr>
        </p:pic>
        <p:pic>
          <p:nvPicPr>
            <p:cNvPr id="24" name="Graphic 23" descr="Grinning face outline with solid fill">
              <a:extLst>
                <a:ext uri="{FF2B5EF4-FFF2-40B4-BE49-F238E27FC236}">
                  <a16:creationId xmlns:a16="http://schemas.microsoft.com/office/drawing/2014/main" id="{A2A41E1F-2ABD-EFEC-87B6-2985F2DFDF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81984" y="93257"/>
              <a:ext cx="661992" cy="661992"/>
            </a:xfrm>
            <a:prstGeom prst="rect">
              <a:avLst/>
            </a:prstGeom>
          </p:spPr>
        </p:pic>
      </p:grpSp>
      <p:sp>
        <p:nvSpPr>
          <p:cNvPr id="30" name="TextBox 29">
            <a:extLst>
              <a:ext uri="{FF2B5EF4-FFF2-40B4-BE49-F238E27FC236}">
                <a16:creationId xmlns:a16="http://schemas.microsoft.com/office/drawing/2014/main" id="{2F157490-E269-5295-C989-2EB13F5A0CD0}"/>
              </a:ext>
            </a:extLst>
          </p:cNvPr>
          <p:cNvSpPr txBox="1"/>
          <p:nvPr/>
        </p:nvSpPr>
        <p:spPr>
          <a:xfrm>
            <a:off x="2659556" y="1658460"/>
            <a:ext cx="1556836" cy="369332"/>
          </a:xfrm>
          <a:prstGeom prst="rect">
            <a:avLst/>
          </a:prstGeom>
          <a:noFill/>
        </p:spPr>
        <p:txBody>
          <a:bodyPr wrap="none" rtlCol="0">
            <a:spAutoFit/>
          </a:bodyPr>
          <a:lstStyle/>
          <a:p>
            <a:r>
              <a:rPr lang="en-US" b="1"/>
              <a:t>125 M Model</a:t>
            </a:r>
          </a:p>
        </p:txBody>
      </p:sp>
      <p:sp>
        <p:nvSpPr>
          <p:cNvPr id="31" name="TextBox 30">
            <a:extLst>
              <a:ext uri="{FF2B5EF4-FFF2-40B4-BE49-F238E27FC236}">
                <a16:creationId xmlns:a16="http://schemas.microsoft.com/office/drawing/2014/main" id="{EF02895B-E6A4-39BC-8021-5639B83E3F02}"/>
              </a:ext>
            </a:extLst>
          </p:cNvPr>
          <p:cNvSpPr txBox="1"/>
          <p:nvPr/>
        </p:nvSpPr>
        <p:spPr>
          <a:xfrm>
            <a:off x="8507941" y="1658460"/>
            <a:ext cx="1467068" cy="369332"/>
          </a:xfrm>
          <a:prstGeom prst="rect">
            <a:avLst/>
          </a:prstGeom>
          <a:noFill/>
        </p:spPr>
        <p:txBody>
          <a:bodyPr wrap="none" rtlCol="0">
            <a:spAutoFit/>
          </a:bodyPr>
          <a:lstStyle/>
          <a:p>
            <a:r>
              <a:rPr lang="en-US" b="1"/>
              <a:t>1.3 B Model</a:t>
            </a:r>
          </a:p>
        </p:txBody>
      </p:sp>
    </p:spTree>
    <p:extLst>
      <p:ext uri="{BB962C8B-B14F-4D97-AF65-F5344CB8AC3E}">
        <p14:creationId xmlns:p14="http://schemas.microsoft.com/office/powerpoint/2010/main" val="184695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3D5CA288-F4D8-868A-BAF5-68DD6A19FC85}"/>
              </a:ext>
            </a:extLst>
          </p:cNvPr>
          <p:cNvPicPr>
            <a:picLocks noChangeAspect="1"/>
          </p:cNvPicPr>
          <p:nvPr/>
        </p:nvPicPr>
        <p:blipFill>
          <a:blip r:embed="rId2">
            <a:clrChange>
              <a:clrFrom>
                <a:srgbClr val="000000">
                  <a:alpha val="0"/>
                </a:srgbClr>
              </a:clrFrom>
              <a:clrTo>
                <a:srgbClr val="000000">
                  <a:alpha val="0"/>
                </a:srgbClr>
              </a:clrTo>
            </a:clrChange>
          </a:blip>
          <a:stretch>
            <a:fillRect/>
          </a:stretch>
        </p:blipFill>
        <p:spPr>
          <a:xfrm>
            <a:off x="5965425" y="794843"/>
            <a:ext cx="5834220" cy="4070989"/>
          </a:xfrm>
          <a:prstGeom prst="rect">
            <a:avLst/>
          </a:prstGeom>
        </p:spPr>
      </p:pic>
      <p:pic>
        <p:nvPicPr>
          <p:cNvPr id="17" name="Picture 16">
            <a:extLst>
              <a:ext uri="{FF2B5EF4-FFF2-40B4-BE49-F238E27FC236}">
                <a16:creationId xmlns:a16="http://schemas.microsoft.com/office/drawing/2014/main" id="{7E149278-CFE6-565D-ACBD-765C03FFACBC}"/>
              </a:ext>
            </a:extLst>
          </p:cNvPr>
          <p:cNvPicPr>
            <a:picLocks noChangeAspect="1"/>
          </p:cNvPicPr>
          <p:nvPr/>
        </p:nvPicPr>
        <p:blipFill>
          <a:blip r:embed="rId3">
            <a:clrChange>
              <a:clrFrom>
                <a:srgbClr val="000000">
                  <a:alpha val="0"/>
                </a:srgbClr>
              </a:clrFrom>
              <a:clrTo>
                <a:srgbClr val="000000">
                  <a:alpha val="0"/>
                </a:srgbClr>
              </a:clrTo>
            </a:clrChange>
          </a:blip>
          <a:stretch>
            <a:fillRect/>
          </a:stretch>
        </p:blipFill>
        <p:spPr>
          <a:xfrm>
            <a:off x="615054" y="872009"/>
            <a:ext cx="5453196" cy="3987800"/>
          </a:xfrm>
          <a:prstGeom prst="rect">
            <a:avLst/>
          </a:prstGeom>
        </p:spPr>
      </p:pic>
      <p:sp>
        <p:nvSpPr>
          <p:cNvPr id="2" name="Title 1">
            <a:extLst>
              <a:ext uri="{FF2B5EF4-FFF2-40B4-BE49-F238E27FC236}">
                <a16:creationId xmlns:a16="http://schemas.microsoft.com/office/drawing/2014/main" id="{52A70789-06EA-3ACE-D6E3-EE78C98CB522}"/>
              </a:ext>
            </a:extLst>
          </p:cNvPr>
          <p:cNvSpPr>
            <a:spLocks noGrp="1"/>
          </p:cNvSpPr>
          <p:nvPr>
            <p:ph type="title"/>
          </p:nvPr>
        </p:nvSpPr>
        <p:spPr>
          <a:xfrm>
            <a:off x="838200" y="0"/>
            <a:ext cx="10515600" cy="1325563"/>
          </a:xfrm>
        </p:spPr>
        <p:txBody>
          <a:bodyPr/>
          <a:lstStyle/>
          <a:p>
            <a:r>
              <a:rPr lang="en-US"/>
              <a:t>Results: Cumulative Distribution Function</a:t>
            </a:r>
          </a:p>
        </p:txBody>
      </p:sp>
      <p:sp>
        <p:nvSpPr>
          <p:cNvPr id="6" name="TextBox 5">
            <a:extLst>
              <a:ext uri="{FF2B5EF4-FFF2-40B4-BE49-F238E27FC236}">
                <a16:creationId xmlns:a16="http://schemas.microsoft.com/office/drawing/2014/main" id="{8D9407A4-53D4-329D-EE77-AFF5AA442792}"/>
              </a:ext>
            </a:extLst>
          </p:cNvPr>
          <p:cNvSpPr txBox="1"/>
          <p:nvPr/>
        </p:nvSpPr>
        <p:spPr>
          <a:xfrm>
            <a:off x="3537118" y="4979393"/>
            <a:ext cx="5175398" cy="872042"/>
          </a:xfrm>
          <a:prstGeom prst="round2DiagRect">
            <a:avLst/>
          </a:prstGeom>
          <a:noFill/>
          <a:ln w="15875">
            <a:solidFill>
              <a:schemeClr val="tx2"/>
            </a:solidFill>
          </a:ln>
        </p:spPr>
        <p:txBody>
          <a:bodyPr wrap="square" rtlCol="0">
            <a:spAutoFit/>
          </a:bodyPr>
          <a:lstStyle/>
          <a:p>
            <a:pPr algn="ctr">
              <a:lnSpc>
                <a:spcPct val="150000"/>
              </a:lnSpc>
            </a:pPr>
            <a:r>
              <a:rPr lang="en-US" sz="1600"/>
              <a:t>Significant reduction in HF-TGI performance </a:t>
            </a:r>
          </a:p>
          <a:p>
            <a:pPr algn="ctr">
              <a:lnSpc>
                <a:spcPct val="150000"/>
              </a:lnSpc>
            </a:pPr>
            <a:r>
              <a:rPr lang="en-US" sz="1600"/>
              <a:t>when increasing QPS </a:t>
            </a:r>
            <a:r>
              <a:rPr lang="en-US" sz="1600" b="1">
                <a:solidFill>
                  <a:schemeClr val="accent5">
                    <a:lumMod val="75000"/>
                  </a:schemeClr>
                </a:solidFill>
              </a:rPr>
              <a:t>consistent with literature!</a:t>
            </a:r>
          </a:p>
        </p:txBody>
      </p:sp>
      <p:sp>
        <p:nvSpPr>
          <p:cNvPr id="9" name="Slide Number Placeholder 2">
            <a:extLst>
              <a:ext uri="{FF2B5EF4-FFF2-40B4-BE49-F238E27FC236}">
                <a16:creationId xmlns:a16="http://schemas.microsoft.com/office/drawing/2014/main" id="{89741B75-C735-E9A7-A458-C341A1511054}"/>
              </a:ext>
            </a:extLst>
          </p:cNvPr>
          <p:cNvSpPr>
            <a:spLocks noGrp="1"/>
          </p:cNvSpPr>
          <p:nvPr>
            <p:ph type="sldNum" sz="quarter" idx="12"/>
          </p:nvPr>
        </p:nvSpPr>
        <p:spPr>
          <a:xfrm>
            <a:off x="11340661" y="338979"/>
            <a:ext cx="585867"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10</a:t>
            </a:fld>
            <a:endParaRPr lang="en-US" sz="1600" b="1">
              <a:solidFill>
                <a:schemeClr val="tx1"/>
              </a:solidFill>
            </a:endParaRPr>
          </a:p>
        </p:txBody>
      </p:sp>
      <p:sp>
        <p:nvSpPr>
          <p:cNvPr id="10" name="Rectangle 9">
            <a:extLst>
              <a:ext uri="{FF2B5EF4-FFF2-40B4-BE49-F238E27FC236}">
                <a16:creationId xmlns:a16="http://schemas.microsoft.com/office/drawing/2014/main" id="{296E6CDD-D3D4-FE22-40BF-173D63FEE4FF}"/>
              </a:ext>
            </a:extLst>
          </p:cNvPr>
          <p:cNvSpPr/>
          <p:nvPr/>
        </p:nvSpPr>
        <p:spPr>
          <a:xfrm>
            <a:off x="212619" y="6352091"/>
            <a:ext cx="9366443" cy="430887"/>
          </a:xfrm>
          <a:prstGeom prst="rect">
            <a:avLst/>
          </a:prstGeom>
        </p:spPr>
        <p:txBody>
          <a:bodyPr wrap="square">
            <a:spAutoFit/>
          </a:bodyPr>
          <a:lstStyle/>
          <a:p>
            <a:r>
              <a:rPr lang="en-US" sz="1100">
                <a:ea typeface="Helvetica Neue" panose="02000503000000020004" pitchFamily="2" charset="0"/>
                <a:cs typeface="Helvetica Neue" panose="02000503000000020004" pitchFamily="2" charset="0"/>
              </a:rPr>
              <a:t>source code: </a:t>
            </a:r>
            <a:r>
              <a:rPr lang="en-US" sz="1100">
                <a:solidFill>
                  <a:schemeClr val="tx1">
                    <a:lumMod val="65000"/>
                    <a:lumOff val="35000"/>
                  </a:schemeClr>
                </a:solidFill>
                <a:ea typeface="Helvetica Neue" panose="02000503000000020004" pitchFamily="2" charset="0"/>
                <a:cs typeface="Helvetica Neue" panose="02000503000000020004" pitchFamily="2" charset="0"/>
                <a:hlinkClick r:id="rId4">
                  <a:extLst>
                    <a:ext uri="{A12FA001-AC4F-418D-AE19-62706E023703}">
                      <ahyp:hlinkClr xmlns:ahyp="http://schemas.microsoft.com/office/drawing/2018/hyperlinkcolor" val="tx"/>
                    </a:ext>
                  </a:extLst>
                </a:hlinkClick>
              </a:rPr>
              <a:t>https://github.com/anyscale/llm-continuous-batching-benchmarks/tree/master/benchmark_configs</a:t>
            </a:r>
            <a:endParaRPr lang="en-US" sz="1100">
              <a:solidFill>
                <a:schemeClr val="tx1">
                  <a:lumMod val="65000"/>
                  <a:lumOff val="35000"/>
                </a:schemeClr>
              </a:solidFill>
              <a:ea typeface="Helvetica Neue" panose="02000503000000020004" pitchFamily="2" charset="0"/>
              <a:cs typeface="Helvetica Neue" panose="02000503000000020004" pitchFamily="2" charset="0"/>
            </a:endParaRPr>
          </a:p>
          <a:p>
            <a:endParaRPr lang="en-US" sz="1100">
              <a:solidFill>
                <a:schemeClr val="tx1">
                  <a:lumMod val="50000"/>
                  <a:lumOff val="50000"/>
                </a:schemeClr>
              </a:solidFill>
              <a:ea typeface="Helvetica Neue" panose="02000503000000020004" pitchFamily="2" charset="0"/>
              <a:cs typeface="Helvetica Neue" panose="02000503000000020004" pitchFamily="2" charset="0"/>
            </a:endParaRPr>
          </a:p>
        </p:txBody>
      </p:sp>
      <p:sp>
        <p:nvSpPr>
          <p:cNvPr id="7" name="TextBox 6">
            <a:extLst>
              <a:ext uri="{FF2B5EF4-FFF2-40B4-BE49-F238E27FC236}">
                <a16:creationId xmlns:a16="http://schemas.microsoft.com/office/drawing/2014/main" id="{B833F098-68F9-CB82-D5AF-806A415F0998}"/>
              </a:ext>
            </a:extLst>
          </p:cNvPr>
          <p:cNvSpPr txBox="1"/>
          <p:nvPr/>
        </p:nvSpPr>
        <p:spPr>
          <a:xfrm>
            <a:off x="1026513" y="1169286"/>
            <a:ext cx="10607081" cy="318998"/>
          </a:xfrm>
          <a:prstGeom prst="rect">
            <a:avLst/>
          </a:prstGeom>
          <a:noFill/>
        </p:spPr>
        <p:txBody>
          <a:bodyPr wrap="square">
            <a:spAutoFit/>
          </a:bodyPr>
          <a:lstStyle/>
          <a:p>
            <a:pPr marL="285750" marR="0" indent="-285750" algn="thaiDist">
              <a:lnSpc>
                <a:spcPct val="115000"/>
              </a:lnSpc>
              <a:spcBef>
                <a:spcPts val="0"/>
              </a:spcBef>
              <a:spcAft>
                <a:spcPts val="0"/>
              </a:spcAft>
              <a:buFont typeface="Wingdings" pitchFamily="2" charset="2"/>
              <a:buChar char="§"/>
            </a:pPr>
            <a:r>
              <a:rPr lang="en-US" sz="1400" kern="100">
                <a:effectLst/>
                <a:latin typeface="Arial" panose="020B0604020202020204" pitchFamily="34" charset="0"/>
                <a:ea typeface="Times New Roman" panose="02020603050405020304" pitchFamily="18" charset="0"/>
                <a:cs typeface="Arial" panose="020B0604020202020204" pitchFamily="34" charset="0"/>
              </a:rPr>
              <a:t>Cumulative Distribution Function (CDF) vs Request latency in seconds with a) QPS = 1 and b) QPS = 4.</a:t>
            </a:r>
            <a:endParaRPr lang="en-US" kern="1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0892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line graph&#10;&#10;Description automatically generated with medium confidence">
            <a:extLst>
              <a:ext uri="{FF2B5EF4-FFF2-40B4-BE49-F238E27FC236}">
                <a16:creationId xmlns:a16="http://schemas.microsoft.com/office/drawing/2014/main" id="{9E0FB736-9E62-CF4D-B52D-38D8C429801C}"/>
              </a:ext>
            </a:extLst>
          </p:cNvPr>
          <p:cNvPicPr>
            <a:picLocks noChangeAspect="1"/>
          </p:cNvPicPr>
          <p:nvPr/>
        </p:nvPicPr>
        <p:blipFill>
          <a:blip r:embed="rId2"/>
          <a:stretch>
            <a:fillRect/>
          </a:stretch>
        </p:blipFill>
        <p:spPr>
          <a:xfrm>
            <a:off x="6422197" y="1184885"/>
            <a:ext cx="4251340" cy="4348883"/>
          </a:xfrm>
          <a:prstGeom prst="rect">
            <a:avLst/>
          </a:prstGeom>
        </p:spPr>
      </p:pic>
      <p:grpSp>
        <p:nvGrpSpPr>
          <p:cNvPr id="12" name="Group 11">
            <a:extLst>
              <a:ext uri="{FF2B5EF4-FFF2-40B4-BE49-F238E27FC236}">
                <a16:creationId xmlns:a16="http://schemas.microsoft.com/office/drawing/2014/main" id="{F4290F74-065F-9AFD-9F68-D9E59AF67912}"/>
              </a:ext>
            </a:extLst>
          </p:cNvPr>
          <p:cNvGrpSpPr/>
          <p:nvPr/>
        </p:nvGrpSpPr>
        <p:grpSpPr>
          <a:xfrm>
            <a:off x="1400804" y="1254858"/>
            <a:ext cx="4458789" cy="2148326"/>
            <a:chOff x="6485293" y="261801"/>
            <a:chExt cx="5414544" cy="2608826"/>
          </a:xfrm>
        </p:grpSpPr>
        <p:pic>
          <p:nvPicPr>
            <p:cNvPr id="6" name="Picture 5">
              <a:extLst>
                <a:ext uri="{FF2B5EF4-FFF2-40B4-BE49-F238E27FC236}">
                  <a16:creationId xmlns:a16="http://schemas.microsoft.com/office/drawing/2014/main" id="{46F272DC-09A7-4975-D5E8-074AC35C5E2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485293" y="261801"/>
              <a:ext cx="5414544" cy="2608826"/>
            </a:xfrm>
            <a:prstGeom prst="rect">
              <a:avLst/>
            </a:prstGeom>
          </p:spPr>
        </p:pic>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3437D225-146C-9C92-4A2F-01D489C3FE70}"/>
                    </a:ext>
                  </a:extLst>
                </p14:cNvPr>
                <p14:cNvContentPartPr/>
                <p14:nvPr/>
              </p14:nvContentPartPr>
              <p14:xfrm>
                <a:off x="6880560" y="928860"/>
                <a:ext cx="885240" cy="1481040"/>
              </p14:xfrm>
            </p:contentPart>
          </mc:Choice>
          <mc:Fallback>
            <p:pic>
              <p:nvPicPr>
                <p:cNvPr id="9" name="Ink 8">
                  <a:extLst>
                    <a:ext uri="{FF2B5EF4-FFF2-40B4-BE49-F238E27FC236}">
                      <a16:creationId xmlns:a16="http://schemas.microsoft.com/office/drawing/2014/main" id="{3437D225-146C-9C92-4A2F-01D489C3FE70}"/>
                    </a:ext>
                  </a:extLst>
                </p:cNvPr>
                <p:cNvPicPr/>
                <p:nvPr/>
              </p:nvPicPr>
              <p:blipFill>
                <a:blip r:embed="rId6"/>
                <a:stretch>
                  <a:fillRect/>
                </a:stretch>
              </p:blipFill>
              <p:spPr>
                <a:xfrm>
                  <a:off x="6869631" y="917931"/>
                  <a:ext cx="906661" cy="1502460"/>
                </a:xfrm>
                <a:prstGeom prst="rect">
                  <a:avLst/>
                </a:prstGeom>
              </p:spPr>
            </p:pic>
          </mc:Fallback>
        </mc:AlternateContent>
      </p:grpSp>
      <p:grpSp>
        <p:nvGrpSpPr>
          <p:cNvPr id="16" name="Group 15">
            <a:extLst>
              <a:ext uri="{FF2B5EF4-FFF2-40B4-BE49-F238E27FC236}">
                <a16:creationId xmlns:a16="http://schemas.microsoft.com/office/drawing/2014/main" id="{06AF31DB-76B6-435E-E921-F318CEAC45DD}"/>
              </a:ext>
            </a:extLst>
          </p:cNvPr>
          <p:cNvGrpSpPr/>
          <p:nvPr/>
        </p:nvGrpSpPr>
        <p:grpSpPr>
          <a:xfrm>
            <a:off x="1400804" y="3364457"/>
            <a:ext cx="4458789" cy="2154311"/>
            <a:chOff x="6485293" y="2870627"/>
            <a:chExt cx="5414544" cy="2616094"/>
          </a:xfrm>
        </p:grpSpPr>
        <p:pic>
          <p:nvPicPr>
            <p:cNvPr id="8" name="Picture 7">
              <a:extLst>
                <a:ext uri="{FF2B5EF4-FFF2-40B4-BE49-F238E27FC236}">
                  <a16:creationId xmlns:a16="http://schemas.microsoft.com/office/drawing/2014/main" id="{5FECFBD4-C748-49FD-699C-08D38F9723BF}"/>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6485293" y="2870627"/>
              <a:ext cx="5414544" cy="2616094"/>
            </a:xfrm>
            <a:prstGeom prst="rect">
              <a:avLst/>
            </a:prstGeom>
          </p:spPr>
        </p:pic>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C530C896-251F-CFFF-F26D-51C997D691B6}"/>
                    </a:ext>
                  </a:extLst>
                </p14:cNvPr>
                <p14:cNvContentPartPr/>
                <p14:nvPr/>
              </p14:nvContentPartPr>
              <p14:xfrm>
                <a:off x="6898920" y="3587100"/>
                <a:ext cx="750600" cy="1383840"/>
              </p14:xfrm>
            </p:contentPart>
          </mc:Choice>
          <mc:Fallback>
            <p:pic>
              <p:nvPicPr>
                <p:cNvPr id="10" name="Ink 9">
                  <a:extLst>
                    <a:ext uri="{FF2B5EF4-FFF2-40B4-BE49-F238E27FC236}">
                      <a16:creationId xmlns:a16="http://schemas.microsoft.com/office/drawing/2014/main" id="{C530C896-251F-CFFF-F26D-51C997D691B6}"/>
                    </a:ext>
                  </a:extLst>
                </p:cNvPr>
                <p:cNvPicPr/>
                <p:nvPr/>
              </p:nvPicPr>
              <p:blipFill>
                <a:blip r:embed="rId10"/>
                <a:stretch>
                  <a:fillRect/>
                </a:stretch>
              </p:blipFill>
              <p:spPr>
                <a:xfrm>
                  <a:off x="6887991" y="3576169"/>
                  <a:ext cx="772021" cy="140526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43289AEF-9DC8-0287-DE20-44A6BDF7C277}"/>
                    </a:ext>
                  </a:extLst>
                </p14:cNvPr>
                <p14:cNvContentPartPr/>
                <p14:nvPr/>
              </p14:nvContentPartPr>
              <p14:xfrm>
                <a:off x="6971640" y="3633540"/>
                <a:ext cx="1472040" cy="1419120"/>
              </p14:xfrm>
            </p:contentPart>
          </mc:Choice>
          <mc:Fallback>
            <p:pic>
              <p:nvPicPr>
                <p:cNvPr id="13" name="Ink 12">
                  <a:extLst>
                    <a:ext uri="{FF2B5EF4-FFF2-40B4-BE49-F238E27FC236}">
                      <a16:creationId xmlns:a16="http://schemas.microsoft.com/office/drawing/2014/main" id="{43289AEF-9DC8-0287-DE20-44A6BDF7C277}"/>
                    </a:ext>
                  </a:extLst>
                </p:cNvPr>
                <p:cNvPicPr/>
                <p:nvPr/>
              </p:nvPicPr>
              <p:blipFill>
                <a:blip r:embed="rId12"/>
                <a:stretch>
                  <a:fillRect/>
                </a:stretch>
              </p:blipFill>
              <p:spPr>
                <a:xfrm>
                  <a:off x="6960710" y="3622610"/>
                  <a:ext cx="1493463" cy="1440542"/>
                </a:xfrm>
                <a:prstGeom prst="rect">
                  <a:avLst/>
                </a:prstGeom>
              </p:spPr>
            </p:pic>
          </mc:Fallback>
        </mc:AlternateContent>
      </p:grpSp>
      <p:sp>
        <p:nvSpPr>
          <p:cNvPr id="14" name="TextBox 13">
            <a:extLst>
              <a:ext uri="{FF2B5EF4-FFF2-40B4-BE49-F238E27FC236}">
                <a16:creationId xmlns:a16="http://schemas.microsoft.com/office/drawing/2014/main" id="{ACB6C240-3AE8-5BD1-948C-CEF91037F3EB}"/>
              </a:ext>
            </a:extLst>
          </p:cNvPr>
          <p:cNvSpPr txBox="1"/>
          <p:nvPr/>
        </p:nvSpPr>
        <p:spPr>
          <a:xfrm>
            <a:off x="3431722" y="5660111"/>
            <a:ext cx="4855741" cy="408623"/>
          </a:xfrm>
          <a:prstGeom prst="roundRect">
            <a:avLst/>
          </a:prstGeom>
          <a:solidFill>
            <a:srgbClr val="6A1D1E"/>
          </a:solidFill>
        </p:spPr>
        <p:txBody>
          <a:bodyPr wrap="square" rtlCol="0">
            <a:spAutoFit/>
          </a:bodyPr>
          <a:lstStyle/>
          <a:p>
            <a:pPr algn="ctr"/>
            <a:r>
              <a:rPr lang="en-US">
                <a:solidFill>
                  <a:schemeClr val="bg1"/>
                </a:solidFill>
              </a:rPr>
              <a:t>Trends obtained are consistent with literature!</a:t>
            </a:r>
          </a:p>
        </p:txBody>
      </p:sp>
      <p:sp>
        <p:nvSpPr>
          <p:cNvPr id="15" name="TextBox 14">
            <a:extLst>
              <a:ext uri="{FF2B5EF4-FFF2-40B4-BE49-F238E27FC236}">
                <a16:creationId xmlns:a16="http://schemas.microsoft.com/office/drawing/2014/main" id="{ADFEC9C0-5C36-A7F5-6ADB-9E19DDBC5BAF}"/>
              </a:ext>
            </a:extLst>
          </p:cNvPr>
          <p:cNvSpPr txBox="1"/>
          <p:nvPr/>
        </p:nvSpPr>
        <p:spPr>
          <a:xfrm>
            <a:off x="205299" y="6321420"/>
            <a:ext cx="6690176" cy="276999"/>
          </a:xfrm>
          <a:prstGeom prst="rect">
            <a:avLst/>
          </a:prstGeom>
          <a:noFill/>
        </p:spPr>
        <p:txBody>
          <a:bodyPr wrap="square" rtlCol="0">
            <a:spAutoFit/>
          </a:bodyPr>
          <a:lstStyle/>
          <a:p>
            <a:pPr algn="ctr"/>
            <a:r>
              <a:rPr lang="en-US" sz="1200" b="1"/>
              <a:t>Ref. 1: </a:t>
            </a:r>
            <a:r>
              <a:rPr lang="en-US" sz="1200" err="1">
                <a:solidFill>
                  <a:schemeClr val="bg2">
                    <a:lumMod val="50000"/>
                  </a:schemeClr>
                </a:solidFill>
              </a:rPr>
              <a:t>Liaw</a:t>
            </a:r>
            <a:r>
              <a:rPr lang="en-US" sz="1200">
                <a:solidFill>
                  <a:schemeClr val="bg2">
                    <a:lumMod val="50000"/>
                  </a:schemeClr>
                </a:solidFill>
              </a:rPr>
              <a:t>, R., et al, (2023) https://</a:t>
            </a:r>
            <a:r>
              <a:rPr lang="en-US" sz="1200" err="1">
                <a:solidFill>
                  <a:schemeClr val="bg2">
                    <a:lumMod val="50000"/>
                  </a:schemeClr>
                </a:solidFill>
              </a:rPr>
              <a:t>www.anyscale.com</a:t>
            </a:r>
            <a:r>
              <a:rPr lang="en-US" sz="1200">
                <a:solidFill>
                  <a:schemeClr val="bg2">
                    <a:lumMod val="50000"/>
                  </a:schemeClr>
                </a:solidFill>
              </a:rPr>
              <a:t>/blog/continuous-batching-</a:t>
            </a:r>
            <a:r>
              <a:rPr lang="en-US" sz="1200" err="1">
                <a:solidFill>
                  <a:schemeClr val="bg2">
                    <a:lumMod val="50000"/>
                  </a:schemeClr>
                </a:solidFill>
              </a:rPr>
              <a:t>llm</a:t>
            </a:r>
            <a:r>
              <a:rPr lang="en-US" sz="1200">
                <a:solidFill>
                  <a:schemeClr val="bg2">
                    <a:lumMod val="50000"/>
                  </a:schemeClr>
                </a:solidFill>
              </a:rPr>
              <a:t>-inference</a:t>
            </a:r>
          </a:p>
        </p:txBody>
      </p:sp>
      <p:sp>
        <p:nvSpPr>
          <p:cNvPr id="7" name="Slide Number Placeholder 2">
            <a:extLst>
              <a:ext uri="{FF2B5EF4-FFF2-40B4-BE49-F238E27FC236}">
                <a16:creationId xmlns:a16="http://schemas.microsoft.com/office/drawing/2014/main" id="{14C5DB67-B23D-2590-2BE1-58A89A478B26}"/>
              </a:ext>
            </a:extLst>
          </p:cNvPr>
          <p:cNvSpPr>
            <a:spLocks noGrp="1"/>
          </p:cNvSpPr>
          <p:nvPr>
            <p:ph type="sldNum" sz="quarter" idx="12"/>
          </p:nvPr>
        </p:nvSpPr>
        <p:spPr>
          <a:xfrm>
            <a:off x="11256579" y="338979"/>
            <a:ext cx="578069"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11</a:t>
            </a:fld>
            <a:endParaRPr lang="en-US" sz="1600" b="1">
              <a:solidFill>
                <a:schemeClr val="tx1"/>
              </a:solidFill>
            </a:endParaRPr>
          </a:p>
        </p:txBody>
      </p:sp>
      <p:sp>
        <p:nvSpPr>
          <p:cNvPr id="18" name="TextBox 17">
            <a:extLst>
              <a:ext uri="{FF2B5EF4-FFF2-40B4-BE49-F238E27FC236}">
                <a16:creationId xmlns:a16="http://schemas.microsoft.com/office/drawing/2014/main" id="{F3754953-289B-0E0D-1742-FAC5FB5BE6F2}"/>
              </a:ext>
            </a:extLst>
          </p:cNvPr>
          <p:cNvSpPr txBox="1"/>
          <p:nvPr/>
        </p:nvSpPr>
        <p:spPr>
          <a:xfrm>
            <a:off x="424570" y="3179791"/>
            <a:ext cx="976234" cy="369332"/>
          </a:xfrm>
          <a:prstGeom prst="rect">
            <a:avLst/>
          </a:prstGeom>
          <a:noFill/>
        </p:spPr>
        <p:txBody>
          <a:bodyPr wrap="square" rtlCol="0">
            <a:spAutoFit/>
          </a:bodyPr>
          <a:lstStyle/>
          <a:p>
            <a:r>
              <a:rPr lang="en-US" b="1"/>
              <a:t>Ref 1. </a:t>
            </a:r>
          </a:p>
        </p:txBody>
      </p:sp>
      <p:sp>
        <p:nvSpPr>
          <p:cNvPr id="19" name="TextBox 18">
            <a:extLst>
              <a:ext uri="{FF2B5EF4-FFF2-40B4-BE49-F238E27FC236}">
                <a16:creationId xmlns:a16="http://schemas.microsoft.com/office/drawing/2014/main" id="{C20E22DE-E60D-538B-5FC9-B249F906B13E}"/>
              </a:ext>
            </a:extLst>
          </p:cNvPr>
          <p:cNvSpPr txBox="1"/>
          <p:nvPr/>
        </p:nvSpPr>
        <p:spPr>
          <a:xfrm>
            <a:off x="10563509" y="3023782"/>
            <a:ext cx="1386139" cy="369332"/>
          </a:xfrm>
          <a:prstGeom prst="rect">
            <a:avLst/>
          </a:prstGeom>
          <a:noFill/>
        </p:spPr>
        <p:txBody>
          <a:bodyPr wrap="square" rtlCol="0">
            <a:spAutoFit/>
          </a:bodyPr>
          <a:lstStyle/>
          <a:p>
            <a:r>
              <a:rPr lang="en-US" b="1"/>
              <a:t>This work</a:t>
            </a:r>
          </a:p>
        </p:txBody>
      </p:sp>
      <p:cxnSp>
        <p:nvCxnSpPr>
          <p:cNvPr id="25" name="Straight Connector 24">
            <a:extLst>
              <a:ext uri="{FF2B5EF4-FFF2-40B4-BE49-F238E27FC236}">
                <a16:creationId xmlns:a16="http://schemas.microsoft.com/office/drawing/2014/main" id="{E71ED559-3411-AE82-3F6B-739AB4264030}"/>
              </a:ext>
            </a:extLst>
          </p:cNvPr>
          <p:cNvCxnSpPr>
            <a:cxnSpLocks/>
          </p:cNvCxnSpPr>
          <p:nvPr/>
        </p:nvCxnSpPr>
        <p:spPr>
          <a:xfrm>
            <a:off x="6096000" y="1170328"/>
            <a:ext cx="0" cy="4219341"/>
          </a:xfrm>
          <a:prstGeom prst="line">
            <a:avLst/>
          </a:prstGeom>
          <a:ln w="47625" cap="rnd" cmpd="thinThick">
            <a:gradFill flip="none" rotWithShape="1">
              <a:gsLst>
                <a:gs pos="0">
                  <a:srgbClr val="FDEBF2">
                    <a:lumMod val="40920"/>
                    <a:lumOff val="59080"/>
                    <a:alpha val="28000"/>
                  </a:srgbClr>
                </a:gs>
                <a:gs pos="35000">
                  <a:schemeClr val="accent2">
                    <a:lumMod val="20000"/>
                    <a:lumOff val="80000"/>
                  </a:schemeClr>
                </a:gs>
                <a:gs pos="99000">
                  <a:srgbClr val="C00000"/>
                </a:gs>
              </a:gsLst>
              <a:path path="shape">
                <a:fillToRect l="50000" t="50000" r="50000" b="50000"/>
              </a:path>
              <a:tileRect/>
            </a:gradFill>
            <a:prstDash val="solid"/>
            <a:round/>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D75CBEAA-AE1E-F25B-72C2-A6918C286E02}"/>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all" baseline="0">
                <a:solidFill>
                  <a:schemeClr val="tx1"/>
                </a:solidFill>
                <a:latin typeface="Impact" panose="020B0806030902050204" pitchFamily="34" charset="0"/>
                <a:ea typeface="+mj-ea"/>
                <a:cs typeface="+mj-cs"/>
              </a:defRPr>
            </a:lvl1pPr>
          </a:lstStyle>
          <a:p>
            <a:r>
              <a:rPr lang="en-US"/>
              <a:t>Results: Latency (cont.)</a:t>
            </a:r>
          </a:p>
        </p:txBody>
      </p:sp>
    </p:spTree>
    <p:extLst>
      <p:ext uri="{BB962C8B-B14F-4D97-AF65-F5344CB8AC3E}">
        <p14:creationId xmlns:p14="http://schemas.microsoft.com/office/powerpoint/2010/main" val="179185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A783-4D95-7AD5-A64F-BA771377DC38}"/>
              </a:ext>
            </a:extLst>
          </p:cNvPr>
          <p:cNvSpPr>
            <a:spLocks noGrp="1"/>
          </p:cNvSpPr>
          <p:nvPr>
            <p:ph type="title"/>
          </p:nvPr>
        </p:nvSpPr>
        <p:spPr/>
        <p:txBody>
          <a:bodyPr/>
          <a:lstStyle/>
          <a:p>
            <a:r>
              <a:rPr lang="en-US"/>
              <a:t>Broader Impacts/Limitations/Future Directions</a:t>
            </a:r>
          </a:p>
        </p:txBody>
      </p:sp>
      <p:sp>
        <p:nvSpPr>
          <p:cNvPr id="3" name="Content Placeholder 2">
            <a:extLst>
              <a:ext uri="{FF2B5EF4-FFF2-40B4-BE49-F238E27FC236}">
                <a16:creationId xmlns:a16="http://schemas.microsoft.com/office/drawing/2014/main" id="{C99F215D-4BB4-6B90-0C89-B362BA4E7677}"/>
              </a:ext>
            </a:extLst>
          </p:cNvPr>
          <p:cNvSpPr>
            <a:spLocks noGrp="1"/>
          </p:cNvSpPr>
          <p:nvPr>
            <p:ph idx="1"/>
          </p:nvPr>
        </p:nvSpPr>
        <p:spPr>
          <a:xfrm>
            <a:off x="762243" y="1623692"/>
            <a:ext cx="10418379" cy="4198268"/>
          </a:xfrm>
        </p:spPr>
        <p:txBody>
          <a:bodyPr>
            <a:noAutofit/>
          </a:bodyPr>
          <a:lstStyle/>
          <a:p>
            <a:pPr algn="thaiDist">
              <a:lnSpc>
                <a:spcPct val="100000"/>
              </a:lnSpc>
            </a:pPr>
            <a:r>
              <a:rPr lang="en-US" sz="1800"/>
              <a:t>Inference architecture serves as a minimally invasive, proven platform for scaling LLM performance both in terms of latency and throughput</a:t>
            </a:r>
          </a:p>
          <a:p>
            <a:pPr algn="thaiDist">
              <a:lnSpc>
                <a:spcPct val="100000"/>
              </a:lnSpc>
            </a:pPr>
            <a:r>
              <a:rPr lang="en-US" sz="1800"/>
              <a:t>Batching algorithms sampled allow for better memory utilization of LLMs</a:t>
            </a:r>
          </a:p>
          <a:p>
            <a:pPr algn="thaiDist">
              <a:lnSpc>
                <a:spcPct val="100000"/>
              </a:lnSpc>
            </a:pPr>
            <a:r>
              <a:rPr lang="en-US" sz="1800" err="1"/>
              <a:t>vLLM</a:t>
            </a:r>
            <a:r>
              <a:rPr lang="en-US" sz="1800"/>
              <a:t> shows marked improvement in both throughput and latency, especially with high variance in input lengths </a:t>
            </a:r>
          </a:p>
          <a:p>
            <a:pPr algn="thaiDist">
              <a:lnSpc>
                <a:spcPct val="100000"/>
              </a:lnSpc>
            </a:pPr>
            <a:r>
              <a:rPr lang="en-US" sz="1800"/>
              <a:t>Further studies can be explored to determine/confirm saturation limitations of architectures</a:t>
            </a:r>
          </a:p>
          <a:p>
            <a:pPr algn="thaiDist">
              <a:lnSpc>
                <a:spcPct val="100000"/>
              </a:lnSpc>
            </a:pPr>
            <a:r>
              <a:rPr lang="en-US" sz="1800"/>
              <a:t>Determining what max input sequence length shows no statistically significant difference between </a:t>
            </a:r>
            <a:r>
              <a:rPr lang="en-US" sz="1800" err="1"/>
              <a:t>vLLM</a:t>
            </a:r>
            <a:r>
              <a:rPr lang="en-US" sz="1800"/>
              <a:t> and HF-TGI</a:t>
            </a:r>
          </a:p>
          <a:p>
            <a:pPr algn="thaiDist">
              <a:lnSpc>
                <a:spcPct val="100000"/>
              </a:lnSpc>
            </a:pPr>
            <a:r>
              <a:rPr lang="en-US" sz="1800"/>
              <a:t>Decoupling and analyzing </a:t>
            </a:r>
            <a:r>
              <a:rPr lang="en-US" sz="1800" err="1"/>
              <a:t>vLLM’s</a:t>
            </a:r>
            <a:r>
              <a:rPr lang="en-US" sz="1800"/>
              <a:t> dynamic memory reservations and iterative-level scheduling  can provide mechanistic insight into why its performance increase remains relatively consistent despite token length variance</a:t>
            </a:r>
          </a:p>
        </p:txBody>
      </p:sp>
      <p:sp>
        <p:nvSpPr>
          <p:cNvPr id="5" name="Slide Number Placeholder 2">
            <a:extLst>
              <a:ext uri="{FF2B5EF4-FFF2-40B4-BE49-F238E27FC236}">
                <a16:creationId xmlns:a16="http://schemas.microsoft.com/office/drawing/2014/main" id="{AA14B4F4-E36E-08F7-EC2D-FC0526F2524E}"/>
              </a:ext>
            </a:extLst>
          </p:cNvPr>
          <p:cNvSpPr>
            <a:spLocks noGrp="1"/>
          </p:cNvSpPr>
          <p:nvPr>
            <p:ph type="sldNum" sz="quarter" idx="12"/>
          </p:nvPr>
        </p:nvSpPr>
        <p:spPr>
          <a:xfrm>
            <a:off x="11256579" y="338979"/>
            <a:ext cx="578069"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12</a:t>
            </a:fld>
            <a:endParaRPr lang="en-US" sz="1600" b="1">
              <a:solidFill>
                <a:schemeClr val="tx1"/>
              </a:solidFill>
            </a:endParaRPr>
          </a:p>
        </p:txBody>
      </p:sp>
    </p:spTree>
    <p:extLst>
      <p:ext uri="{BB962C8B-B14F-4D97-AF65-F5344CB8AC3E}">
        <p14:creationId xmlns:p14="http://schemas.microsoft.com/office/powerpoint/2010/main" val="20204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9794-336F-5D6E-B5AB-51B13C3D65F1}"/>
              </a:ext>
            </a:extLst>
          </p:cNvPr>
          <p:cNvSpPr>
            <a:spLocks noGrp="1"/>
          </p:cNvSpPr>
          <p:nvPr>
            <p:ph type="title"/>
          </p:nvPr>
        </p:nvSpPr>
        <p:spPr>
          <a:xfrm>
            <a:off x="838200" y="373752"/>
            <a:ext cx="10515600" cy="1325563"/>
          </a:xfrm>
        </p:spPr>
        <p:txBody>
          <a:bodyPr/>
          <a:lstStyle/>
          <a:p>
            <a:r>
              <a:rPr lang="en-US"/>
              <a:t>References</a:t>
            </a:r>
          </a:p>
        </p:txBody>
      </p:sp>
      <p:sp>
        <p:nvSpPr>
          <p:cNvPr id="5" name="Content Placeholder 4">
            <a:extLst>
              <a:ext uri="{FF2B5EF4-FFF2-40B4-BE49-F238E27FC236}">
                <a16:creationId xmlns:a16="http://schemas.microsoft.com/office/drawing/2014/main" id="{431FC3D8-B8EA-BDDA-6304-FFFE1C4C0AF0}"/>
              </a:ext>
            </a:extLst>
          </p:cNvPr>
          <p:cNvSpPr>
            <a:spLocks noGrp="1"/>
          </p:cNvSpPr>
          <p:nvPr>
            <p:ph idx="1"/>
          </p:nvPr>
        </p:nvSpPr>
        <p:spPr/>
        <p:txBody>
          <a:bodyPr>
            <a:normAutofit/>
          </a:bodyPr>
          <a:lstStyle/>
          <a:p>
            <a:pPr marL="0" marR="0" indent="0" algn="thaiDist">
              <a:lnSpc>
                <a:spcPct val="115000"/>
              </a:lnSpc>
              <a:spcBef>
                <a:spcPts val="0"/>
              </a:spcBef>
              <a:spcAft>
                <a:spcPts val="0"/>
              </a:spcAft>
              <a:buNone/>
            </a:pPr>
            <a:r>
              <a:rPr lang="en-US" sz="1800" kern="0">
                <a:effectLst/>
                <a:latin typeface="Times New Roman" panose="02020603050405020304" pitchFamily="18" charset="0"/>
                <a:ea typeface="Times New Roman" panose="02020603050405020304" pitchFamily="18" charset="0"/>
                <a:cs typeface="Arial" panose="020B0604020202020204" pitchFamily="34" charset="0"/>
              </a:rPr>
              <a:t>1) Kwon, W., Li, Z., Zhuang, S., Sheng, Y., Zheng, L., Yu, C. H., Gonzalez, J., Zhang, H., &amp; </a:t>
            </a:r>
            <a:r>
              <a:rPr lang="en-US" sz="1800" kern="0" err="1">
                <a:effectLst/>
                <a:latin typeface="Times New Roman" panose="02020603050405020304" pitchFamily="18" charset="0"/>
                <a:ea typeface="Times New Roman" panose="02020603050405020304" pitchFamily="18" charset="0"/>
                <a:cs typeface="Arial" panose="020B0604020202020204" pitchFamily="34" charset="0"/>
              </a:rPr>
              <a:t>Stoica</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I. (2023). Efficient Memory Management for Large Language Model Serving with </a:t>
            </a:r>
            <a:r>
              <a:rPr lang="en-US" sz="1800" kern="0" err="1">
                <a:effectLst/>
                <a:latin typeface="Times New Roman" panose="02020603050405020304" pitchFamily="18" charset="0"/>
                <a:ea typeface="Times New Roman" panose="02020603050405020304" pitchFamily="18" charset="0"/>
                <a:cs typeface="Arial" panose="020B0604020202020204" pitchFamily="34" charset="0"/>
              </a:rPr>
              <a:t>PagedAttention</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0">
                <a:effectLst/>
                <a:latin typeface="Times New Roman" panose="02020603050405020304" pitchFamily="18" charset="0"/>
                <a:ea typeface="Times New Roman" panose="02020603050405020304" pitchFamily="18" charset="0"/>
                <a:cs typeface="Arial" panose="020B0604020202020204" pitchFamily="34" charset="0"/>
              </a:rPr>
              <a:t>Proceedings of the 29th Symposium on Operating Systems Principles</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611–626. </a:t>
            </a:r>
            <a:r>
              <a:rPr lang="en-US" sz="1800" u="sng" kern="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2"/>
              </a:rPr>
              <a:t>https://doi.org/10.1145/3600006.3613165</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thaiDist">
              <a:lnSpc>
                <a:spcPct val="115000"/>
              </a:lnSpc>
              <a:spcBef>
                <a:spcPts val="0"/>
              </a:spcBef>
              <a:spcAft>
                <a:spcPts val="0"/>
              </a:spcAft>
              <a:buNone/>
            </a:pPr>
            <a:r>
              <a:rPr lang="en-US" sz="1800" kern="0">
                <a:effectLst/>
                <a:latin typeface="Times New Roman" panose="02020603050405020304" pitchFamily="18" charset="0"/>
                <a:ea typeface="Times New Roman" panose="02020603050405020304" pitchFamily="18" charset="0"/>
                <a:cs typeface="Arial" panose="020B0604020202020204" pitchFamily="34" charset="0"/>
              </a:rPr>
              <a:t>2) Kilburn, T., Edwards, D. B. G., Lanigan, M. J. and Sumner, F. H. (1962). </a:t>
            </a:r>
            <a:r>
              <a:rPr lang="en-US" sz="1800" i="1" kern="0">
                <a:effectLst/>
                <a:latin typeface="Times New Roman" panose="02020603050405020304" pitchFamily="18" charset="0"/>
                <a:ea typeface="Times New Roman" panose="02020603050405020304" pitchFamily="18" charset="0"/>
                <a:cs typeface="Arial" panose="020B0604020202020204" pitchFamily="34" charset="0"/>
              </a:rPr>
              <a:t>One-Level Storage </a:t>
            </a:r>
            <a:br>
              <a:rPr lang="en-US" sz="1800" i="1" kern="0">
                <a:effectLst/>
                <a:latin typeface="Times New Roman" panose="02020603050405020304" pitchFamily="18" charset="0"/>
                <a:ea typeface="Times New Roman" panose="02020603050405020304" pitchFamily="18" charset="0"/>
                <a:cs typeface="Arial" panose="020B0604020202020204" pitchFamily="34" charset="0"/>
              </a:rPr>
            </a:br>
            <a:r>
              <a:rPr lang="en-US" sz="1800" i="1" kern="0">
                <a:effectLst/>
                <a:latin typeface="Times New Roman" panose="02020603050405020304" pitchFamily="18" charset="0"/>
                <a:ea typeface="Times New Roman" panose="02020603050405020304" pitchFamily="18" charset="0"/>
                <a:cs typeface="Arial" panose="020B0604020202020204" pitchFamily="34" charset="0"/>
              </a:rPr>
              <a:t>System, </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405-517. </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thaiDist">
              <a:lnSpc>
                <a:spcPct val="115000"/>
              </a:lnSpc>
              <a:spcBef>
                <a:spcPts val="0"/>
              </a:spcBef>
              <a:spcAft>
                <a:spcPts val="0"/>
              </a:spcAft>
              <a:buNone/>
            </a:pPr>
            <a:r>
              <a:rPr lang="en-US" sz="1800" kern="0">
                <a:effectLst/>
                <a:latin typeface="Times New Roman" panose="02020603050405020304" pitchFamily="18" charset="0"/>
                <a:ea typeface="Times New Roman" panose="02020603050405020304" pitchFamily="18" charset="0"/>
                <a:cs typeface="Arial" panose="020B0604020202020204" pitchFamily="34" charset="0"/>
              </a:rPr>
              <a:t>3) Pope, R., Douglas, S., </a:t>
            </a:r>
            <a:r>
              <a:rPr lang="en-US" sz="1800" kern="0" err="1">
                <a:effectLst/>
                <a:latin typeface="Times New Roman" panose="02020603050405020304" pitchFamily="18" charset="0"/>
                <a:ea typeface="Times New Roman" panose="02020603050405020304" pitchFamily="18" charset="0"/>
                <a:cs typeface="Arial" panose="020B0604020202020204" pitchFamily="34" charset="0"/>
              </a:rPr>
              <a:t>Chowdhery</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A., Devlin, J., Bradbury, J., </a:t>
            </a:r>
            <a:r>
              <a:rPr lang="en-US" sz="1800" kern="0" err="1">
                <a:effectLst/>
                <a:latin typeface="Times New Roman" panose="02020603050405020304" pitchFamily="18" charset="0"/>
                <a:ea typeface="Times New Roman" panose="02020603050405020304" pitchFamily="18" charset="0"/>
                <a:cs typeface="Arial" panose="020B0604020202020204" pitchFamily="34" charset="0"/>
              </a:rPr>
              <a:t>Levskaya</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A., </a:t>
            </a:r>
            <a:r>
              <a:rPr lang="en-US" sz="1800" kern="0" err="1">
                <a:effectLst/>
                <a:latin typeface="Times New Roman" panose="02020603050405020304" pitchFamily="18" charset="0"/>
                <a:ea typeface="Times New Roman" panose="02020603050405020304" pitchFamily="18" charset="0"/>
                <a:cs typeface="Arial" panose="020B0604020202020204" pitchFamily="34" charset="0"/>
              </a:rPr>
              <a:t>Heek</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J., Xiao, K., Agrawal, S., &amp; Dean, J. (2022). </a:t>
            </a:r>
            <a:r>
              <a:rPr lang="en-US" sz="1800" i="1" kern="0">
                <a:effectLst/>
                <a:latin typeface="Times New Roman" panose="02020603050405020304" pitchFamily="18" charset="0"/>
                <a:ea typeface="Times New Roman" panose="02020603050405020304" pitchFamily="18" charset="0"/>
                <a:cs typeface="Arial" panose="020B0604020202020204" pitchFamily="34" charset="0"/>
              </a:rPr>
              <a:t>Efficiently Scaling Transformer Inference</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a:t>
            </a:r>
            <a:r>
              <a:rPr lang="en-US" sz="1800" u="sng" kern="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3"/>
              </a:rPr>
              <a:t>http://arxiv.org/abs/2211.05102</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thaiDist">
              <a:lnSpc>
                <a:spcPct val="115000"/>
              </a:lnSpc>
              <a:spcBef>
                <a:spcPts val="0"/>
              </a:spcBef>
              <a:spcAft>
                <a:spcPts val="800"/>
              </a:spcAft>
              <a:buNone/>
            </a:pPr>
            <a:r>
              <a:rPr lang="en-US" sz="1800" kern="0">
                <a:effectLst/>
                <a:latin typeface="Times New Roman" panose="02020603050405020304" pitchFamily="18" charset="0"/>
                <a:ea typeface="Times New Roman" panose="02020603050405020304" pitchFamily="18" charset="0"/>
                <a:cs typeface="Arial" panose="020B0604020202020204" pitchFamily="34" charset="0"/>
              </a:rPr>
              <a:t>4) Dao, T., Fu, D. Y., </a:t>
            </a:r>
            <a:r>
              <a:rPr lang="en-US" sz="1800" kern="0" err="1">
                <a:effectLst/>
                <a:latin typeface="Times New Roman" panose="02020603050405020304" pitchFamily="18" charset="0"/>
                <a:ea typeface="Times New Roman" panose="02020603050405020304" pitchFamily="18" charset="0"/>
                <a:cs typeface="Arial" panose="020B0604020202020204" pitchFamily="34" charset="0"/>
              </a:rPr>
              <a:t>Ermon</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S., Rudra, A., &amp; </a:t>
            </a:r>
            <a:r>
              <a:rPr lang="en-US" sz="1800" kern="0" err="1">
                <a:effectLst/>
                <a:latin typeface="Times New Roman" panose="02020603050405020304" pitchFamily="18" charset="0"/>
                <a:ea typeface="Times New Roman" panose="02020603050405020304" pitchFamily="18" charset="0"/>
                <a:cs typeface="Arial" panose="020B0604020202020204" pitchFamily="34" charset="0"/>
              </a:rPr>
              <a:t>Ré</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C. (2022). </a:t>
            </a:r>
            <a:r>
              <a:rPr lang="en-US" sz="1800" i="1" kern="0" err="1">
                <a:effectLst/>
                <a:latin typeface="Times New Roman" panose="02020603050405020304" pitchFamily="18" charset="0"/>
                <a:ea typeface="Times New Roman" panose="02020603050405020304" pitchFamily="18" charset="0"/>
                <a:cs typeface="Arial" panose="020B0604020202020204" pitchFamily="34" charset="0"/>
              </a:rPr>
              <a:t>FlashAttention</a:t>
            </a:r>
            <a:r>
              <a:rPr lang="en-US" sz="1800" i="1" kern="0">
                <a:effectLst/>
                <a:latin typeface="Times New Roman" panose="02020603050405020304" pitchFamily="18" charset="0"/>
                <a:ea typeface="Times New Roman" panose="02020603050405020304" pitchFamily="18" charset="0"/>
                <a:cs typeface="Arial" panose="020B0604020202020204" pitchFamily="34" charset="0"/>
              </a:rPr>
              <a:t>: Fast and Memory-Efficient Exact Attention with IO-Awareness</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 http://</a:t>
            </a:r>
            <a:r>
              <a:rPr lang="en-US" sz="1800" kern="0" err="1">
                <a:effectLst/>
                <a:latin typeface="Times New Roman" panose="02020603050405020304" pitchFamily="18" charset="0"/>
                <a:ea typeface="Times New Roman" panose="02020603050405020304" pitchFamily="18" charset="0"/>
                <a:cs typeface="Arial" panose="020B0604020202020204" pitchFamily="34" charset="0"/>
              </a:rPr>
              <a:t>arxiv.org</a:t>
            </a:r>
            <a:r>
              <a:rPr lang="en-US" sz="1800" kern="0">
                <a:effectLst/>
                <a:latin typeface="Times New Roman" panose="02020603050405020304" pitchFamily="18" charset="0"/>
                <a:ea typeface="Times New Roman" panose="02020603050405020304" pitchFamily="18" charset="0"/>
                <a:cs typeface="Arial" panose="020B0604020202020204" pitchFamily="34" charset="0"/>
              </a:rPr>
              <a:t>/abs/2205.14135</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4" name="Slide Number Placeholder 2">
            <a:extLst>
              <a:ext uri="{FF2B5EF4-FFF2-40B4-BE49-F238E27FC236}">
                <a16:creationId xmlns:a16="http://schemas.microsoft.com/office/drawing/2014/main" id="{7B82E919-DF6C-CA2A-7FE5-D0F9332EB362}"/>
              </a:ext>
            </a:extLst>
          </p:cNvPr>
          <p:cNvSpPr>
            <a:spLocks noGrp="1"/>
          </p:cNvSpPr>
          <p:nvPr>
            <p:ph type="sldNum" sz="quarter" idx="12"/>
          </p:nvPr>
        </p:nvSpPr>
        <p:spPr>
          <a:xfrm>
            <a:off x="11256579" y="338979"/>
            <a:ext cx="578069"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13</a:t>
            </a:fld>
            <a:endParaRPr lang="en-US" sz="1600" b="1">
              <a:solidFill>
                <a:schemeClr val="tx1"/>
              </a:solidFill>
            </a:endParaRPr>
          </a:p>
        </p:txBody>
      </p:sp>
    </p:spTree>
    <p:extLst>
      <p:ext uri="{BB962C8B-B14F-4D97-AF65-F5344CB8AC3E}">
        <p14:creationId xmlns:p14="http://schemas.microsoft.com/office/powerpoint/2010/main" val="3807890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4FC6-FE3D-7B45-84BE-3C726AB1D86B}"/>
              </a:ext>
            </a:extLst>
          </p:cNvPr>
          <p:cNvSpPr>
            <a:spLocks noGrp="1"/>
          </p:cNvSpPr>
          <p:nvPr>
            <p:ph type="title"/>
          </p:nvPr>
        </p:nvSpPr>
        <p:spPr/>
        <p:txBody>
          <a:bodyPr/>
          <a:lstStyle/>
          <a:p>
            <a:r>
              <a:rPr lang="en-US"/>
              <a:t>Thanks!</a:t>
            </a:r>
          </a:p>
        </p:txBody>
      </p:sp>
      <p:sp>
        <p:nvSpPr>
          <p:cNvPr id="3" name="Text Placeholder 2">
            <a:extLst>
              <a:ext uri="{FF2B5EF4-FFF2-40B4-BE49-F238E27FC236}">
                <a16:creationId xmlns:a16="http://schemas.microsoft.com/office/drawing/2014/main" id="{83A473F4-C73D-8C4A-8929-A707A37594D9}"/>
              </a:ext>
            </a:extLst>
          </p:cNvPr>
          <p:cNvSpPr>
            <a:spLocks noGrp="1"/>
          </p:cNvSpPr>
          <p:nvPr>
            <p:ph type="body" idx="1"/>
          </p:nvPr>
        </p:nvSpPr>
        <p:spPr/>
        <p:txBody>
          <a:bodyPr/>
          <a:lstStyle/>
          <a:p>
            <a:r>
              <a:rPr lang="en-US"/>
              <a:t>Name</a:t>
            </a:r>
          </a:p>
          <a:p>
            <a:r>
              <a:rPr lang="en-US"/>
              <a:t>Title</a:t>
            </a:r>
          </a:p>
          <a:p>
            <a:r>
              <a:rPr lang="en-US"/>
              <a:t>Email</a:t>
            </a:r>
          </a:p>
          <a:p>
            <a:r>
              <a:rPr lang="en-US"/>
              <a:t>Social</a:t>
            </a:r>
          </a:p>
        </p:txBody>
      </p:sp>
    </p:spTree>
    <p:extLst>
      <p:ext uri="{BB962C8B-B14F-4D97-AF65-F5344CB8AC3E}">
        <p14:creationId xmlns:p14="http://schemas.microsoft.com/office/powerpoint/2010/main" val="394626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A783-4D95-7AD5-A64F-BA771377DC38}"/>
              </a:ext>
            </a:extLst>
          </p:cNvPr>
          <p:cNvSpPr>
            <a:spLocks noGrp="1"/>
          </p:cNvSpPr>
          <p:nvPr>
            <p:ph type="title"/>
          </p:nvPr>
        </p:nvSpPr>
        <p:spPr/>
        <p:txBody>
          <a:bodyPr/>
          <a:lstStyle/>
          <a:p>
            <a:r>
              <a:rPr lang="en-US"/>
              <a:t>NOTES ON REQUIREMENTS</a:t>
            </a:r>
          </a:p>
        </p:txBody>
      </p:sp>
      <p:sp>
        <p:nvSpPr>
          <p:cNvPr id="3" name="Content Placeholder 2">
            <a:extLst>
              <a:ext uri="{FF2B5EF4-FFF2-40B4-BE49-F238E27FC236}">
                <a16:creationId xmlns:a16="http://schemas.microsoft.com/office/drawing/2014/main" id="{C99F215D-4BB4-6B90-0C89-B362BA4E7677}"/>
              </a:ext>
            </a:extLst>
          </p:cNvPr>
          <p:cNvSpPr>
            <a:spLocks noGrp="1"/>
          </p:cNvSpPr>
          <p:nvPr>
            <p:ph idx="1"/>
          </p:nvPr>
        </p:nvSpPr>
        <p:spPr/>
        <p:txBody>
          <a:bodyPr>
            <a:normAutofit fontScale="77500" lnSpcReduction="20000"/>
          </a:bodyPr>
          <a:lstStyle/>
          <a:p>
            <a:r>
              <a:rPr lang="en-US" b="1"/>
              <a:t>Problem Statement</a:t>
            </a:r>
            <a:r>
              <a:rPr lang="en-US"/>
              <a:t>: Briefly describe the problem your group is tackling. Describe the overall motivation and the input/output of the problem.</a:t>
            </a:r>
          </a:p>
          <a:p>
            <a:r>
              <a:rPr lang="en-US" b="1"/>
              <a:t>Technical Challenges</a:t>
            </a:r>
            <a:r>
              <a:rPr lang="en-US"/>
              <a:t>: Briefly describe why the problem is technically challenging.</a:t>
            </a:r>
          </a:p>
          <a:p>
            <a:r>
              <a:rPr lang="en-US" b="1"/>
              <a:t>Related Works</a:t>
            </a:r>
            <a:r>
              <a:rPr lang="en-US"/>
              <a:t>: Briefly in what ways previous works have tackled the technical challenges.</a:t>
            </a:r>
          </a:p>
          <a:p>
            <a:r>
              <a:rPr lang="en-US" b="1"/>
              <a:t>Your Approach and Results</a:t>
            </a:r>
            <a:r>
              <a:rPr lang="en-US"/>
              <a:t>: Describe your detailed technical approach and innovations. Describe evaluation results (dataset and metric). Emphasize important, interesting, or unexpected results and explain the expected results compared with previously reported results.</a:t>
            </a:r>
          </a:p>
          <a:p>
            <a:r>
              <a:rPr lang="en-US" b="1"/>
              <a:t>Broader Impact</a:t>
            </a:r>
            <a:r>
              <a:rPr lang="en-US"/>
              <a:t>: How do you expect the impact of your work to be? What can others learn from it, or how can they apply it to solve their problems? What are the limitations of your work? What are areas for future improvements?</a:t>
            </a:r>
          </a:p>
        </p:txBody>
      </p:sp>
      <p:sp>
        <p:nvSpPr>
          <p:cNvPr id="5" name="Slide Number Placeholder 2">
            <a:extLst>
              <a:ext uri="{FF2B5EF4-FFF2-40B4-BE49-F238E27FC236}">
                <a16:creationId xmlns:a16="http://schemas.microsoft.com/office/drawing/2014/main" id="{DCE69AD8-5B78-C130-EEC6-37E8F857812C}"/>
              </a:ext>
            </a:extLst>
          </p:cNvPr>
          <p:cNvSpPr>
            <a:spLocks noGrp="1"/>
          </p:cNvSpPr>
          <p:nvPr>
            <p:ph type="sldNum" sz="quarter" idx="12"/>
          </p:nvPr>
        </p:nvSpPr>
        <p:spPr>
          <a:xfrm>
            <a:off x="11256579" y="338979"/>
            <a:ext cx="578069"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15</a:t>
            </a:fld>
            <a:endParaRPr lang="en-US" sz="1600" b="1">
              <a:solidFill>
                <a:schemeClr val="tx1"/>
              </a:solidFill>
            </a:endParaRPr>
          </a:p>
        </p:txBody>
      </p:sp>
    </p:spTree>
    <p:extLst>
      <p:ext uri="{BB962C8B-B14F-4D97-AF65-F5344CB8AC3E}">
        <p14:creationId xmlns:p14="http://schemas.microsoft.com/office/powerpoint/2010/main" val="215376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7DE0-0726-8F32-3DA8-66B42D91C5CD}"/>
              </a:ext>
            </a:extLst>
          </p:cNvPr>
          <p:cNvSpPr>
            <a:spLocks noGrp="1"/>
          </p:cNvSpPr>
          <p:nvPr>
            <p:ph type="title"/>
          </p:nvPr>
        </p:nvSpPr>
        <p:spPr>
          <a:xfrm>
            <a:off x="485863" y="217262"/>
            <a:ext cx="10515600" cy="1325563"/>
          </a:xfrm>
        </p:spPr>
        <p:txBody>
          <a:bodyPr/>
          <a:lstStyle/>
          <a:p>
            <a:r>
              <a:rPr lang="en-US"/>
              <a:t>Problem Statement</a:t>
            </a:r>
          </a:p>
        </p:txBody>
      </p:sp>
      <p:sp>
        <p:nvSpPr>
          <p:cNvPr id="4" name="TextBox 3">
            <a:extLst>
              <a:ext uri="{FF2B5EF4-FFF2-40B4-BE49-F238E27FC236}">
                <a16:creationId xmlns:a16="http://schemas.microsoft.com/office/drawing/2014/main" id="{86D4F5A4-96CC-31FC-BEFB-0FF56525436F}"/>
              </a:ext>
            </a:extLst>
          </p:cNvPr>
          <p:cNvSpPr txBox="1"/>
          <p:nvPr/>
        </p:nvSpPr>
        <p:spPr>
          <a:xfrm>
            <a:off x="941879" y="1495201"/>
            <a:ext cx="10940358" cy="1933799"/>
          </a:xfrm>
          <a:prstGeom prst="rect">
            <a:avLst/>
          </a:prstGeom>
          <a:noFill/>
        </p:spPr>
        <p:txBody>
          <a:bodyPr wrap="square" rtlCol="0">
            <a:spAutoFit/>
          </a:bodyPr>
          <a:lstStyle/>
          <a:p>
            <a:pPr marL="285750" indent="-285750">
              <a:lnSpc>
                <a:spcPct val="150000"/>
              </a:lnSpc>
              <a:buFont typeface="Wingdings" pitchFamily="2" charset="2"/>
              <a:buChar char="§"/>
            </a:pPr>
            <a:r>
              <a:rPr lang="en-US" sz="1600"/>
              <a:t>Scaling LLMs dynamic to meet EULA while optimizing resources</a:t>
            </a:r>
          </a:p>
          <a:p>
            <a:pPr marL="285750" indent="-285750">
              <a:lnSpc>
                <a:spcPct val="150000"/>
              </a:lnSpc>
              <a:buFont typeface="Wingdings" pitchFamily="2" charset="2"/>
              <a:buChar char="§"/>
            </a:pPr>
            <a:r>
              <a:rPr lang="en-US" sz="1600"/>
              <a:t>LLMS  I/O are memory bound</a:t>
            </a:r>
          </a:p>
          <a:p>
            <a:pPr marL="285750" indent="-285750">
              <a:lnSpc>
                <a:spcPct val="150000"/>
              </a:lnSpc>
              <a:buFont typeface="Wingdings" pitchFamily="2" charset="2"/>
              <a:buChar char="§"/>
            </a:pPr>
            <a:r>
              <a:rPr lang="en-US" sz="1600"/>
              <a:t>Memory requirements scales with model size and token sequence length</a:t>
            </a:r>
          </a:p>
          <a:p>
            <a:pPr marL="285750" indent="-285750">
              <a:lnSpc>
                <a:spcPct val="150000"/>
              </a:lnSpc>
              <a:buFont typeface="Wingdings" pitchFamily="2" charset="2"/>
              <a:buChar char="§"/>
            </a:pPr>
            <a:r>
              <a:rPr lang="en-US" sz="1600"/>
              <a:t>Underutilization of total memory cache scales with variance in input length</a:t>
            </a:r>
          </a:p>
          <a:p>
            <a:pPr marL="285750" indent="-285750">
              <a:lnSpc>
                <a:spcPct val="150000"/>
              </a:lnSpc>
              <a:buFont typeface="Wingdings" pitchFamily="2" charset="2"/>
              <a:buChar char="§"/>
            </a:pPr>
            <a:r>
              <a:rPr lang="en-US" sz="1600"/>
              <a:t>Problem is exemplified in dynamic input usage like with chatbots</a:t>
            </a:r>
          </a:p>
        </p:txBody>
      </p:sp>
      <p:pic>
        <p:nvPicPr>
          <p:cNvPr id="8" name="Picture 7">
            <a:extLst>
              <a:ext uri="{FF2B5EF4-FFF2-40B4-BE49-F238E27FC236}">
                <a16:creationId xmlns:a16="http://schemas.microsoft.com/office/drawing/2014/main" id="{F905A3AE-EEAA-55B5-0C0B-49CF1C42D0A4}"/>
              </a:ext>
            </a:extLst>
          </p:cNvPr>
          <p:cNvPicPr>
            <a:picLocks noChangeAspect="1"/>
          </p:cNvPicPr>
          <p:nvPr/>
        </p:nvPicPr>
        <p:blipFill>
          <a:blip r:embed="rId2"/>
          <a:stretch>
            <a:fillRect/>
          </a:stretch>
        </p:blipFill>
        <p:spPr>
          <a:xfrm>
            <a:off x="485863" y="3769909"/>
            <a:ext cx="5466329" cy="1344775"/>
          </a:xfrm>
          <a:prstGeom prst="rect">
            <a:avLst/>
          </a:prstGeom>
        </p:spPr>
      </p:pic>
      <p:sp>
        <p:nvSpPr>
          <p:cNvPr id="9" name="TextBox 8">
            <a:extLst>
              <a:ext uri="{FF2B5EF4-FFF2-40B4-BE49-F238E27FC236}">
                <a16:creationId xmlns:a16="http://schemas.microsoft.com/office/drawing/2014/main" id="{F7138AFE-F539-4C3B-C152-D2F8BB32D83D}"/>
              </a:ext>
            </a:extLst>
          </p:cNvPr>
          <p:cNvSpPr txBox="1"/>
          <p:nvPr/>
        </p:nvSpPr>
        <p:spPr>
          <a:xfrm>
            <a:off x="2998895" y="3449646"/>
            <a:ext cx="1168098" cy="369332"/>
          </a:xfrm>
          <a:prstGeom prst="rect">
            <a:avLst/>
          </a:prstGeom>
          <a:noFill/>
        </p:spPr>
        <p:txBody>
          <a:bodyPr wrap="square" rtlCol="0">
            <a:spAutoFit/>
          </a:bodyPr>
          <a:lstStyle/>
          <a:p>
            <a:r>
              <a:rPr lang="en-US" b="1"/>
              <a:t>Static</a:t>
            </a:r>
          </a:p>
        </p:txBody>
      </p:sp>
      <p:pic>
        <p:nvPicPr>
          <p:cNvPr id="11" name="Picture 10">
            <a:extLst>
              <a:ext uri="{FF2B5EF4-FFF2-40B4-BE49-F238E27FC236}">
                <a16:creationId xmlns:a16="http://schemas.microsoft.com/office/drawing/2014/main" id="{11C3C521-081D-6583-DBFA-E4875780E462}"/>
              </a:ext>
            </a:extLst>
          </p:cNvPr>
          <p:cNvPicPr>
            <a:picLocks noChangeAspect="1"/>
          </p:cNvPicPr>
          <p:nvPr/>
        </p:nvPicPr>
        <p:blipFill>
          <a:blip r:embed="rId3"/>
          <a:stretch>
            <a:fillRect/>
          </a:stretch>
        </p:blipFill>
        <p:spPr>
          <a:xfrm>
            <a:off x="6216606" y="3707853"/>
            <a:ext cx="5429983" cy="1381120"/>
          </a:xfrm>
          <a:prstGeom prst="rect">
            <a:avLst/>
          </a:prstGeom>
        </p:spPr>
      </p:pic>
      <p:sp>
        <p:nvSpPr>
          <p:cNvPr id="12" name="TextBox 11">
            <a:extLst>
              <a:ext uri="{FF2B5EF4-FFF2-40B4-BE49-F238E27FC236}">
                <a16:creationId xmlns:a16="http://schemas.microsoft.com/office/drawing/2014/main" id="{E718632A-E309-7DF9-1FDF-097676664931}"/>
              </a:ext>
            </a:extLst>
          </p:cNvPr>
          <p:cNvSpPr txBox="1"/>
          <p:nvPr/>
        </p:nvSpPr>
        <p:spPr>
          <a:xfrm>
            <a:off x="8149523" y="3449646"/>
            <a:ext cx="2492446" cy="369332"/>
          </a:xfrm>
          <a:prstGeom prst="rect">
            <a:avLst/>
          </a:prstGeom>
          <a:noFill/>
        </p:spPr>
        <p:txBody>
          <a:bodyPr wrap="square" rtlCol="0">
            <a:spAutoFit/>
          </a:bodyPr>
          <a:lstStyle/>
          <a:p>
            <a:r>
              <a:rPr lang="en-US" b="1"/>
              <a:t>Continuous</a:t>
            </a:r>
          </a:p>
        </p:txBody>
      </p:sp>
      <p:sp>
        <p:nvSpPr>
          <p:cNvPr id="14" name="TextBox 13">
            <a:extLst>
              <a:ext uri="{FF2B5EF4-FFF2-40B4-BE49-F238E27FC236}">
                <a16:creationId xmlns:a16="http://schemas.microsoft.com/office/drawing/2014/main" id="{51B844D5-478A-C85E-BDC3-94C52B18DC26}"/>
              </a:ext>
            </a:extLst>
          </p:cNvPr>
          <p:cNvSpPr txBox="1"/>
          <p:nvPr/>
        </p:nvSpPr>
        <p:spPr>
          <a:xfrm>
            <a:off x="2974276" y="5694656"/>
            <a:ext cx="5538774" cy="369332"/>
          </a:xfrm>
          <a:prstGeom prst="rect">
            <a:avLst/>
          </a:prstGeom>
          <a:noFill/>
        </p:spPr>
        <p:txBody>
          <a:bodyPr wrap="square" rtlCol="0">
            <a:spAutoFit/>
          </a:bodyPr>
          <a:lstStyle/>
          <a:p>
            <a:pPr algn="ctr"/>
            <a:r>
              <a:rPr lang="en-US">
                <a:solidFill>
                  <a:schemeClr val="tx2"/>
                </a:solidFill>
              </a:rPr>
              <a:t>“White space represents unused memory!”</a:t>
            </a:r>
          </a:p>
        </p:txBody>
      </p:sp>
      <p:sp>
        <p:nvSpPr>
          <p:cNvPr id="15" name="TextBox 14">
            <a:extLst>
              <a:ext uri="{FF2B5EF4-FFF2-40B4-BE49-F238E27FC236}">
                <a16:creationId xmlns:a16="http://schemas.microsoft.com/office/drawing/2014/main" id="{01DAF50C-54FC-0982-2C5D-29E69DB51644}"/>
              </a:ext>
            </a:extLst>
          </p:cNvPr>
          <p:cNvSpPr txBox="1"/>
          <p:nvPr/>
        </p:nvSpPr>
        <p:spPr>
          <a:xfrm>
            <a:off x="2316301" y="5213937"/>
            <a:ext cx="7271782" cy="276999"/>
          </a:xfrm>
          <a:prstGeom prst="rect">
            <a:avLst/>
          </a:prstGeom>
          <a:noFill/>
        </p:spPr>
        <p:txBody>
          <a:bodyPr wrap="square" rtlCol="0">
            <a:spAutoFit/>
          </a:bodyPr>
          <a:lstStyle/>
          <a:p>
            <a:pPr algn="ctr"/>
            <a:r>
              <a:rPr lang="en-US" sz="1200" err="1"/>
              <a:t>Liaw</a:t>
            </a:r>
            <a:r>
              <a:rPr lang="en-US" sz="1200"/>
              <a:t>, R., et al, (2023), https://</a:t>
            </a:r>
            <a:r>
              <a:rPr lang="en-US" sz="1200" err="1"/>
              <a:t>www.anyscale.com</a:t>
            </a:r>
            <a:r>
              <a:rPr lang="en-US" sz="1200"/>
              <a:t>/blog/continuous-batching-</a:t>
            </a:r>
            <a:r>
              <a:rPr lang="en-US" sz="1200" err="1"/>
              <a:t>llm</a:t>
            </a:r>
            <a:r>
              <a:rPr lang="en-US" sz="1200"/>
              <a:t>-inference</a:t>
            </a:r>
          </a:p>
        </p:txBody>
      </p:sp>
      <p:sp>
        <p:nvSpPr>
          <p:cNvPr id="3" name="Slide Number Placeholder 2">
            <a:extLst>
              <a:ext uri="{FF2B5EF4-FFF2-40B4-BE49-F238E27FC236}">
                <a16:creationId xmlns:a16="http://schemas.microsoft.com/office/drawing/2014/main" id="{D8EE93C7-39BE-3F38-2731-B8724732B1FE}"/>
              </a:ext>
            </a:extLst>
          </p:cNvPr>
          <p:cNvSpPr>
            <a:spLocks noGrp="1"/>
          </p:cNvSpPr>
          <p:nvPr>
            <p:ph type="sldNum" sz="quarter" idx="12"/>
          </p:nvPr>
        </p:nvSpPr>
        <p:spPr>
          <a:xfrm>
            <a:off x="11340662" y="338979"/>
            <a:ext cx="493986"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1</a:t>
            </a:fld>
            <a:endParaRPr lang="en-US" sz="1600" b="1">
              <a:solidFill>
                <a:schemeClr val="tx1"/>
              </a:solidFill>
            </a:endParaRPr>
          </a:p>
        </p:txBody>
      </p:sp>
    </p:spTree>
    <p:extLst>
      <p:ext uri="{BB962C8B-B14F-4D97-AF65-F5344CB8AC3E}">
        <p14:creationId xmlns:p14="http://schemas.microsoft.com/office/powerpoint/2010/main" val="184851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25F6-2B88-F2C7-A793-51671B5977EA}"/>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0B4B4BE2-0F43-14B5-A1CB-86BE603D4CB7}"/>
              </a:ext>
            </a:extLst>
          </p:cNvPr>
          <p:cNvSpPr>
            <a:spLocks noGrp="1"/>
          </p:cNvSpPr>
          <p:nvPr>
            <p:ph idx="1"/>
          </p:nvPr>
        </p:nvSpPr>
        <p:spPr>
          <a:xfrm>
            <a:off x="1368528" y="1886209"/>
            <a:ext cx="9793457" cy="2220154"/>
          </a:xfrm>
        </p:spPr>
        <p:txBody>
          <a:bodyPr>
            <a:normAutofit/>
          </a:bodyPr>
          <a:lstStyle/>
          <a:p>
            <a:pPr algn="thaiDist">
              <a:lnSpc>
                <a:spcPct val="150000"/>
              </a:lnSpc>
              <a:buFont typeface="Wingdings" pitchFamily="2" charset="2"/>
              <a:buChar char="§"/>
            </a:pPr>
            <a:r>
              <a:rPr lang="en-US" sz="1800"/>
              <a:t>To explore and compare the effect of </a:t>
            </a:r>
            <a:r>
              <a:rPr lang="en-US" sz="1800" b="0" i="0" u="none" strike="noStrike">
                <a:solidFill>
                  <a:srgbClr val="000000"/>
                </a:solidFill>
                <a:effectLst/>
              </a:rPr>
              <a:t>HuggingFace’s text-generation-inference </a:t>
            </a:r>
            <a:r>
              <a:rPr lang="en-US" sz="1800" b="1" i="0" u="none" strike="noStrike">
                <a:solidFill>
                  <a:srgbClr val="000000"/>
                </a:solidFill>
                <a:effectLst/>
              </a:rPr>
              <a:t>(HF-TGI) </a:t>
            </a:r>
            <a:r>
              <a:rPr lang="en-US" sz="1800" b="0" i="0" u="none" strike="noStrike">
                <a:solidFill>
                  <a:srgbClr val="000000"/>
                </a:solidFill>
                <a:effectLst/>
              </a:rPr>
              <a:t>and </a:t>
            </a:r>
            <a:r>
              <a:rPr lang="en-US" sz="1800" b="1" i="0" u="none" strike="noStrike" err="1">
                <a:solidFill>
                  <a:srgbClr val="000000"/>
                </a:solidFill>
                <a:effectLst/>
              </a:rPr>
              <a:t>vLLM</a:t>
            </a:r>
            <a:r>
              <a:rPr lang="en-US" sz="1800" b="1" i="0" u="none" strike="noStrike">
                <a:solidFill>
                  <a:srgbClr val="000000"/>
                </a:solidFill>
                <a:effectLst/>
              </a:rPr>
              <a:t> </a:t>
            </a:r>
            <a:r>
              <a:rPr lang="en-US" sz="1800" b="0" i="0" u="none" strike="noStrike">
                <a:solidFill>
                  <a:srgbClr val="000000"/>
                </a:solidFill>
                <a:effectLst/>
              </a:rPr>
              <a:t>inference systems </a:t>
            </a:r>
            <a:r>
              <a:rPr lang="en-US" sz="1800"/>
              <a:t>on LLM performance metrics (throughput and latency)</a:t>
            </a:r>
          </a:p>
          <a:p>
            <a:pPr algn="thaiDist">
              <a:lnSpc>
                <a:spcPct val="150000"/>
              </a:lnSpc>
              <a:buFont typeface="Wingdings" pitchFamily="2" charset="2"/>
              <a:buChar char="§"/>
            </a:pPr>
            <a:r>
              <a:rPr lang="en-US" sz="1800"/>
              <a:t>Understand the underlying mechanisms behind performance improvements and recapture previously reported results</a:t>
            </a:r>
          </a:p>
        </p:txBody>
      </p:sp>
      <p:pic>
        <p:nvPicPr>
          <p:cNvPr id="4" name="Picture 3">
            <a:extLst>
              <a:ext uri="{FF2B5EF4-FFF2-40B4-BE49-F238E27FC236}">
                <a16:creationId xmlns:a16="http://schemas.microsoft.com/office/drawing/2014/main" id="{8801A45D-1D5C-A04F-769C-19EB96D35600}"/>
              </a:ext>
            </a:extLst>
          </p:cNvPr>
          <p:cNvPicPr>
            <a:picLocks noChangeAspect="1"/>
          </p:cNvPicPr>
          <p:nvPr/>
        </p:nvPicPr>
        <p:blipFill>
          <a:blip r:embed="rId2"/>
          <a:stretch>
            <a:fillRect/>
          </a:stretch>
        </p:blipFill>
        <p:spPr>
          <a:xfrm>
            <a:off x="3590794" y="3942883"/>
            <a:ext cx="2143125" cy="2143125"/>
          </a:xfrm>
          <a:prstGeom prst="rect">
            <a:avLst/>
          </a:prstGeom>
        </p:spPr>
      </p:pic>
      <p:pic>
        <p:nvPicPr>
          <p:cNvPr id="5" name="Picture 4">
            <a:extLst>
              <a:ext uri="{FF2B5EF4-FFF2-40B4-BE49-F238E27FC236}">
                <a16:creationId xmlns:a16="http://schemas.microsoft.com/office/drawing/2014/main" id="{31726814-892F-1672-29AB-6F0B0989D231}"/>
              </a:ext>
            </a:extLst>
          </p:cNvPr>
          <p:cNvPicPr>
            <a:picLocks noChangeAspect="1"/>
          </p:cNvPicPr>
          <p:nvPr/>
        </p:nvPicPr>
        <p:blipFill>
          <a:blip r:embed="rId3"/>
          <a:stretch>
            <a:fillRect/>
          </a:stretch>
        </p:blipFill>
        <p:spPr>
          <a:xfrm>
            <a:off x="6458083" y="4017527"/>
            <a:ext cx="1905000" cy="1905000"/>
          </a:xfrm>
          <a:prstGeom prst="rect">
            <a:avLst/>
          </a:prstGeom>
        </p:spPr>
      </p:pic>
      <p:sp>
        <p:nvSpPr>
          <p:cNvPr id="6" name="TextBox 5">
            <a:extLst>
              <a:ext uri="{FF2B5EF4-FFF2-40B4-BE49-F238E27FC236}">
                <a16:creationId xmlns:a16="http://schemas.microsoft.com/office/drawing/2014/main" id="{05589DD9-B92D-4319-7040-8409FFB6958A}"/>
              </a:ext>
            </a:extLst>
          </p:cNvPr>
          <p:cNvSpPr txBox="1"/>
          <p:nvPr/>
        </p:nvSpPr>
        <p:spPr>
          <a:xfrm>
            <a:off x="5928788" y="4785361"/>
            <a:ext cx="624840" cy="369332"/>
          </a:xfrm>
          <a:prstGeom prst="rect">
            <a:avLst/>
          </a:prstGeom>
          <a:noFill/>
        </p:spPr>
        <p:txBody>
          <a:bodyPr wrap="square" rtlCol="0">
            <a:spAutoFit/>
          </a:bodyPr>
          <a:lstStyle/>
          <a:p>
            <a:r>
              <a:rPr lang="en-US" b="1"/>
              <a:t>VS</a:t>
            </a:r>
          </a:p>
        </p:txBody>
      </p:sp>
      <p:sp>
        <p:nvSpPr>
          <p:cNvPr id="8" name="TextBox 7">
            <a:extLst>
              <a:ext uri="{FF2B5EF4-FFF2-40B4-BE49-F238E27FC236}">
                <a16:creationId xmlns:a16="http://schemas.microsoft.com/office/drawing/2014/main" id="{95DF9A18-3E92-E15F-B44B-1034496449A4}"/>
              </a:ext>
            </a:extLst>
          </p:cNvPr>
          <p:cNvSpPr txBox="1"/>
          <p:nvPr/>
        </p:nvSpPr>
        <p:spPr>
          <a:xfrm>
            <a:off x="4214650" y="5978738"/>
            <a:ext cx="987972" cy="369332"/>
          </a:xfrm>
          <a:prstGeom prst="rect">
            <a:avLst/>
          </a:prstGeom>
          <a:noFill/>
        </p:spPr>
        <p:txBody>
          <a:bodyPr wrap="square">
            <a:spAutoFit/>
          </a:bodyPr>
          <a:lstStyle/>
          <a:p>
            <a:r>
              <a:rPr lang="en-US" sz="1800" b="1" i="0" u="none" strike="noStrike">
                <a:solidFill>
                  <a:srgbClr val="0070C0"/>
                </a:solidFill>
                <a:effectLst/>
              </a:rPr>
              <a:t>HF-TGI</a:t>
            </a:r>
            <a:endParaRPr lang="en-US">
              <a:solidFill>
                <a:srgbClr val="0070C0"/>
              </a:solidFill>
            </a:endParaRPr>
          </a:p>
        </p:txBody>
      </p:sp>
      <p:sp>
        <p:nvSpPr>
          <p:cNvPr id="9" name="TextBox 8">
            <a:extLst>
              <a:ext uri="{FF2B5EF4-FFF2-40B4-BE49-F238E27FC236}">
                <a16:creationId xmlns:a16="http://schemas.microsoft.com/office/drawing/2014/main" id="{87D10830-BF4B-34A8-342F-2B47F20B307F}"/>
              </a:ext>
            </a:extLst>
          </p:cNvPr>
          <p:cNvSpPr txBox="1"/>
          <p:nvPr/>
        </p:nvSpPr>
        <p:spPr>
          <a:xfrm>
            <a:off x="7137314" y="5978738"/>
            <a:ext cx="987972" cy="369332"/>
          </a:xfrm>
          <a:prstGeom prst="rect">
            <a:avLst/>
          </a:prstGeom>
          <a:noFill/>
        </p:spPr>
        <p:txBody>
          <a:bodyPr wrap="square">
            <a:spAutoFit/>
          </a:bodyPr>
          <a:lstStyle/>
          <a:p>
            <a:r>
              <a:rPr lang="en-US" sz="1800" b="1" i="0" u="none" strike="noStrike" err="1">
                <a:solidFill>
                  <a:srgbClr val="0070C0"/>
                </a:solidFill>
                <a:effectLst/>
              </a:rPr>
              <a:t>vLLM</a:t>
            </a:r>
            <a:endParaRPr lang="en-US">
              <a:solidFill>
                <a:srgbClr val="0070C0"/>
              </a:solidFill>
            </a:endParaRPr>
          </a:p>
        </p:txBody>
      </p:sp>
      <p:sp>
        <p:nvSpPr>
          <p:cNvPr id="12" name="Slide Number Placeholder 2">
            <a:extLst>
              <a:ext uri="{FF2B5EF4-FFF2-40B4-BE49-F238E27FC236}">
                <a16:creationId xmlns:a16="http://schemas.microsoft.com/office/drawing/2014/main" id="{BD49DB26-CFAF-7702-4BB0-384FD8488160}"/>
              </a:ext>
            </a:extLst>
          </p:cNvPr>
          <p:cNvSpPr>
            <a:spLocks noGrp="1"/>
          </p:cNvSpPr>
          <p:nvPr>
            <p:ph type="sldNum" sz="quarter" idx="12"/>
          </p:nvPr>
        </p:nvSpPr>
        <p:spPr>
          <a:xfrm>
            <a:off x="11340662" y="338979"/>
            <a:ext cx="493986"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2</a:t>
            </a:fld>
            <a:endParaRPr lang="en-US" sz="1600" b="1">
              <a:solidFill>
                <a:schemeClr val="tx1"/>
              </a:solidFill>
            </a:endParaRPr>
          </a:p>
        </p:txBody>
      </p:sp>
    </p:spTree>
    <p:extLst>
      <p:ext uri="{BB962C8B-B14F-4D97-AF65-F5344CB8AC3E}">
        <p14:creationId xmlns:p14="http://schemas.microsoft.com/office/powerpoint/2010/main" val="284877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AC88-1E52-4418-620A-2B1371459DE7}"/>
              </a:ext>
            </a:extLst>
          </p:cNvPr>
          <p:cNvSpPr>
            <a:spLocks noGrp="1"/>
          </p:cNvSpPr>
          <p:nvPr>
            <p:ph type="title"/>
          </p:nvPr>
        </p:nvSpPr>
        <p:spPr/>
        <p:txBody>
          <a:bodyPr/>
          <a:lstStyle/>
          <a:p>
            <a:r>
              <a:rPr lang="en-US"/>
              <a:t>Technical Challenges</a:t>
            </a:r>
          </a:p>
        </p:txBody>
      </p:sp>
      <p:sp>
        <p:nvSpPr>
          <p:cNvPr id="4" name="TextBox 3">
            <a:extLst>
              <a:ext uri="{FF2B5EF4-FFF2-40B4-BE49-F238E27FC236}">
                <a16:creationId xmlns:a16="http://schemas.microsoft.com/office/drawing/2014/main" id="{2F492728-FA13-37FB-DBF3-DCC4C4F0DF2F}"/>
              </a:ext>
            </a:extLst>
          </p:cNvPr>
          <p:cNvSpPr txBox="1"/>
          <p:nvPr/>
        </p:nvSpPr>
        <p:spPr>
          <a:xfrm>
            <a:off x="1414419" y="1593828"/>
            <a:ext cx="10126211" cy="707886"/>
          </a:xfrm>
          <a:prstGeom prst="rect">
            <a:avLst/>
          </a:prstGeom>
          <a:noFill/>
        </p:spPr>
        <p:txBody>
          <a:bodyPr wrap="square" rtlCol="0">
            <a:spAutoFit/>
          </a:bodyPr>
          <a:lstStyle/>
          <a:p>
            <a:pPr marL="285750" indent="-285750">
              <a:buFont typeface="Wingdings" pitchFamily="2" charset="2"/>
              <a:buChar char="§"/>
            </a:pPr>
            <a:r>
              <a:rPr lang="en-US" sz="2000"/>
              <a:t>Initializing model and respective framework: Local? </a:t>
            </a:r>
            <a:r>
              <a:rPr lang="en-US" sz="2000" err="1"/>
              <a:t>Colab</a:t>
            </a:r>
            <a:r>
              <a:rPr lang="en-US" sz="2000"/>
              <a:t>? </a:t>
            </a:r>
            <a:r>
              <a:rPr lang="en-US" sz="2000">
                <a:solidFill>
                  <a:srgbClr val="0070C0"/>
                </a:solidFill>
              </a:rPr>
              <a:t>Cloud based service?</a:t>
            </a:r>
          </a:p>
          <a:p>
            <a:pPr marL="285750" indent="-285750">
              <a:buFont typeface="Wingdings" pitchFamily="2" charset="2"/>
              <a:buChar char="§"/>
            </a:pPr>
            <a:endParaRPr lang="en-US" sz="2000"/>
          </a:p>
        </p:txBody>
      </p:sp>
      <p:pic>
        <p:nvPicPr>
          <p:cNvPr id="6" name="Picture 5" descr="Circuit board">
            <a:extLst>
              <a:ext uri="{FF2B5EF4-FFF2-40B4-BE49-F238E27FC236}">
                <a16:creationId xmlns:a16="http://schemas.microsoft.com/office/drawing/2014/main" id="{0DBA9335-2A66-0C2F-827F-037E4BDE0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04" y="2352088"/>
            <a:ext cx="3575885" cy="2386833"/>
          </a:xfrm>
          <a:prstGeom prst="rect">
            <a:avLst/>
          </a:prstGeom>
        </p:spPr>
      </p:pic>
      <p:pic>
        <p:nvPicPr>
          <p:cNvPr id="9" name="Picture 8">
            <a:extLst>
              <a:ext uri="{FF2B5EF4-FFF2-40B4-BE49-F238E27FC236}">
                <a16:creationId xmlns:a16="http://schemas.microsoft.com/office/drawing/2014/main" id="{03987CA0-8EE2-26D7-AEC5-69FD010B469D}"/>
              </a:ext>
            </a:extLst>
          </p:cNvPr>
          <p:cNvPicPr>
            <a:picLocks noChangeAspect="1"/>
          </p:cNvPicPr>
          <p:nvPr/>
        </p:nvPicPr>
        <p:blipFill>
          <a:blip r:embed="rId3"/>
          <a:stretch>
            <a:fillRect/>
          </a:stretch>
        </p:blipFill>
        <p:spPr>
          <a:xfrm>
            <a:off x="5029200" y="2277489"/>
            <a:ext cx="2133600" cy="2133600"/>
          </a:xfrm>
          <a:prstGeom prst="rect">
            <a:avLst/>
          </a:prstGeom>
        </p:spPr>
      </p:pic>
      <p:grpSp>
        <p:nvGrpSpPr>
          <p:cNvPr id="13" name="Group 12">
            <a:extLst>
              <a:ext uri="{FF2B5EF4-FFF2-40B4-BE49-F238E27FC236}">
                <a16:creationId xmlns:a16="http://schemas.microsoft.com/office/drawing/2014/main" id="{1E5C027D-C3C2-50AE-C936-384BEB1FFD17}"/>
              </a:ext>
            </a:extLst>
          </p:cNvPr>
          <p:cNvGrpSpPr/>
          <p:nvPr/>
        </p:nvGrpSpPr>
        <p:grpSpPr>
          <a:xfrm>
            <a:off x="8056663" y="2216400"/>
            <a:ext cx="3396172" cy="2446554"/>
            <a:chOff x="8077200" y="2167698"/>
            <a:chExt cx="3524577" cy="2539055"/>
          </a:xfrm>
        </p:grpSpPr>
        <p:pic>
          <p:nvPicPr>
            <p:cNvPr id="1026" name="Picture 2" descr="Media Resources | Chameleon">
              <a:extLst>
                <a:ext uri="{FF2B5EF4-FFF2-40B4-BE49-F238E27FC236}">
                  <a16:creationId xmlns:a16="http://schemas.microsoft.com/office/drawing/2014/main" id="{10D4B777-327F-39BD-0103-C92A9A88A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3815753"/>
              <a:ext cx="3524577" cy="8910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Cloud Computing with solid fill">
              <a:extLst>
                <a:ext uri="{FF2B5EF4-FFF2-40B4-BE49-F238E27FC236}">
                  <a16:creationId xmlns:a16="http://schemas.microsoft.com/office/drawing/2014/main" id="{7B05F0D5-837C-9F00-8E55-A07826C96D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23859" y="2167698"/>
              <a:ext cx="1952044" cy="1952044"/>
            </a:xfrm>
            <a:prstGeom prst="rect">
              <a:avLst/>
            </a:prstGeom>
          </p:spPr>
        </p:pic>
      </p:grpSp>
      <p:sp>
        <p:nvSpPr>
          <p:cNvPr id="10" name="TextBox 9">
            <a:extLst>
              <a:ext uri="{FF2B5EF4-FFF2-40B4-BE49-F238E27FC236}">
                <a16:creationId xmlns:a16="http://schemas.microsoft.com/office/drawing/2014/main" id="{F8A18083-766C-8D31-CDB9-B6422E84F4FB}"/>
              </a:ext>
            </a:extLst>
          </p:cNvPr>
          <p:cNvSpPr txBox="1"/>
          <p:nvPr/>
        </p:nvSpPr>
        <p:spPr>
          <a:xfrm>
            <a:off x="1414418" y="5118657"/>
            <a:ext cx="7058069" cy="958596"/>
          </a:xfrm>
          <a:prstGeom prst="rect">
            <a:avLst/>
          </a:prstGeom>
          <a:noFill/>
        </p:spPr>
        <p:txBody>
          <a:bodyPr wrap="square" rtlCol="0">
            <a:spAutoFit/>
          </a:bodyPr>
          <a:lstStyle/>
          <a:p>
            <a:pPr marL="285750" indent="-285750">
              <a:lnSpc>
                <a:spcPct val="150000"/>
              </a:lnSpc>
              <a:buFont typeface="Wingdings" pitchFamily="2" charset="2"/>
              <a:buChar char="§"/>
            </a:pPr>
            <a:r>
              <a:rPr lang="en-US" sz="2000"/>
              <a:t>Subsequent challenges with learning the framework, installing dependencies, creating environments, etc.</a:t>
            </a:r>
          </a:p>
        </p:txBody>
      </p:sp>
      <p:sp>
        <p:nvSpPr>
          <p:cNvPr id="11" name="Rectangle 10">
            <a:extLst>
              <a:ext uri="{FF2B5EF4-FFF2-40B4-BE49-F238E27FC236}">
                <a16:creationId xmlns:a16="http://schemas.microsoft.com/office/drawing/2014/main" id="{4AD84C96-343F-1C28-51B2-2E1B734D1BDE}"/>
              </a:ext>
            </a:extLst>
          </p:cNvPr>
          <p:cNvSpPr/>
          <p:nvPr/>
        </p:nvSpPr>
        <p:spPr>
          <a:xfrm>
            <a:off x="7836611" y="2126286"/>
            <a:ext cx="3836277" cy="2888627"/>
          </a:xfrm>
          <a:prstGeom prst="rect">
            <a:avLst/>
          </a:prstGeom>
          <a:noFill/>
          <a:ln w="34925" cap="rnd">
            <a:solidFill>
              <a:srgbClr val="C00000"/>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B124FF0-210A-0619-98E6-268731875303}"/>
              </a:ext>
            </a:extLst>
          </p:cNvPr>
          <p:cNvSpPr txBox="1"/>
          <p:nvPr/>
        </p:nvSpPr>
        <p:spPr>
          <a:xfrm>
            <a:off x="7722087" y="5098552"/>
            <a:ext cx="3979756" cy="338554"/>
          </a:xfrm>
          <a:prstGeom prst="rect">
            <a:avLst/>
          </a:prstGeom>
          <a:noFill/>
        </p:spPr>
        <p:txBody>
          <a:bodyPr wrap="square" rtlCol="0">
            <a:spAutoFit/>
          </a:bodyPr>
          <a:lstStyle/>
          <a:p>
            <a:pPr algn="ctr"/>
            <a:r>
              <a:rPr lang="en-US" sz="1600"/>
              <a:t>– Selected/built instances on </a:t>
            </a:r>
            <a:r>
              <a:rPr lang="en-US" sz="1600" b="1"/>
              <a:t>CHI@UC </a:t>
            </a:r>
            <a:r>
              <a:rPr lang="en-US" sz="1600"/>
              <a:t>–</a:t>
            </a:r>
          </a:p>
        </p:txBody>
      </p:sp>
      <p:sp>
        <p:nvSpPr>
          <p:cNvPr id="7" name="Slide Number Placeholder 2">
            <a:extLst>
              <a:ext uri="{FF2B5EF4-FFF2-40B4-BE49-F238E27FC236}">
                <a16:creationId xmlns:a16="http://schemas.microsoft.com/office/drawing/2014/main" id="{BC16C10B-66B8-17D9-17E9-2C74C7EB5AAA}"/>
              </a:ext>
            </a:extLst>
          </p:cNvPr>
          <p:cNvSpPr>
            <a:spLocks noGrp="1"/>
          </p:cNvSpPr>
          <p:nvPr>
            <p:ph type="sldNum" sz="quarter" idx="12"/>
          </p:nvPr>
        </p:nvSpPr>
        <p:spPr>
          <a:xfrm>
            <a:off x="11340662" y="338979"/>
            <a:ext cx="493986"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3</a:t>
            </a:fld>
            <a:endParaRPr lang="en-US" sz="1600" b="1">
              <a:solidFill>
                <a:schemeClr val="tx1"/>
              </a:solidFill>
            </a:endParaRPr>
          </a:p>
        </p:txBody>
      </p:sp>
    </p:spTree>
    <p:extLst>
      <p:ext uri="{BB962C8B-B14F-4D97-AF65-F5344CB8AC3E}">
        <p14:creationId xmlns:p14="http://schemas.microsoft.com/office/powerpoint/2010/main" val="65158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F5AB3-8114-BD7B-253E-D4C154D2D7DB}"/>
              </a:ext>
            </a:extLst>
          </p:cNvPr>
          <p:cNvSpPr>
            <a:spLocks noGrp="1"/>
          </p:cNvSpPr>
          <p:nvPr>
            <p:ph idx="1"/>
          </p:nvPr>
        </p:nvSpPr>
        <p:spPr>
          <a:xfrm>
            <a:off x="1319048" y="1690688"/>
            <a:ext cx="10515600" cy="1095927"/>
          </a:xfrm>
        </p:spPr>
        <p:txBody>
          <a:bodyPr>
            <a:normAutofit/>
          </a:bodyPr>
          <a:lstStyle/>
          <a:p>
            <a:pPr>
              <a:lnSpc>
                <a:spcPct val="150000"/>
              </a:lnSpc>
              <a:buFont typeface="Wingdings" pitchFamily="2" charset="2"/>
              <a:buChar char="§"/>
            </a:pPr>
            <a:r>
              <a:rPr lang="en-US" sz="2000"/>
              <a:t>Resource allocation and leasing imposed potential time constraints (</a:t>
            </a:r>
            <a:r>
              <a:rPr lang="en-US" sz="2000">
                <a:solidFill>
                  <a:srgbClr val="C00000"/>
                </a:solidFill>
              </a:rPr>
              <a:t>7-day allocations</a:t>
            </a:r>
            <a:r>
              <a:rPr lang="en-US" sz="2000"/>
              <a:t>)</a:t>
            </a:r>
          </a:p>
          <a:p>
            <a:pPr>
              <a:lnSpc>
                <a:spcPct val="150000"/>
              </a:lnSpc>
              <a:buFont typeface="Wingdings" pitchFamily="2" charset="2"/>
              <a:buChar char="§"/>
            </a:pPr>
            <a:r>
              <a:rPr lang="en-US" sz="2000"/>
              <a:t>High traffic caused lease request bottlenecking</a:t>
            </a:r>
          </a:p>
        </p:txBody>
      </p:sp>
      <p:sp>
        <p:nvSpPr>
          <p:cNvPr id="4" name="Title 1">
            <a:extLst>
              <a:ext uri="{FF2B5EF4-FFF2-40B4-BE49-F238E27FC236}">
                <a16:creationId xmlns:a16="http://schemas.microsoft.com/office/drawing/2014/main" id="{3BF7799B-2201-105C-517F-72011EC450C8}"/>
              </a:ext>
            </a:extLst>
          </p:cNvPr>
          <p:cNvSpPr>
            <a:spLocks noGrp="1"/>
          </p:cNvSpPr>
          <p:nvPr>
            <p:ph type="title"/>
          </p:nvPr>
        </p:nvSpPr>
        <p:spPr>
          <a:xfrm>
            <a:off x="838200" y="365125"/>
            <a:ext cx="10515600" cy="1325563"/>
          </a:xfrm>
        </p:spPr>
        <p:txBody>
          <a:bodyPr/>
          <a:lstStyle/>
          <a:p>
            <a:r>
              <a:rPr lang="en-US"/>
              <a:t>Technical Challenges</a:t>
            </a:r>
          </a:p>
        </p:txBody>
      </p:sp>
      <p:pic>
        <p:nvPicPr>
          <p:cNvPr id="6" name="Picture 5">
            <a:extLst>
              <a:ext uri="{FF2B5EF4-FFF2-40B4-BE49-F238E27FC236}">
                <a16:creationId xmlns:a16="http://schemas.microsoft.com/office/drawing/2014/main" id="{1DDF2196-88B5-87C5-15ED-45A4DE0DB092}"/>
              </a:ext>
            </a:extLst>
          </p:cNvPr>
          <p:cNvPicPr>
            <a:picLocks noChangeAspect="1"/>
          </p:cNvPicPr>
          <p:nvPr/>
        </p:nvPicPr>
        <p:blipFill>
          <a:blip r:embed="rId2"/>
          <a:stretch>
            <a:fillRect/>
          </a:stretch>
        </p:blipFill>
        <p:spPr>
          <a:xfrm>
            <a:off x="2396781" y="3016251"/>
            <a:ext cx="5261320" cy="3021482"/>
          </a:xfrm>
          <a:prstGeom prst="rect">
            <a:avLst/>
          </a:prstGeom>
        </p:spPr>
      </p:pic>
      <p:sp>
        <p:nvSpPr>
          <p:cNvPr id="7" name="TextBox 6">
            <a:extLst>
              <a:ext uri="{FF2B5EF4-FFF2-40B4-BE49-F238E27FC236}">
                <a16:creationId xmlns:a16="http://schemas.microsoft.com/office/drawing/2014/main" id="{B0A443C8-95AA-7849-4490-958E51127512}"/>
              </a:ext>
            </a:extLst>
          </p:cNvPr>
          <p:cNvSpPr txBox="1"/>
          <p:nvPr/>
        </p:nvSpPr>
        <p:spPr>
          <a:xfrm>
            <a:off x="8014526" y="4044625"/>
            <a:ext cx="2772537" cy="964733"/>
          </a:xfrm>
          <a:prstGeom prst="roundRect">
            <a:avLst/>
          </a:prstGeom>
          <a:solidFill>
            <a:schemeClr val="bg1">
              <a:lumMod val="95000"/>
              <a:alpha val="50196"/>
            </a:schemeClr>
          </a:solidFill>
          <a:ln>
            <a:solidFill>
              <a:schemeClr val="tx1">
                <a:lumMod val="50000"/>
                <a:lumOff val="50000"/>
              </a:schemeClr>
            </a:solidFill>
          </a:ln>
        </p:spPr>
        <p:txBody>
          <a:bodyPr wrap="square" rtlCol="0">
            <a:spAutoFit/>
          </a:bodyPr>
          <a:lstStyle/>
          <a:p>
            <a:pPr algn="ctr">
              <a:lnSpc>
                <a:spcPct val="150000"/>
              </a:lnSpc>
            </a:pPr>
            <a:r>
              <a:rPr lang="en-US"/>
              <a:t>Requested RTX-6000 GPU nodes on CHI-UC</a:t>
            </a:r>
          </a:p>
        </p:txBody>
      </p:sp>
      <p:sp>
        <p:nvSpPr>
          <p:cNvPr id="8" name="Slide Number Placeholder 2">
            <a:extLst>
              <a:ext uri="{FF2B5EF4-FFF2-40B4-BE49-F238E27FC236}">
                <a16:creationId xmlns:a16="http://schemas.microsoft.com/office/drawing/2014/main" id="{51F88776-6397-1EF0-E0B5-D3FA70DF5955}"/>
              </a:ext>
            </a:extLst>
          </p:cNvPr>
          <p:cNvSpPr>
            <a:spLocks noGrp="1"/>
          </p:cNvSpPr>
          <p:nvPr>
            <p:ph type="sldNum" sz="quarter" idx="12"/>
          </p:nvPr>
        </p:nvSpPr>
        <p:spPr>
          <a:xfrm>
            <a:off x="11340662" y="338979"/>
            <a:ext cx="493986"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4</a:t>
            </a:fld>
            <a:endParaRPr lang="en-US" sz="1600" b="1">
              <a:solidFill>
                <a:schemeClr val="tx1"/>
              </a:solidFill>
            </a:endParaRPr>
          </a:p>
        </p:txBody>
      </p:sp>
    </p:spTree>
    <p:extLst>
      <p:ext uri="{BB962C8B-B14F-4D97-AF65-F5344CB8AC3E}">
        <p14:creationId xmlns:p14="http://schemas.microsoft.com/office/powerpoint/2010/main" val="427668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EFB1-74E3-7F2E-CF1B-030AAD962B79}"/>
              </a:ext>
            </a:extLst>
          </p:cNvPr>
          <p:cNvSpPr>
            <a:spLocks noGrp="1"/>
          </p:cNvSpPr>
          <p:nvPr>
            <p:ph type="title"/>
          </p:nvPr>
        </p:nvSpPr>
        <p:spPr/>
        <p:txBody>
          <a:bodyPr/>
          <a:lstStyle/>
          <a:p>
            <a:r>
              <a:rPr lang="en-US"/>
              <a:t>Methods/approach: General</a:t>
            </a:r>
          </a:p>
        </p:txBody>
      </p:sp>
      <p:sp>
        <p:nvSpPr>
          <p:cNvPr id="3" name="Content Placeholder 2">
            <a:extLst>
              <a:ext uri="{FF2B5EF4-FFF2-40B4-BE49-F238E27FC236}">
                <a16:creationId xmlns:a16="http://schemas.microsoft.com/office/drawing/2014/main" id="{A0109777-BBAA-D89E-CEA2-CFE13258C40C}"/>
              </a:ext>
            </a:extLst>
          </p:cNvPr>
          <p:cNvSpPr>
            <a:spLocks noGrp="1"/>
          </p:cNvSpPr>
          <p:nvPr>
            <p:ph idx="1"/>
          </p:nvPr>
        </p:nvSpPr>
        <p:spPr>
          <a:xfrm>
            <a:off x="838199" y="1569375"/>
            <a:ext cx="10845801" cy="4536458"/>
          </a:xfrm>
        </p:spPr>
        <p:txBody>
          <a:bodyPr>
            <a:normAutofit/>
          </a:bodyPr>
          <a:lstStyle/>
          <a:p>
            <a:pPr>
              <a:lnSpc>
                <a:spcPct val="150000"/>
              </a:lnSpc>
            </a:pPr>
            <a:r>
              <a:rPr lang="en-US" sz="2000" b="1"/>
              <a:t>Hardware: </a:t>
            </a:r>
            <a:r>
              <a:rPr lang="en-US" sz="2000"/>
              <a:t>Quadro</a:t>
            </a:r>
            <a:r>
              <a:rPr lang="en-US" sz="2000" b="1"/>
              <a:t> </a:t>
            </a:r>
            <a:r>
              <a:rPr lang="en-US" sz="2000"/>
              <a:t>RTX-6000 </a:t>
            </a:r>
            <a:r>
              <a:rPr lang="en-US" sz="2000" err="1"/>
              <a:t>Cuda</a:t>
            </a:r>
            <a:r>
              <a:rPr lang="en-US" sz="2000"/>
              <a:t> enabled GPU node (24GB RAM)</a:t>
            </a:r>
          </a:p>
          <a:p>
            <a:pPr>
              <a:lnSpc>
                <a:spcPct val="150000"/>
              </a:lnSpc>
            </a:pPr>
            <a:r>
              <a:rPr lang="en-US" sz="2000" b="1"/>
              <a:t>OS: </a:t>
            </a:r>
            <a:r>
              <a:rPr lang="en-US" sz="2000"/>
              <a:t>Ubuntu (CUDA enabled) version 22.04</a:t>
            </a:r>
          </a:p>
          <a:p>
            <a:pPr>
              <a:lnSpc>
                <a:spcPct val="150000"/>
              </a:lnSpc>
            </a:pPr>
            <a:r>
              <a:rPr lang="en-US" sz="2000" b="1"/>
              <a:t>Model: </a:t>
            </a:r>
            <a:r>
              <a:rPr lang="en-US" sz="2000"/>
              <a:t>OPT-125M and galactica-1.3B </a:t>
            </a:r>
            <a:r>
              <a:rPr lang="en-US" sz="2000" i="1">
                <a:solidFill>
                  <a:srgbClr val="C00000"/>
                </a:solidFill>
              </a:rPr>
              <a:t>(paper used OPT-13B)</a:t>
            </a:r>
          </a:p>
          <a:p>
            <a:pPr>
              <a:lnSpc>
                <a:spcPct val="150000"/>
              </a:lnSpc>
            </a:pPr>
            <a:r>
              <a:rPr lang="en-US" sz="2000" b="1"/>
              <a:t>Frameworks: </a:t>
            </a:r>
            <a:r>
              <a:rPr lang="en-US" sz="2000" b="0" i="0" u="none" strike="noStrike" err="1">
                <a:solidFill>
                  <a:srgbClr val="000000"/>
                </a:solidFill>
                <a:effectLst/>
              </a:rPr>
              <a:t>HuggingFace’s</a:t>
            </a:r>
            <a:r>
              <a:rPr lang="en-US" sz="2000" b="0" i="0" u="none" strike="noStrike">
                <a:solidFill>
                  <a:srgbClr val="000000"/>
                </a:solidFill>
                <a:effectLst/>
              </a:rPr>
              <a:t> text-generation-inference </a:t>
            </a:r>
            <a:r>
              <a:rPr lang="en-US" sz="2000" b="1" i="0" u="none" strike="noStrike">
                <a:solidFill>
                  <a:srgbClr val="000000"/>
                </a:solidFill>
                <a:effectLst/>
              </a:rPr>
              <a:t>(HF-TGI)</a:t>
            </a:r>
            <a:r>
              <a:rPr lang="en-US" sz="2000" i="0" u="none" strike="noStrike" baseline="30000">
                <a:solidFill>
                  <a:srgbClr val="000000"/>
                </a:solidFill>
                <a:effectLst/>
              </a:rPr>
              <a:t>1</a:t>
            </a:r>
            <a:r>
              <a:rPr lang="en-US" sz="2000" b="1" i="0" u="none" strike="noStrike">
                <a:solidFill>
                  <a:srgbClr val="000000"/>
                </a:solidFill>
                <a:effectLst/>
              </a:rPr>
              <a:t> </a:t>
            </a:r>
            <a:r>
              <a:rPr lang="en-US" sz="2000"/>
              <a:t>and </a:t>
            </a:r>
            <a:r>
              <a:rPr lang="en-US" sz="2000" b="1" err="1"/>
              <a:t>vLLM</a:t>
            </a:r>
            <a:r>
              <a:rPr lang="en-US" sz="2000"/>
              <a:t> continuous batching</a:t>
            </a:r>
            <a:r>
              <a:rPr lang="en-US" sz="2000" baseline="30000"/>
              <a:t>2</a:t>
            </a:r>
          </a:p>
          <a:p>
            <a:pPr>
              <a:lnSpc>
                <a:spcPct val="150000"/>
              </a:lnSpc>
            </a:pPr>
            <a:r>
              <a:rPr lang="en-US" sz="2000" b="1"/>
              <a:t>Data analysis: </a:t>
            </a:r>
            <a:r>
              <a:rPr lang="en-US" sz="2000"/>
              <a:t>Throughput and Latency</a:t>
            </a:r>
          </a:p>
          <a:p>
            <a:pPr lvl="1">
              <a:lnSpc>
                <a:spcPct val="150000"/>
              </a:lnSpc>
            </a:pPr>
            <a:r>
              <a:rPr lang="en-US" sz="1600">
                <a:solidFill>
                  <a:srgbClr val="0070C0"/>
                </a:solidFill>
              </a:rPr>
              <a:t>Throughput: </a:t>
            </a:r>
            <a:r>
              <a:rPr lang="en-US" sz="1600"/>
              <a:t>number of requests handled in a given timeframe</a:t>
            </a:r>
          </a:p>
          <a:p>
            <a:pPr lvl="1">
              <a:lnSpc>
                <a:spcPct val="150000"/>
              </a:lnSpc>
            </a:pPr>
            <a:r>
              <a:rPr lang="en-US" sz="1600">
                <a:solidFill>
                  <a:srgbClr val="0070C0"/>
                </a:solidFill>
              </a:rPr>
              <a:t>Latency: </a:t>
            </a:r>
            <a:r>
              <a:rPr lang="en-US" sz="1600"/>
              <a:t>the time duration taken by an individual task or operation to be completed</a:t>
            </a:r>
            <a:endParaRPr lang="en-US" sz="2000"/>
          </a:p>
          <a:p>
            <a:pPr marL="0" indent="0">
              <a:lnSpc>
                <a:spcPct val="150000"/>
              </a:lnSpc>
              <a:buNone/>
            </a:pPr>
            <a:endParaRPr lang="en-US" sz="2000"/>
          </a:p>
        </p:txBody>
      </p:sp>
      <p:sp>
        <p:nvSpPr>
          <p:cNvPr id="6" name="Slide Number Placeholder 2">
            <a:extLst>
              <a:ext uri="{FF2B5EF4-FFF2-40B4-BE49-F238E27FC236}">
                <a16:creationId xmlns:a16="http://schemas.microsoft.com/office/drawing/2014/main" id="{EB7F71E1-E655-B28F-886F-F68F855CB178}"/>
              </a:ext>
            </a:extLst>
          </p:cNvPr>
          <p:cNvSpPr>
            <a:spLocks noGrp="1"/>
          </p:cNvSpPr>
          <p:nvPr>
            <p:ph type="sldNum" sz="quarter" idx="12"/>
          </p:nvPr>
        </p:nvSpPr>
        <p:spPr>
          <a:xfrm>
            <a:off x="11340662" y="338979"/>
            <a:ext cx="493986"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5</a:t>
            </a:fld>
            <a:endParaRPr lang="en-US" sz="1600" b="1">
              <a:solidFill>
                <a:schemeClr val="tx1"/>
              </a:solidFill>
            </a:endParaRPr>
          </a:p>
        </p:txBody>
      </p:sp>
      <p:sp>
        <p:nvSpPr>
          <p:cNvPr id="9" name="Rectangle 8">
            <a:extLst>
              <a:ext uri="{FF2B5EF4-FFF2-40B4-BE49-F238E27FC236}">
                <a16:creationId xmlns:a16="http://schemas.microsoft.com/office/drawing/2014/main" id="{FCED9512-5827-B5C0-FBB7-86A18891803A}"/>
              </a:ext>
            </a:extLst>
          </p:cNvPr>
          <p:cNvSpPr/>
          <p:nvPr/>
        </p:nvSpPr>
        <p:spPr>
          <a:xfrm>
            <a:off x="242116" y="6175957"/>
            <a:ext cx="9366443" cy="430887"/>
          </a:xfrm>
          <a:prstGeom prst="rect">
            <a:avLst/>
          </a:prstGeom>
        </p:spPr>
        <p:txBody>
          <a:bodyPr wrap="square">
            <a:spAutoFit/>
          </a:bodyPr>
          <a:lstStyle/>
          <a:p>
            <a:r>
              <a:rPr lang="en-US" sz="1100" baseline="30000">
                <a:solidFill>
                  <a:schemeClr val="tx1">
                    <a:lumMod val="50000"/>
                    <a:lumOff val="50000"/>
                  </a:schemeClr>
                </a:solidFill>
                <a:latin typeface="Arial" panose="020B0604020202020204" pitchFamily="34" charset="0"/>
                <a:ea typeface="Helvetica Neue" panose="02000503000000020004" pitchFamily="2" charset="0"/>
                <a:cs typeface="Arial" panose="020B0604020202020204" pitchFamily="34" charset="0"/>
              </a:rPr>
              <a:t>1</a:t>
            </a:r>
            <a:r>
              <a:rPr lang="en-US" sz="1100">
                <a:solidFill>
                  <a:schemeClr val="tx1">
                    <a:lumMod val="50000"/>
                    <a:lumOff val="50000"/>
                  </a:schemeClr>
                </a:solidFill>
                <a:latin typeface="Arial" panose="020B0604020202020204" pitchFamily="34" charset="0"/>
                <a:ea typeface="Helvetica Neue" panose="02000503000000020004" pitchFamily="2" charset="0"/>
                <a:cs typeface="Arial" panose="020B0604020202020204" pitchFamily="34" charset="0"/>
              </a:rPr>
              <a:t>: </a:t>
            </a:r>
            <a:r>
              <a:rPr lang="en-US" sz="1100">
                <a:solidFill>
                  <a:schemeClr val="tx1">
                    <a:lumMod val="50000"/>
                    <a:lumOff val="50000"/>
                  </a:schemeClr>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https://github.com/huggingface/text-generation-inference</a:t>
            </a:r>
            <a:endParaRPr lang="en-US" sz="1100">
              <a:solidFill>
                <a:schemeClr val="tx1">
                  <a:lumMod val="50000"/>
                  <a:lumOff val="50000"/>
                </a:schemeClr>
              </a:solidFill>
              <a:effectLst/>
              <a:latin typeface="Arial" panose="020B0604020202020204" pitchFamily="34" charset="0"/>
              <a:ea typeface="Calibri" panose="020F0502020204030204" pitchFamily="34" charset="0"/>
              <a:cs typeface="Arial" panose="020B0604020202020204" pitchFamily="34" charset="0"/>
            </a:endParaRPr>
          </a:p>
          <a:p>
            <a:r>
              <a:rPr lang="en-US" sz="1100" baseline="3000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rPr>
              <a:t>2</a:t>
            </a:r>
            <a:r>
              <a:rPr lang="en-US" sz="1100">
                <a:solidFill>
                  <a:schemeClr val="tx1">
                    <a:lumMod val="50000"/>
                    <a:lumOff val="50000"/>
                  </a:schemeClr>
                </a:solidFill>
                <a:latin typeface="Arial" panose="020B0604020202020204" pitchFamily="34" charset="0"/>
                <a:ea typeface="Calibri" panose="020F0502020204030204" pitchFamily="34" charset="0"/>
                <a:cs typeface="Arial" panose="020B0604020202020204" pitchFamily="34" charset="0"/>
              </a:rPr>
              <a:t>: </a:t>
            </a:r>
            <a:r>
              <a:rPr lang="en-US" sz="1100">
                <a:solidFill>
                  <a:schemeClr val="tx1">
                    <a:lumMod val="50000"/>
                    <a:lumOff val="50000"/>
                  </a:schemeClr>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https://github.com/vllm-project/vllm</a:t>
            </a:r>
            <a:r>
              <a:rPr lang="en-US" sz="1100">
                <a:solidFill>
                  <a:schemeClr val="tx1">
                    <a:lumMod val="50000"/>
                    <a:lumOff val="50000"/>
                  </a:schemeClr>
                </a:solidFill>
                <a:effectLst/>
                <a:latin typeface="Arial" panose="020B0604020202020204" pitchFamily="34" charset="0"/>
                <a:ea typeface="Calibri" panose="020F0502020204030204" pitchFamily="34" charset="0"/>
                <a:cs typeface="Arial" panose="020B0604020202020204" pitchFamily="34" charset="0"/>
              </a:rPr>
              <a:t>  </a:t>
            </a:r>
            <a:endParaRPr lang="en-US" sz="1100">
              <a:solidFill>
                <a:schemeClr val="tx1">
                  <a:lumMod val="50000"/>
                  <a:lumOff val="50000"/>
                </a:schemeClr>
              </a:solidFill>
              <a:latin typeface="Arial" panose="020B0604020202020204" pitchFamily="34" charset="0"/>
              <a:ea typeface="Helvetica Neue" panose="02000503000000020004" pitchFamily="2" charset="0"/>
              <a:cs typeface="Arial" panose="020B0604020202020204" pitchFamily="34" charset="0"/>
            </a:endParaRPr>
          </a:p>
        </p:txBody>
      </p:sp>
    </p:spTree>
    <p:extLst>
      <p:ext uri="{BB962C8B-B14F-4D97-AF65-F5344CB8AC3E}">
        <p14:creationId xmlns:p14="http://schemas.microsoft.com/office/powerpoint/2010/main" val="403541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48D3-F778-E6AB-1B49-58A0CF2B886E}"/>
              </a:ext>
            </a:extLst>
          </p:cNvPr>
          <p:cNvSpPr>
            <a:spLocks noGrp="1"/>
          </p:cNvSpPr>
          <p:nvPr>
            <p:ph type="title"/>
          </p:nvPr>
        </p:nvSpPr>
        <p:spPr/>
        <p:txBody>
          <a:bodyPr/>
          <a:lstStyle/>
          <a:p>
            <a:r>
              <a:rPr lang="en-US"/>
              <a:t>Experimental setup: Throughput</a:t>
            </a:r>
          </a:p>
        </p:txBody>
      </p:sp>
      <p:sp>
        <p:nvSpPr>
          <p:cNvPr id="3" name="Content Placeholder 2">
            <a:extLst>
              <a:ext uri="{FF2B5EF4-FFF2-40B4-BE49-F238E27FC236}">
                <a16:creationId xmlns:a16="http://schemas.microsoft.com/office/drawing/2014/main" id="{ED5B6574-B0A2-C0C5-FB02-97998D671677}"/>
              </a:ext>
            </a:extLst>
          </p:cNvPr>
          <p:cNvSpPr>
            <a:spLocks noGrp="1"/>
          </p:cNvSpPr>
          <p:nvPr>
            <p:ph idx="1"/>
          </p:nvPr>
        </p:nvSpPr>
        <p:spPr>
          <a:xfrm>
            <a:off x="1114466" y="1667269"/>
            <a:ext cx="10239334" cy="2945107"/>
          </a:xfrm>
        </p:spPr>
        <p:txBody>
          <a:bodyPr>
            <a:normAutofit lnSpcReduction="10000"/>
          </a:bodyPr>
          <a:lstStyle/>
          <a:p>
            <a:pPr algn="thaiDist">
              <a:lnSpc>
                <a:spcPct val="150000"/>
              </a:lnSpc>
            </a:pPr>
            <a:r>
              <a:rPr lang="en-US" sz="1800" b="1"/>
              <a:t>Prompt input: </a:t>
            </a:r>
            <a:r>
              <a:rPr lang="en-US" sz="1800"/>
              <a:t>1000 sequences </a:t>
            </a:r>
          </a:p>
          <a:p>
            <a:pPr algn="thaiDist">
              <a:lnSpc>
                <a:spcPct val="150000"/>
              </a:lnSpc>
            </a:pPr>
            <a:r>
              <a:rPr lang="en-US" sz="1800" b="1"/>
              <a:t>Input tokens length: </a:t>
            </a:r>
            <a:r>
              <a:rPr lang="en-US" sz="1800"/>
              <a:t>512 tokens</a:t>
            </a:r>
          </a:p>
          <a:p>
            <a:pPr algn="thaiDist">
              <a:lnSpc>
                <a:spcPct val="150000"/>
              </a:lnSpc>
            </a:pPr>
            <a:r>
              <a:rPr lang="en-US" sz="1800" b="1"/>
              <a:t>Mean Variable Response length</a:t>
            </a:r>
            <a:r>
              <a:rPr lang="en-US" sz="1800"/>
              <a:t>: 128 with exponential distribution</a:t>
            </a:r>
          </a:p>
          <a:p>
            <a:pPr algn="thaiDist">
              <a:lnSpc>
                <a:spcPct val="150000"/>
              </a:lnSpc>
            </a:pPr>
            <a:r>
              <a:rPr lang="en-US" sz="1800" b="1"/>
              <a:t>Generation limit: </a:t>
            </a:r>
            <a:r>
              <a:rPr lang="en-US" sz="1800"/>
              <a:t>32, 128, 512, 1536, 2048</a:t>
            </a:r>
          </a:p>
          <a:p>
            <a:pPr algn="thaiDist">
              <a:lnSpc>
                <a:spcPct val="150000"/>
              </a:lnSpc>
            </a:pPr>
            <a:r>
              <a:rPr lang="en-US" sz="1800"/>
              <a:t>The maximum sequence length of our model: 512+32=544, 512+128=640, 512+512=1024, and 512+1536=2048</a:t>
            </a:r>
          </a:p>
        </p:txBody>
      </p:sp>
      <p:sp>
        <p:nvSpPr>
          <p:cNvPr id="6" name="Slide Number Placeholder 2">
            <a:extLst>
              <a:ext uri="{FF2B5EF4-FFF2-40B4-BE49-F238E27FC236}">
                <a16:creationId xmlns:a16="http://schemas.microsoft.com/office/drawing/2014/main" id="{D4507112-0A16-E6FD-2C89-49282853BE19}"/>
              </a:ext>
            </a:extLst>
          </p:cNvPr>
          <p:cNvSpPr>
            <a:spLocks noGrp="1"/>
          </p:cNvSpPr>
          <p:nvPr>
            <p:ph type="sldNum" sz="quarter" idx="12"/>
          </p:nvPr>
        </p:nvSpPr>
        <p:spPr>
          <a:xfrm>
            <a:off x="11340662" y="338979"/>
            <a:ext cx="493986"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6</a:t>
            </a:fld>
            <a:endParaRPr lang="en-US" sz="1600" b="1">
              <a:solidFill>
                <a:schemeClr val="tx1"/>
              </a:solidFill>
            </a:endParaRPr>
          </a:p>
        </p:txBody>
      </p:sp>
      <p:sp>
        <p:nvSpPr>
          <p:cNvPr id="8" name="Rectangle 7">
            <a:extLst>
              <a:ext uri="{FF2B5EF4-FFF2-40B4-BE49-F238E27FC236}">
                <a16:creationId xmlns:a16="http://schemas.microsoft.com/office/drawing/2014/main" id="{A62DE059-5ACF-B56F-A16F-DB731656D08B}"/>
              </a:ext>
            </a:extLst>
          </p:cNvPr>
          <p:cNvSpPr/>
          <p:nvPr/>
        </p:nvSpPr>
        <p:spPr>
          <a:xfrm>
            <a:off x="3519662" y="4748001"/>
            <a:ext cx="1100666" cy="440956"/>
          </a:xfrm>
          <a:prstGeom prst="rect">
            <a:avLst/>
          </a:prstGeom>
          <a:solidFill>
            <a:srgbClr val="A6AF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512 tokens</a:t>
            </a:r>
          </a:p>
        </p:txBody>
      </p:sp>
      <p:sp>
        <p:nvSpPr>
          <p:cNvPr id="9" name="Rectangle 8">
            <a:extLst>
              <a:ext uri="{FF2B5EF4-FFF2-40B4-BE49-F238E27FC236}">
                <a16:creationId xmlns:a16="http://schemas.microsoft.com/office/drawing/2014/main" id="{0DA5E6BB-EA0D-36A1-0BAE-AC87C912F326}"/>
              </a:ext>
            </a:extLst>
          </p:cNvPr>
          <p:cNvSpPr/>
          <p:nvPr/>
        </p:nvSpPr>
        <p:spPr>
          <a:xfrm>
            <a:off x="4764262" y="4754568"/>
            <a:ext cx="1100666" cy="440956"/>
          </a:xfrm>
          <a:prstGeom prst="rect">
            <a:avLst/>
          </a:prstGeom>
          <a:solidFill>
            <a:srgbClr val="A6AF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512 tokens</a:t>
            </a:r>
          </a:p>
        </p:txBody>
      </p:sp>
      <p:sp>
        <p:nvSpPr>
          <p:cNvPr id="10" name="Rectangle 9">
            <a:extLst>
              <a:ext uri="{FF2B5EF4-FFF2-40B4-BE49-F238E27FC236}">
                <a16:creationId xmlns:a16="http://schemas.microsoft.com/office/drawing/2014/main" id="{A8989BF0-416A-1CC3-E09E-37EA9D238D7C}"/>
              </a:ext>
            </a:extLst>
          </p:cNvPr>
          <p:cNvSpPr/>
          <p:nvPr/>
        </p:nvSpPr>
        <p:spPr>
          <a:xfrm>
            <a:off x="7710661" y="4748001"/>
            <a:ext cx="1100666" cy="440956"/>
          </a:xfrm>
          <a:prstGeom prst="rect">
            <a:avLst/>
          </a:prstGeom>
          <a:solidFill>
            <a:srgbClr val="A6AF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512 tokens</a:t>
            </a:r>
          </a:p>
        </p:txBody>
      </p:sp>
      <p:sp>
        <p:nvSpPr>
          <p:cNvPr id="11" name="Rectangle 10">
            <a:extLst>
              <a:ext uri="{FF2B5EF4-FFF2-40B4-BE49-F238E27FC236}">
                <a16:creationId xmlns:a16="http://schemas.microsoft.com/office/drawing/2014/main" id="{D018C042-8444-DB8B-D4DD-AE64A21F2E3F}"/>
              </a:ext>
            </a:extLst>
          </p:cNvPr>
          <p:cNvSpPr/>
          <p:nvPr/>
        </p:nvSpPr>
        <p:spPr>
          <a:xfrm>
            <a:off x="8955261" y="4754568"/>
            <a:ext cx="1100666" cy="440956"/>
          </a:xfrm>
          <a:prstGeom prst="rect">
            <a:avLst/>
          </a:prstGeom>
          <a:solidFill>
            <a:srgbClr val="A6AF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512 tokens</a:t>
            </a:r>
          </a:p>
        </p:txBody>
      </p:sp>
      <p:sp>
        <p:nvSpPr>
          <p:cNvPr id="12" name="TextBox 11">
            <a:extLst>
              <a:ext uri="{FF2B5EF4-FFF2-40B4-BE49-F238E27FC236}">
                <a16:creationId xmlns:a16="http://schemas.microsoft.com/office/drawing/2014/main" id="{3369090A-F263-DC30-B23C-FB7CCC3C4814}"/>
              </a:ext>
            </a:extLst>
          </p:cNvPr>
          <p:cNvSpPr txBox="1"/>
          <p:nvPr/>
        </p:nvSpPr>
        <p:spPr>
          <a:xfrm>
            <a:off x="3576911" y="5240804"/>
            <a:ext cx="986167" cy="261610"/>
          </a:xfrm>
          <a:prstGeom prst="rect">
            <a:avLst/>
          </a:prstGeom>
          <a:noFill/>
        </p:spPr>
        <p:txBody>
          <a:bodyPr wrap="none" rtlCol="0">
            <a:spAutoFit/>
          </a:bodyPr>
          <a:lstStyle/>
          <a:p>
            <a:r>
              <a:rPr lang="en-US" sz="1100"/>
              <a:t>1</a:t>
            </a:r>
            <a:r>
              <a:rPr lang="en-US" sz="1100" baseline="30000"/>
              <a:t>st</a:t>
            </a:r>
            <a:r>
              <a:rPr lang="en-US" sz="1100"/>
              <a:t> sequence</a:t>
            </a:r>
          </a:p>
        </p:txBody>
      </p:sp>
      <p:sp>
        <p:nvSpPr>
          <p:cNvPr id="13" name="TextBox 12">
            <a:extLst>
              <a:ext uri="{FF2B5EF4-FFF2-40B4-BE49-F238E27FC236}">
                <a16:creationId xmlns:a16="http://schemas.microsoft.com/office/drawing/2014/main" id="{5AA7E600-4069-B778-AB29-95B5C7502B7A}"/>
              </a:ext>
            </a:extLst>
          </p:cNvPr>
          <p:cNvSpPr txBox="1"/>
          <p:nvPr/>
        </p:nvSpPr>
        <p:spPr>
          <a:xfrm>
            <a:off x="4845097" y="5240804"/>
            <a:ext cx="1019831" cy="261610"/>
          </a:xfrm>
          <a:prstGeom prst="rect">
            <a:avLst/>
          </a:prstGeom>
          <a:noFill/>
        </p:spPr>
        <p:txBody>
          <a:bodyPr wrap="none" rtlCol="0">
            <a:spAutoFit/>
          </a:bodyPr>
          <a:lstStyle/>
          <a:p>
            <a:r>
              <a:rPr lang="en-US" sz="1100"/>
              <a:t>2</a:t>
            </a:r>
            <a:r>
              <a:rPr lang="en-US" sz="1100" baseline="30000"/>
              <a:t>nd</a:t>
            </a:r>
            <a:r>
              <a:rPr lang="en-US" sz="1100"/>
              <a:t> sequence</a:t>
            </a:r>
          </a:p>
        </p:txBody>
      </p:sp>
      <p:sp>
        <p:nvSpPr>
          <p:cNvPr id="14" name="TextBox 13">
            <a:extLst>
              <a:ext uri="{FF2B5EF4-FFF2-40B4-BE49-F238E27FC236}">
                <a16:creationId xmlns:a16="http://schemas.microsoft.com/office/drawing/2014/main" id="{CF78A72F-E40E-7EEF-B144-F9124A499C7E}"/>
              </a:ext>
            </a:extLst>
          </p:cNvPr>
          <p:cNvSpPr txBox="1"/>
          <p:nvPr/>
        </p:nvSpPr>
        <p:spPr>
          <a:xfrm>
            <a:off x="7710661" y="5240804"/>
            <a:ext cx="1149674" cy="261610"/>
          </a:xfrm>
          <a:prstGeom prst="rect">
            <a:avLst/>
          </a:prstGeom>
          <a:noFill/>
        </p:spPr>
        <p:txBody>
          <a:bodyPr wrap="none" rtlCol="0">
            <a:spAutoFit/>
          </a:bodyPr>
          <a:lstStyle/>
          <a:p>
            <a:r>
              <a:rPr lang="en-US" sz="1100"/>
              <a:t>999</a:t>
            </a:r>
            <a:r>
              <a:rPr lang="en-US" sz="1100" baseline="30000"/>
              <a:t>th</a:t>
            </a:r>
            <a:r>
              <a:rPr lang="en-US" sz="1100"/>
              <a:t> sequence</a:t>
            </a:r>
          </a:p>
        </p:txBody>
      </p:sp>
      <p:sp>
        <p:nvSpPr>
          <p:cNvPr id="15" name="TextBox 14">
            <a:extLst>
              <a:ext uri="{FF2B5EF4-FFF2-40B4-BE49-F238E27FC236}">
                <a16:creationId xmlns:a16="http://schemas.microsoft.com/office/drawing/2014/main" id="{13C61182-9DA8-F199-7ECF-575C38634E4A}"/>
              </a:ext>
            </a:extLst>
          </p:cNvPr>
          <p:cNvSpPr txBox="1"/>
          <p:nvPr/>
        </p:nvSpPr>
        <p:spPr>
          <a:xfrm>
            <a:off x="8902669" y="5240804"/>
            <a:ext cx="1228221" cy="261610"/>
          </a:xfrm>
          <a:prstGeom prst="rect">
            <a:avLst/>
          </a:prstGeom>
          <a:noFill/>
        </p:spPr>
        <p:txBody>
          <a:bodyPr wrap="none" rtlCol="0">
            <a:spAutoFit/>
          </a:bodyPr>
          <a:lstStyle/>
          <a:p>
            <a:r>
              <a:rPr lang="en-US" sz="1100"/>
              <a:t>1000</a:t>
            </a:r>
            <a:r>
              <a:rPr lang="en-US" sz="1100" baseline="30000"/>
              <a:t>th</a:t>
            </a:r>
            <a:r>
              <a:rPr lang="en-US" sz="1100"/>
              <a:t> sequence</a:t>
            </a:r>
          </a:p>
        </p:txBody>
      </p:sp>
      <p:sp>
        <p:nvSpPr>
          <p:cNvPr id="16" name="TextBox 15">
            <a:extLst>
              <a:ext uri="{FF2B5EF4-FFF2-40B4-BE49-F238E27FC236}">
                <a16:creationId xmlns:a16="http://schemas.microsoft.com/office/drawing/2014/main" id="{C7321D82-8663-3737-7849-2F505A967DFD}"/>
              </a:ext>
            </a:extLst>
          </p:cNvPr>
          <p:cNvSpPr txBox="1"/>
          <p:nvPr/>
        </p:nvSpPr>
        <p:spPr>
          <a:xfrm>
            <a:off x="6410829" y="4569471"/>
            <a:ext cx="753732" cy="584775"/>
          </a:xfrm>
          <a:prstGeom prst="rect">
            <a:avLst/>
          </a:prstGeom>
          <a:noFill/>
        </p:spPr>
        <p:txBody>
          <a:bodyPr wrap="none" rtlCol="0">
            <a:spAutoFit/>
          </a:bodyPr>
          <a:lstStyle/>
          <a:p>
            <a:r>
              <a:rPr lang="en-US" sz="3200"/>
              <a:t>. . .</a:t>
            </a:r>
          </a:p>
        </p:txBody>
      </p:sp>
      <p:sp>
        <p:nvSpPr>
          <p:cNvPr id="17" name="Right Brace 16">
            <a:extLst>
              <a:ext uri="{FF2B5EF4-FFF2-40B4-BE49-F238E27FC236}">
                <a16:creationId xmlns:a16="http://schemas.microsoft.com/office/drawing/2014/main" id="{19DD579E-5355-A996-66FC-86DD5C3B85A8}"/>
              </a:ext>
            </a:extLst>
          </p:cNvPr>
          <p:cNvSpPr/>
          <p:nvPr/>
        </p:nvSpPr>
        <p:spPr>
          <a:xfrm>
            <a:off x="5149492" y="1800719"/>
            <a:ext cx="211667" cy="677333"/>
          </a:xfrm>
          <a:prstGeom prst="righ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8" name="TextBox 17">
            <a:extLst>
              <a:ext uri="{FF2B5EF4-FFF2-40B4-BE49-F238E27FC236}">
                <a16:creationId xmlns:a16="http://schemas.microsoft.com/office/drawing/2014/main" id="{D6BE2589-378D-4909-62DF-57BA40AB9940}"/>
              </a:ext>
            </a:extLst>
          </p:cNvPr>
          <p:cNvSpPr txBox="1"/>
          <p:nvPr/>
        </p:nvSpPr>
        <p:spPr>
          <a:xfrm>
            <a:off x="5361159" y="2008580"/>
            <a:ext cx="1101584" cy="261610"/>
          </a:xfrm>
          <a:prstGeom prst="rect">
            <a:avLst/>
          </a:prstGeom>
          <a:noFill/>
        </p:spPr>
        <p:txBody>
          <a:bodyPr wrap="none" rtlCol="0">
            <a:spAutoFit/>
          </a:bodyPr>
          <a:lstStyle/>
          <a:p>
            <a:r>
              <a:rPr lang="en-US" sz="1100" b="1">
                <a:solidFill>
                  <a:schemeClr val="accent3"/>
                </a:solidFill>
              </a:rPr>
              <a:t>Data Creation</a:t>
            </a:r>
          </a:p>
        </p:txBody>
      </p:sp>
      <p:sp>
        <p:nvSpPr>
          <p:cNvPr id="19" name="Right Brace 18">
            <a:extLst>
              <a:ext uri="{FF2B5EF4-FFF2-40B4-BE49-F238E27FC236}">
                <a16:creationId xmlns:a16="http://schemas.microsoft.com/office/drawing/2014/main" id="{9F5B34B7-6756-926A-97B8-0B937C2C215D}"/>
              </a:ext>
            </a:extLst>
          </p:cNvPr>
          <p:cNvSpPr/>
          <p:nvPr/>
        </p:nvSpPr>
        <p:spPr>
          <a:xfrm>
            <a:off x="8636024" y="2812635"/>
            <a:ext cx="211667" cy="677333"/>
          </a:xfrm>
          <a:prstGeom prst="righ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21" name="TextBox 20">
            <a:extLst>
              <a:ext uri="{FF2B5EF4-FFF2-40B4-BE49-F238E27FC236}">
                <a16:creationId xmlns:a16="http://schemas.microsoft.com/office/drawing/2014/main" id="{3E8739CD-F91B-1CCE-14E5-F180A2E70D86}"/>
              </a:ext>
            </a:extLst>
          </p:cNvPr>
          <p:cNvSpPr txBox="1"/>
          <p:nvPr/>
        </p:nvSpPr>
        <p:spPr>
          <a:xfrm>
            <a:off x="8847691" y="3038177"/>
            <a:ext cx="1516762" cy="261610"/>
          </a:xfrm>
          <a:prstGeom prst="rect">
            <a:avLst/>
          </a:prstGeom>
          <a:noFill/>
        </p:spPr>
        <p:txBody>
          <a:bodyPr wrap="none" rtlCol="0">
            <a:spAutoFit/>
          </a:bodyPr>
          <a:lstStyle/>
          <a:p>
            <a:r>
              <a:rPr lang="en-US" sz="1100" b="1">
                <a:solidFill>
                  <a:schemeClr val="accent3"/>
                </a:solidFill>
              </a:rPr>
              <a:t>Generation Lengths</a:t>
            </a:r>
          </a:p>
        </p:txBody>
      </p:sp>
      <p:sp>
        <p:nvSpPr>
          <p:cNvPr id="22" name="TextBox 21">
            <a:extLst>
              <a:ext uri="{FF2B5EF4-FFF2-40B4-BE49-F238E27FC236}">
                <a16:creationId xmlns:a16="http://schemas.microsoft.com/office/drawing/2014/main" id="{D7578BEA-D920-FF3F-BC1B-60F030F858D1}"/>
              </a:ext>
            </a:extLst>
          </p:cNvPr>
          <p:cNvSpPr txBox="1"/>
          <p:nvPr/>
        </p:nvSpPr>
        <p:spPr>
          <a:xfrm>
            <a:off x="2134169" y="4844241"/>
            <a:ext cx="1101584" cy="261610"/>
          </a:xfrm>
          <a:prstGeom prst="rect">
            <a:avLst/>
          </a:prstGeom>
          <a:noFill/>
        </p:spPr>
        <p:txBody>
          <a:bodyPr wrap="none" rtlCol="0">
            <a:spAutoFit/>
          </a:bodyPr>
          <a:lstStyle/>
          <a:p>
            <a:r>
              <a:rPr lang="en-US" sz="1100" b="1">
                <a:solidFill>
                  <a:schemeClr val="accent3"/>
                </a:solidFill>
              </a:rPr>
              <a:t>Data Creation</a:t>
            </a:r>
          </a:p>
        </p:txBody>
      </p:sp>
      <p:sp>
        <p:nvSpPr>
          <p:cNvPr id="23" name="TextBox 22">
            <a:extLst>
              <a:ext uri="{FF2B5EF4-FFF2-40B4-BE49-F238E27FC236}">
                <a16:creationId xmlns:a16="http://schemas.microsoft.com/office/drawing/2014/main" id="{C841B119-C08E-F95B-1780-33B30619186A}"/>
              </a:ext>
            </a:extLst>
          </p:cNvPr>
          <p:cNvSpPr txBox="1"/>
          <p:nvPr/>
        </p:nvSpPr>
        <p:spPr>
          <a:xfrm>
            <a:off x="2134169" y="5661197"/>
            <a:ext cx="819455" cy="261610"/>
          </a:xfrm>
          <a:prstGeom prst="rect">
            <a:avLst/>
          </a:prstGeom>
          <a:noFill/>
        </p:spPr>
        <p:txBody>
          <a:bodyPr wrap="none" rtlCol="0">
            <a:spAutoFit/>
          </a:bodyPr>
          <a:lstStyle/>
          <a:p>
            <a:r>
              <a:rPr lang="en-US" sz="1100" b="1">
                <a:solidFill>
                  <a:schemeClr val="accent3"/>
                </a:solidFill>
              </a:rPr>
              <a:t>Sampling</a:t>
            </a:r>
          </a:p>
        </p:txBody>
      </p:sp>
      <p:sp>
        <p:nvSpPr>
          <p:cNvPr id="24" name="Rectangle 23">
            <a:extLst>
              <a:ext uri="{FF2B5EF4-FFF2-40B4-BE49-F238E27FC236}">
                <a16:creationId xmlns:a16="http://schemas.microsoft.com/office/drawing/2014/main" id="{75551820-67F4-66B1-342C-863C2D581C02}"/>
              </a:ext>
            </a:extLst>
          </p:cNvPr>
          <p:cNvSpPr/>
          <p:nvPr/>
        </p:nvSpPr>
        <p:spPr>
          <a:xfrm>
            <a:off x="3519661" y="5571524"/>
            <a:ext cx="1100666" cy="440956"/>
          </a:xfrm>
          <a:prstGeom prst="rect">
            <a:avLst/>
          </a:prstGeom>
          <a:solidFill>
            <a:srgbClr val="A6AF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30 tokens</a:t>
            </a:r>
          </a:p>
        </p:txBody>
      </p:sp>
      <p:sp>
        <p:nvSpPr>
          <p:cNvPr id="25" name="Rectangle 24">
            <a:extLst>
              <a:ext uri="{FF2B5EF4-FFF2-40B4-BE49-F238E27FC236}">
                <a16:creationId xmlns:a16="http://schemas.microsoft.com/office/drawing/2014/main" id="{D2C54945-67AA-FB1F-C71A-45D8157A1D00}"/>
              </a:ext>
            </a:extLst>
          </p:cNvPr>
          <p:cNvSpPr/>
          <p:nvPr/>
        </p:nvSpPr>
        <p:spPr>
          <a:xfrm>
            <a:off x="4766098" y="5571524"/>
            <a:ext cx="1100666" cy="440956"/>
          </a:xfrm>
          <a:prstGeom prst="rect">
            <a:avLst/>
          </a:prstGeom>
          <a:solidFill>
            <a:srgbClr val="A6AF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150 tokens</a:t>
            </a:r>
          </a:p>
        </p:txBody>
      </p:sp>
      <p:sp>
        <p:nvSpPr>
          <p:cNvPr id="26" name="Rectangle 25">
            <a:extLst>
              <a:ext uri="{FF2B5EF4-FFF2-40B4-BE49-F238E27FC236}">
                <a16:creationId xmlns:a16="http://schemas.microsoft.com/office/drawing/2014/main" id="{790F50B0-2EE3-FBD9-5B53-30706A2CA4DB}"/>
              </a:ext>
            </a:extLst>
          </p:cNvPr>
          <p:cNvSpPr/>
          <p:nvPr/>
        </p:nvSpPr>
        <p:spPr>
          <a:xfrm>
            <a:off x="5969997" y="5571524"/>
            <a:ext cx="1100666" cy="440956"/>
          </a:xfrm>
          <a:prstGeom prst="rect">
            <a:avLst/>
          </a:prstGeom>
          <a:solidFill>
            <a:srgbClr val="A6AF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120 tokens</a:t>
            </a:r>
          </a:p>
        </p:txBody>
      </p:sp>
      <p:sp>
        <p:nvSpPr>
          <p:cNvPr id="28" name="TextBox 27">
            <a:extLst>
              <a:ext uri="{FF2B5EF4-FFF2-40B4-BE49-F238E27FC236}">
                <a16:creationId xmlns:a16="http://schemas.microsoft.com/office/drawing/2014/main" id="{019751E9-9842-3829-A810-48D50EA26CB1}"/>
              </a:ext>
            </a:extLst>
          </p:cNvPr>
          <p:cNvSpPr txBox="1"/>
          <p:nvPr/>
        </p:nvSpPr>
        <p:spPr>
          <a:xfrm>
            <a:off x="7155996" y="5384148"/>
            <a:ext cx="753732" cy="584775"/>
          </a:xfrm>
          <a:prstGeom prst="rect">
            <a:avLst/>
          </a:prstGeom>
          <a:noFill/>
        </p:spPr>
        <p:txBody>
          <a:bodyPr wrap="none" rtlCol="0">
            <a:spAutoFit/>
          </a:bodyPr>
          <a:lstStyle/>
          <a:p>
            <a:r>
              <a:rPr lang="en-US" sz="3200"/>
              <a:t>. . .</a:t>
            </a:r>
          </a:p>
        </p:txBody>
      </p:sp>
      <p:sp>
        <p:nvSpPr>
          <p:cNvPr id="29" name="Right Brace 28">
            <a:extLst>
              <a:ext uri="{FF2B5EF4-FFF2-40B4-BE49-F238E27FC236}">
                <a16:creationId xmlns:a16="http://schemas.microsoft.com/office/drawing/2014/main" id="{729F4AE2-39C1-1D18-2E2F-E490F757DC6E}"/>
              </a:ext>
            </a:extLst>
          </p:cNvPr>
          <p:cNvSpPr/>
          <p:nvPr/>
        </p:nvSpPr>
        <p:spPr>
          <a:xfrm rot="5400000">
            <a:off x="5591245" y="4026442"/>
            <a:ext cx="246898" cy="4390067"/>
          </a:xfrm>
          <a:prstGeom prst="righ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30" name="TextBox 29">
            <a:extLst>
              <a:ext uri="{FF2B5EF4-FFF2-40B4-BE49-F238E27FC236}">
                <a16:creationId xmlns:a16="http://schemas.microsoft.com/office/drawing/2014/main" id="{4CF974A6-A26B-BCA0-99D0-AC719DFA2FC8}"/>
              </a:ext>
            </a:extLst>
          </p:cNvPr>
          <p:cNvSpPr txBox="1"/>
          <p:nvPr/>
        </p:nvSpPr>
        <p:spPr>
          <a:xfrm>
            <a:off x="5131040" y="6346482"/>
            <a:ext cx="1167307" cy="261610"/>
          </a:xfrm>
          <a:prstGeom prst="rect">
            <a:avLst/>
          </a:prstGeom>
          <a:noFill/>
        </p:spPr>
        <p:txBody>
          <a:bodyPr wrap="none" rtlCol="0">
            <a:spAutoFit/>
          </a:bodyPr>
          <a:lstStyle/>
          <a:p>
            <a:r>
              <a:rPr lang="en-US" sz="1100"/>
              <a:t>Average ≅ 128 </a:t>
            </a:r>
          </a:p>
        </p:txBody>
      </p:sp>
      <p:sp>
        <p:nvSpPr>
          <p:cNvPr id="31" name="TextBox 30">
            <a:extLst>
              <a:ext uri="{FF2B5EF4-FFF2-40B4-BE49-F238E27FC236}">
                <a16:creationId xmlns:a16="http://schemas.microsoft.com/office/drawing/2014/main" id="{288D27E9-2A08-9044-9695-93EAE1544766}"/>
              </a:ext>
            </a:extLst>
          </p:cNvPr>
          <p:cNvSpPr txBox="1"/>
          <p:nvPr/>
        </p:nvSpPr>
        <p:spPr>
          <a:xfrm>
            <a:off x="6645414" y="3299787"/>
            <a:ext cx="947695" cy="261610"/>
          </a:xfrm>
          <a:prstGeom prst="rect">
            <a:avLst/>
          </a:prstGeom>
          <a:noFill/>
        </p:spPr>
        <p:txBody>
          <a:bodyPr wrap="none" rtlCol="0">
            <a:spAutoFit/>
          </a:bodyPr>
          <a:lstStyle/>
          <a:p>
            <a:r>
              <a:rPr lang="en-US" sz="1100">
                <a:solidFill>
                  <a:srgbClr val="0070C0"/>
                </a:solidFill>
              </a:rPr>
              <a:t>≅ threshold </a:t>
            </a:r>
          </a:p>
        </p:txBody>
      </p:sp>
    </p:spTree>
    <p:extLst>
      <p:ext uri="{BB962C8B-B14F-4D97-AF65-F5344CB8AC3E}">
        <p14:creationId xmlns:p14="http://schemas.microsoft.com/office/powerpoint/2010/main" val="200695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D81D-E2A2-7E3E-CB9F-1B098469281D}"/>
              </a:ext>
            </a:extLst>
          </p:cNvPr>
          <p:cNvSpPr>
            <a:spLocks noGrp="1"/>
          </p:cNvSpPr>
          <p:nvPr>
            <p:ph type="title"/>
          </p:nvPr>
        </p:nvSpPr>
        <p:spPr/>
        <p:txBody>
          <a:bodyPr/>
          <a:lstStyle/>
          <a:p>
            <a:r>
              <a:rPr lang="en-US"/>
              <a:t>Experimental setup: Latency</a:t>
            </a:r>
          </a:p>
        </p:txBody>
      </p:sp>
      <p:sp>
        <p:nvSpPr>
          <p:cNvPr id="3" name="Content Placeholder 2">
            <a:extLst>
              <a:ext uri="{FF2B5EF4-FFF2-40B4-BE49-F238E27FC236}">
                <a16:creationId xmlns:a16="http://schemas.microsoft.com/office/drawing/2014/main" id="{3E4B1C1C-4188-0E8B-E799-CB66979FB0DD}"/>
              </a:ext>
            </a:extLst>
          </p:cNvPr>
          <p:cNvSpPr>
            <a:spLocks noGrp="1"/>
          </p:cNvSpPr>
          <p:nvPr>
            <p:ph idx="1"/>
          </p:nvPr>
        </p:nvSpPr>
        <p:spPr>
          <a:xfrm>
            <a:off x="2046417" y="2023672"/>
            <a:ext cx="9023202" cy="3529721"/>
          </a:xfrm>
        </p:spPr>
        <p:txBody>
          <a:bodyPr>
            <a:normAutofit/>
          </a:bodyPr>
          <a:lstStyle/>
          <a:p>
            <a:pPr algn="thaiDist">
              <a:lnSpc>
                <a:spcPct val="150000"/>
              </a:lnSpc>
            </a:pPr>
            <a:r>
              <a:rPr lang="en-US" sz="2000" b="1"/>
              <a:t>Request latencies: </a:t>
            </a:r>
            <a:r>
              <a:rPr lang="en-US" sz="2000"/>
              <a:t>100 requests </a:t>
            </a:r>
          </a:p>
          <a:p>
            <a:pPr algn="thaiDist">
              <a:lnSpc>
                <a:spcPct val="150000"/>
              </a:lnSpc>
            </a:pPr>
            <a:r>
              <a:rPr lang="en-US" sz="2000" b="1"/>
              <a:t>Mean Variable Response length</a:t>
            </a:r>
            <a:r>
              <a:rPr lang="en-US" sz="2000"/>
              <a:t>: 128 with exponential distribution </a:t>
            </a:r>
          </a:p>
          <a:p>
            <a:pPr algn="thaiDist">
              <a:lnSpc>
                <a:spcPct val="150000"/>
              </a:lnSpc>
            </a:pPr>
            <a:r>
              <a:rPr lang="en-US" sz="2000" b="1"/>
              <a:t>Queries Per Second (QPS): </a:t>
            </a:r>
            <a:r>
              <a:rPr lang="en-US" sz="2000"/>
              <a:t>1 and 4</a:t>
            </a:r>
          </a:p>
          <a:p>
            <a:pPr algn="thaiDist">
              <a:lnSpc>
                <a:spcPct val="150000"/>
              </a:lnSpc>
            </a:pPr>
            <a:r>
              <a:rPr lang="en-US" sz="2000" b="1"/>
              <a:t>Token Sampling limits: </a:t>
            </a:r>
            <a:r>
              <a:rPr lang="en-US" sz="2000"/>
              <a:t>1 to 512 (uniform distribution) tokens</a:t>
            </a:r>
          </a:p>
          <a:p>
            <a:pPr algn="thaiDist">
              <a:lnSpc>
                <a:spcPct val="150000"/>
              </a:lnSpc>
            </a:pPr>
            <a:r>
              <a:rPr lang="en-US" sz="2000" b="1"/>
              <a:t>Generation limit: </a:t>
            </a:r>
            <a:r>
              <a:rPr lang="en-US" sz="2000"/>
              <a:t>1536 tokens</a:t>
            </a:r>
          </a:p>
          <a:p>
            <a:pPr algn="thaiDist">
              <a:lnSpc>
                <a:spcPct val="150000"/>
              </a:lnSpc>
            </a:pPr>
            <a:r>
              <a:rPr lang="en-US" sz="2000"/>
              <a:t>The maximum sequence length of our model: 512+1536=2048</a:t>
            </a:r>
          </a:p>
        </p:txBody>
      </p:sp>
      <p:sp>
        <p:nvSpPr>
          <p:cNvPr id="6" name="Slide Number Placeholder 2">
            <a:extLst>
              <a:ext uri="{FF2B5EF4-FFF2-40B4-BE49-F238E27FC236}">
                <a16:creationId xmlns:a16="http://schemas.microsoft.com/office/drawing/2014/main" id="{CFF0DF92-8876-C529-8C72-320358C9F5A6}"/>
              </a:ext>
            </a:extLst>
          </p:cNvPr>
          <p:cNvSpPr>
            <a:spLocks noGrp="1"/>
          </p:cNvSpPr>
          <p:nvPr>
            <p:ph type="sldNum" sz="quarter" idx="12"/>
          </p:nvPr>
        </p:nvSpPr>
        <p:spPr>
          <a:xfrm>
            <a:off x="11340662" y="338979"/>
            <a:ext cx="493986"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7</a:t>
            </a:fld>
            <a:endParaRPr lang="en-US" sz="1600" b="1">
              <a:solidFill>
                <a:schemeClr val="tx1"/>
              </a:solidFill>
            </a:endParaRPr>
          </a:p>
        </p:txBody>
      </p:sp>
      <p:sp>
        <p:nvSpPr>
          <p:cNvPr id="7" name="Rounded Rectangle 6">
            <a:extLst>
              <a:ext uri="{FF2B5EF4-FFF2-40B4-BE49-F238E27FC236}">
                <a16:creationId xmlns:a16="http://schemas.microsoft.com/office/drawing/2014/main" id="{C7504545-7A6B-6114-F5EA-DC999DD78794}"/>
              </a:ext>
            </a:extLst>
          </p:cNvPr>
          <p:cNvSpPr/>
          <p:nvPr/>
        </p:nvSpPr>
        <p:spPr>
          <a:xfrm>
            <a:off x="1708878" y="1840792"/>
            <a:ext cx="8436705" cy="3903792"/>
          </a:xfrm>
          <a:prstGeom prst="roundRect">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3F387A-4DAF-41C3-79A0-9FE04F709CC2}"/>
              </a:ext>
            </a:extLst>
          </p:cNvPr>
          <p:cNvSpPr txBox="1"/>
          <p:nvPr/>
        </p:nvSpPr>
        <p:spPr>
          <a:xfrm>
            <a:off x="300749" y="6233089"/>
            <a:ext cx="8563554" cy="335092"/>
          </a:xfrm>
          <a:prstGeom prst="rect">
            <a:avLst/>
          </a:prstGeom>
          <a:noFill/>
        </p:spPr>
        <p:txBody>
          <a:bodyPr wrap="square">
            <a:spAutoFit/>
          </a:bodyPr>
          <a:lstStyle/>
          <a:p>
            <a:pPr>
              <a:lnSpc>
                <a:spcPct val="150000"/>
              </a:lnSpc>
            </a:pPr>
            <a:r>
              <a:rPr lang="en-US" sz="1200" b="1">
                <a:solidFill>
                  <a:schemeClr val="bg2">
                    <a:lumMod val="50000"/>
                  </a:schemeClr>
                </a:solidFill>
              </a:rPr>
              <a:t>"Queries per second" </a:t>
            </a:r>
            <a:r>
              <a:rPr lang="en-US" sz="1200">
                <a:solidFill>
                  <a:schemeClr val="bg2">
                    <a:lumMod val="50000"/>
                  </a:schemeClr>
                </a:solidFill>
              </a:rPr>
              <a:t>refers to the rate at which queries or requests are made to a system within a span of one second.</a:t>
            </a:r>
          </a:p>
        </p:txBody>
      </p:sp>
    </p:spTree>
    <p:extLst>
      <p:ext uri="{BB962C8B-B14F-4D97-AF65-F5344CB8AC3E}">
        <p14:creationId xmlns:p14="http://schemas.microsoft.com/office/powerpoint/2010/main" val="369681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EE4684F-CF94-0A24-2A92-A6830D370A4A}"/>
              </a:ext>
            </a:extLst>
          </p:cNvPr>
          <p:cNvPicPr>
            <a:picLocks noChangeAspect="1"/>
          </p:cNvPicPr>
          <p:nvPr/>
        </p:nvPicPr>
        <p:blipFill>
          <a:blip r:embed="rId2"/>
          <a:stretch>
            <a:fillRect/>
          </a:stretch>
        </p:blipFill>
        <p:spPr>
          <a:xfrm>
            <a:off x="5344132" y="2042279"/>
            <a:ext cx="6575341" cy="3835615"/>
          </a:xfrm>
          <a:prstGeom prst="rect">
            <a:avLst/>
          </a:prstGeom>
        </p:spPr>
      </p:pic>
      <p:sp>
        <p:nvSpPr>
          <p:cNvPr id="2" name="Title 1">
            <a:extLst>
              <a:ext uri="{FF2B5EF4-FFF2-40B4-BE49-F238E27FC236}">
                <a16:creationId xmlns:a16="http://schemas.microsoft.com/office/drawing/2014/main" id="{74A0E991-45E9-9D78-3A46-6880B062A5E1}"/>
              </a:ext>
            </a:extLst>
          </p:cNvPr>
          <p:cNvSpPr>
            <a:spLocks noGrp="1"/>
          </p:cNvSpPr>
          <p:nvPr>
            <p:ph type="title"/>
          </p:nvPr>
        </p:nvSpPr>
        <p:spPr>
          <a:xfrm>
            <a:off x="541789" y="290465"/>
            <a:ext cx="10540068" cy="661992"/>
          </a:xfrm>
        </p:spPr>
        <p:txBody>
          <a:bodyPr>
            <a:normAutofit fontScale="90000"/>
          </a:bodyPr>
          <a:lstStyle/>
          <a:p>
            <a:r>
              <a:rPr lang="en-US"/>
              <a:t>Results: Throughput</a:t>
            </a:r>
          </a:p>
        </p:txBody>
      </p:sp>
      <p:graphicFrame>
        <p:nvGraphicFramePr>
          <p:cNvPr id="5" name="Table 4">
            <a:extLst>
              <a:ext uri="{FF2B5EF4-FFF2-40B4-BE49-F238E27FC236}">
                <a16:creationId xmlns:a16="http://schemas.microsoft.com/office/drawing/2014/main" id="{BC8B6448-B769-E878-23E8-3E3C4D641902}"/>
              </a:ext>
            </a:extLst>
          </p:cNvPr>
          <p:cNvGraphicFramePr>
            <a:graphicFrameLocks noGrp="1"/>
          </p:cNvGraphicFramePr>
          <p:nvPr>
            <p:extLst>
              <p:ext uri="{D42A27DB-BD31-4B8C-83A1-F6EECF244321}">
                <p14:modId xmlns:p14="http://schemas.microsoft.com/office/powerpoint/2010/main" val="2533645918"/>
              </p:ext>
            </p:extLst>
          </p:nvPr>
        </p:nvGraphicFramePr>
        <p:xfrm>
          <a:off x="1042765" y="1367700"/>
          <a:ext cx="4352637" cy="2310500"/>
        </p:xfrm>
        <a:graphic>
          <a:graphicData uri="http://schemas.openxmlformats.org/drawingml/2006/table">
            <a:tbl>
              <a:tblPr firstRow="1" bandRow="1">
                <a:tableStyleId>{7DF18680-E054-41AD-8BC1-D1AEF772440D}</a:tableStyleId>
              </a:tblPr>
              <a:tblGrid>
                <a:gridCol w="1450879">
                  <a:extLst>
                    <a:ext uri="{9D8B030D-6E8A-4147-A177-3AD203B41FA5}">
                      <a16:colId xmlns:a16="http://schemas.microsoft.com/office/drawing/2014/main" val="3149597946"/>
                    </a:ext>
                  </a:extLst>
                </a:gridCol>
                <a:gridCol w="1450879">
                  <a:extLst>
                    <a:ext uri="{9D8B030D-6E8A-4147-A177-3AD203B41FA5}">
                      <a16:colId xmlns:a16="http://schemas.microsoft.com/office/drawing/2014/main" val="1420259763"/>
                    </a:ext>
                  </a:extLst>
                </a:gridCol>
                <a:gridCol w="1450879">
                  <a:extLst>
                    <a:ext uri="{9D8B030D-6E8A-4147-A177-3AD203B41FA5}">
                      <a16:colId xmlns:a16="http://schemas.microsoft.com/office/drawing/2014/main" val="1711608657"/>
                    </a:ext>
                  </a:extLst>
                </a:gridCol>
              </a:tblGrid>
              <a:tr h="256630">
                <a:tc rowSpan="2">
                  <a:txBody>
                    <a:bodyPr/>
                    <a:lstStyle/>
                    <a:p>
                      <a:pPr algn="ctr"/>
                      <a:r>
                        <a:rPr lang="en-US" sz="1400"/>
                        <a:t>Generation Limit</a:t>
                      </a:r>
                    </a:p>
                  </a:txBody>
                  <a:tcPr anchor="ctr"/>
                </a:tc>
                <a:tc gridSpan="2">
                  <a:txBody>
                    <a:bodyPr/>
                    <a:lstStyle/>
                    <a:p>
                      <a:pPr algn="ctr"/>
                      <a:r>
                        <a:rPr lang="en-US" sz="1400"/>
                        <a:t>Changes (</a:t>
                      </a:r>
                      <a:r>
                        <a:rPr lang="en-US" sz="1400" err="1"/>
                        <a:t>vllm</a:t>
                      </a:r>
                      <a:r>
                        <a:rPr lang="en-US" sz="1400"/>
                        <a:t>/HF)</a:t>
                      </a:r>
                    </a:p>
                  </a:txBody>
                  <a:tcPr anchor="ctr"/>
                </a:tc>
                <a:tc hMerge="1">
                  <a:txBody>
                    <a:bodyPr/>
                    <a:lstStyle/>
                    <a:p>
                      <a:pPr algn="ctr"/>
                      <a:endParaRPr lang="en-US" sz="1400"/>
                    </a:p>
                  </a:txBody>
                  <a:tcPr anchor="ctr"/>
                </a:tc>
                <a:extLst>
                  <a:ext uri="{0D108BD9-81ED-4DB2-BD59-A6C34878D82A}">
                    <a16:rowId xmlns:a16="http://schemas.microsoft.com/office/drawing/2014/main" val="1135007925"/>
                  </a:ext>
                </a:extLst>
              </a:tr>
              <a:tr h="256630">
                <a:tc vMerge="1">
                  <a:txBody>
                    <a:bodyPr/>
                    <a:lstStyle/>
                    <a:p>
                      <a:pPr algn="ctr"/>
                      <a:endParaRPr lang="en-US" sz="1400"/>
                    </a:p>
                  </a:txBody>
                  <a:tcPr anchor="ctr"/>
                </a:tc>
                <a:tc>
                  <a:txBody>
                    <a:bodyPr/>
                    <a:lstStyle/>
                    <a:p>
                      <a:pPr algn="ctr"/>
                      <a:r>
                        <a:rPr lang="en-US" sz="1400" b="1"/>
                        <a:t>125 M Model</a:t>
                      </a:r>
                    </a:p>
                  </a:txBody>
                  <a:tcPr anchor="ctr"/>
                </a:tc>
                <a:tc>
                  <a:txBody>
                    <a:bodyPr/>
                    <a:lstStyle/>
                    <a:p>
                      <a:pPr algn="ctr"/>
                      <a:r>
                        <a:rPr lang="en-US" sz="1400" b="1"/>
                        <a:t>1.3 B Model</a:t>
                      </a:r>
                    </a:p>
                  </a:txBody>
                  <a:tcPr anchor="ctr"/>
                </a:tc>
                <a:extLst>
                  <a:ext uri="{0D108BD9-81ED-4DB2-BD59-A6C34878D82A}">
                    <a16:rowId xmlns:a16="http://schemas.microsoft.com/office/drawing/2014/main" val="3868926794"/>
                  </a:ext>
                </a:extLst>
              </a:tr>
              <a:tr h="340180">
                <a:tc>
                  <a:txBody>
                    <a:bodyPr/>
                    <a:lstStyle/>
                    <a:p>
                      <a:pPr algn="ctr"/>
                      <a:r>
                        <a:rPr lang="en-US" sz="1400"/>
                        <a:t>32 Tokens</a:t>
                      </a:r>
                    </a:p>
                  </a:txBody>
                  <a:tcPr anchor="ctr"/>
                </a:tc>
                <a:tc>
                  <a:txBody>
                    <a:bodyPr/>
                    <a:lstStyle/>
                    <a:p>
                      <a:pPr algn="ctr"/>
                      <a:r>
                        <a:rPr lang="en-US" sz="1400"/>
                        <a:t>1.2X</a:t>
                      </a:r>
                    </a:p>
                  </a:txBody>
                  <a:tcPr anchor="ctr"/>
                </a:tc>
                <a:tc>
                  <a:txBody>
                    <a:bodyPr/>
                    <a:lstStyle/>
                    <a:p>
                      <a:pPr algn="ctr"/>
                      <a:r>
                        <a:rPr lang="en-US" sz="1400"/>
                        <a:t>1.1X</a:t>
                      </a:r>
                    </a:p>
                  </a:txBody>
                  <a:tcPr anchor="ctr"/>
                </a:tc>
                <a:extLst>
                  <a:ext uri="{0D108BD9-81ED-4DB2-BD59-A6C34878D82A}">
                    <a16:rowId xmlns:a16="http://schemas.microsoft.com/office/drawing/2014/main" val="460932525"/>
                  </a:ext>
                </a:extLst>
              </a:tr>
              <a:tr h="340180">
                <a:tc>
                  <a:txBody>
                    <a:bodyPr/>
                    <a:lstStyle/>
                    <a:p>
                      <a:pPr algn="ctr"/>
                      <a:r>
                        <a:rPr lang="en-US" sz="1400"/>
                        <a:t>128 Tokens</a:t>
                      </a:r>
                    </a:p>
                  </a:txBody>
                  <a:tcPr anchor="ctr"/>
                </a:tc>
                <a:tc>
                  <a:txBody>
                    <a:bodyPr/>
                    <a:lstStyle/>
                    <a:p>
                      <a:pPr algn="ctr"/>
                      <a:r>
                        <a:rPr lang="en-US" sz="1400"/>
                        <a:t>2.0X</a:t>
                      </a:r>
                    </a:p>
                  </a:txBody>
                  <a:tcPr anchor="ctr"/>
                </a:tc>
                <a:tc>
                  <a:txBody>
                    <a:bodyPr/>
                    <a:lstStyle/>
                    <a:p>
                      <a:pPr algn="ctr"/>
                      <a:r>
                        <a:rPr lang="en-US" sz="1400"/>
                        <a:t>1.4X</a:t>
                      </a:r>
                    </a:p>
                  </a:txBody>
                  <a:tcPr anchor="ctr"/>
                </a:tc>
                <a:extLst>
                  <a:ext uri="{0D108BD9-81ED-4DB2-BD59-A6C34878D82A}">
                    <a16:rowId xmlns:a16="http://schemas.microsoft.com/office/drawing/2014/main" val="1649764333"/>
                  </a:ext>
                </a:extLst>
              </a:tr>
              <a:tr h="340180">
                <a:tc>
                  <a:txBody>
                    <a:bodyPr/>
                    <a:lstStyle/>
                    <a:p>
                      <a:pPr algn="ctr"/>
                      <a:r>
                        <a:rPr lang="en-US" sz="1400"/>
                        <a:t>512 Tokens</a:t>
                      </a:r>
                    </a:p>
                  </a:txBody>
                  <a:tcPr anchor="ctr"/>
                </a:tc>
                <a:tc>
                  <a:txBody>
                    <a:bodyPr/>
                    <a:lstStyle/>
                    <a:p>
                      <a:pPr algn="ctr"/>
                      <a:r>
                        <a:rPr lang="en-US" sz="1400"/>
                        <a:t>2.3X</a:t>
                      </a:r>
                    </a:p>
                  </a:txBody>
                  <a:tcPr anchor="ctr"/>
                </a:tc>
                <a:tc>
                  <a:txBody>
                    <a:bodyPr/>
                    <a:lstStyle/>
                    <a:p>
                      <a:pPr algn="ctr"/>
                      <a:r>
                        <a:rPr lang="en-US" sz="1400"/>
                        <a:t>2.0X</a:t>
                      </a:r>
                    </a:p>
                  </a:txBody>
                  <a:tcPr anchor="ctr"/>
                </a:tc>
                <a:extLst>
                  <a:ext uri="{0D108BD9-81ED-4DB2-BD59-A6C34878D82A}">
                    <a16:rowId xmlns:a16="http://schemas.microsoft.com/office/drawing/2014/main" val="865475824"/>
                  </a:ext>
                </a:extLst>
              </a:tr>
              <a:tr h="340180">
                <a:tc>
                  <a:txBody>
                    <a:bodyPr/>
                    <a:lstStyle/>
                    <a:p>
                      <a:pPr algn="ctr"/>
                      <a:r>
                        <a:rPr lang="en-US" sz="1400"/>
                        <a:t>1536 Tokens</a:t>
                      </a:r>
                    </a:p>
                  </a:txBody>
                  <a:tcPr anchor="ctr"/>
                </a:tc>
                <a:tc>
                  <a:txBody>
                    <a:bodyPr/>
                    <a:lstStyle/>
                    <a:p>
                      <a:pPr algn="ctr"/>
                      <a:r>
                        <a:rPr lang="en-US" sz="1400"/>
                        <a:t>2.2X</a:t>
                      </a:r>
                    </a:p>
                  </a:txBody>
                  <a:tcPr anchor="ctr"/>
                </a:tc>
                <a:tc>
                  <a:txBody>
                    <a:bodyPr/>
                    <a:lstStyle/>
                    <a:p>
                      <a:pPr algn="ctr"/>
                      <a:r>
                        <a:rPr lang="en-US" sz="1400"/>
                        <a:t>2.1X</a:t>
                      </a:r>
                    </a:p>
                  </a:txBody>
                  <a:tcPr anchor="ctr"/>
                </a:tc>
                <a:extLst>
                  <a:ext uri="{0D108BD9-81ED-4DB2-BD59-A6C34878D82A}">
                    <a16:rowId xmlns:a16="http://schemas.microsoft.com/office/drawing/2014/main" val="19600500"/>
                  </a:ext>
                </a:extLst>
              </a:tr>
              <a:tr h="3401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2048 Tokens</a:t>
                      </a:r>
                    </a:p>
                  </a:txBody>
                  <a:tcPr anchor="ctr"/>
                </a:tc>
                <a:tc>
                  <a:txBody>
                    <a:bodyPr/>
                    <a:lstStyle/>
                    <a:p>
                      <a:pPr algn="ctr"/>
                      <a:r>
                        <a:rPr lang="en-US" sz="1400">
                          <a:solidFill>
                            <a:srgbClr val="7030A0"/>
                          </a:solidFill>
                        </a:rPr>
                        <a:t>1.2X</a:t>
                      </a:r>
                    </a:p>
                  </a:txBody>
                  <a:tcPr anchor="ctr"/>
                </a:tc>
                <a:tc>
                  <a:txBody>
                    <a:bodyPr/>
                    <a:lstStyle/>
                    <a:p>
                      <a:pPr algn="ctr"/>
                      <a:r>
                        <a:rPr lang="en-US" sz="1400">
                          <a:solidFill>
                            <a:srgbClr val="7030A0"/>
                          </a:solidFill>
                        </a:rPr>
                        <a:t>2.0X</a:t>
                      </a:r>
                    </a:p>
                  </a:txBody>
                  <a:tcPr anchor="ctr"/>
                </a:tc>
                <a:extLst>
                  <a:ext uri="{0D108BD9-81ED-4DB2-BD59-A6C34878D82A}">
                    <a16:rowId xmlns:a16="http://schemas.microsoft.com/office/drawing/2014/main" val="2111408834"/>
                  </a:ext>
                </a:extLst>
              </a:tr>
            </a:tbl>
          </a:graphicData>
        </a:graphic>
      </p:graphicFrame>
      <p:sp>
        <p:nvSpPr>
          <p:cNvPr id="6" name="TextBox 5">
            <a:extLst>
              <a:ext uri="{FF2B5EF4-FFF2-40B4-BE49-F238E27FC236}">
                <a16:creationId xmlns:a16="http://schemas.microsoft.com/office/drawing/2014/main" id="{056A3AF8-9B19-74FF-FE05-90FD0A6CCA82}"/>
              </a:ext>
            </a:extLst>
          </p:cNvPr>
          <p:cNvSpPr txBox="1"/>
          <p:nvPr/>
        </p:nvSpPr>
        <p:spPr>
          <a:xfrm>
            <a:off x="2409544" y="1029145"/>
            <a:ext cx="1619075" cy="338554"/>
          </a:xfrm>
          <a:prstGeom prst="rect">
            <a:avLst/>
          </a:prstGeom>
          <a:noFill/>
        </p:spPr>
        <p:txBody>
          <a:bodyPr wrap="square" rtlCol="0">
            <a:spAutoFit/>
          </a:bodyPr>
          <a:lstStyle/>
          <a:p>
            <a:pPr algn="ctr"/>
            <a:r>
              <a:rPr lang="en-US" sz="1600" b="1">
                <a:solidFill>
                  <a:srgbClr val="C00000"/>
                </a:solidFill>
              </a:rPr>
              <a:t>This Work</a:t>
            </a:r>
          </a:p>
        </p:txBody>
      </p:sp>
      <p:sp>
        <p:nvSpPr>
          <p:cNvPr id="8" name="TextBox 7">
            <a:extLst>
              <a:ext uri="{FF2B5EF4-FFF2-40B4-BE49-F238E27FC236}">
                <a16:creationId xmlns:a16="http://schemas.microsoft.com/office/drawing/2014/main" id="{53369EC5-66DC-CCFE-40DB-C2660719168D}"/>
              </a:ext>
            </a:extLst>
          </p:cNvPr>
          <p:cNvSpPr txBox="1"/>
          <p:nvPr/>
        </p:nvSpPr>
        <p:spPr>
          <a:xfrm>
            <a:off x="1092462" y="3894837"/>
            <a:ext cx="4253238" cy="348371"/>
          </a:xfrm>
          <a:prstGeom prst="rect">
            <a:avLst/>
          </a:prstGeom>
          <a:noFill/>
        </p:spPr>
        <p:txBody>
          <a:bodyPr wrap="square" rtlCol="0">
            <a:spAutoFit/>
          </a:bodyPr>
          <a:lstStyle/>
          <a:p>
            <a:pPr algn="ctr"/>
            <a:r>
              <a:rPr lang="en-US" sz="1600" b="1"/>
              <a:t>Previous work by </a:t>
            </a:r>
            <a:r>
              <a:rPr lang="en-US" sz="1600" b="1" err="1"/>
              <a:t>Liaw</a:t>
            </a:r>
            <a:r>
              <a:rPr lang="en-US" sz="1600" b="1"/>
              <a:t>, R., et al, (2023) </a:t>
            </a:r>
          </a:p>
        </p:txBody>
      </p:sp>
      <p:sp>
        <p:nvSpPr>
          <p:cNvPr id="10" name="Slide Number Placeholder 2">
            <a:extLst>
              <a:ext uri="{FF2B5EF4-FFF2-40B4-BE49-F238E27FC236}">
                <a16:creationId xmlns:a16="http://schemas.microsoft.com/office/drawing/2014/main" id="{F717C2DD-24E5-7BB8-BE21-3A6325C13A18}"/>
              </a:ext>
            </a:extLst>
          </p:cNvPr>
          <p:cNvSpPr>
            <a:spLocks noGrp="1"/>
          </p:cNvSpPr>
          <p:nvPr>
            <p:ph type="sldNum" sz="quarter" idx="12"/>
          </p:nvPr>
        </p:nvSpPr>
        <p:spPr>
          <a:xfrm>
            <a:off x="11340662" y="338979"/>
            <a:ext cx="493986" cy="491338"/>
          </a:xfrm>
          <a:prstGeom prst="ellipse">
            <a:avLst/>
          </a:prstGeom>
          <a:noFill/>
          <a:ln>
            <a:solidFill>
              <a:schemeClr val="tx2"/>
            </a:solidFill>
          </a:ln>
        </p:spPr>
        <p:txBody>
          <a:bodyPr/>
          <a:lstStyle/>
          <a:p>
            <a:pPr algn="ctr"/>
            <a:fld id="{A50EB4A4-C321-1B4E-AE50-7F0C05248A54}" type="slidenum">
              <a:rPr lang="en-US" sz="1600" b="1" smtClean="0">
                <a:solidFill>
                  <a:schemeClr val="tx1"/>
                </a:solidFill>
              </a:rPr>
              <a:t>8</a:t>
            </a:fld>
            <a:endParaRPr lang="en-US" sz="1600" b="1">
              <a:solidFill>
                <a:schemeClr val="tx1"/>
              </a:solidFill>
            </a:endParaRPr>
          </a:p>
        </p:txBody>
      </p:sp>
      <p:sp>
        <p:nvSpPr>
          <p:cNvPr id="11" name="Rectangle 10">
            <a:extLst>
              <a:ext uri="{FF2B5EF4-FFF2-40B4-BE49-F238E27FC236}">
                <a16:creationId xmlns:a16="http://schemas.microsoft.com/office/drawing/2014/main" id="{FD60B380-35E7-9ED9-1B3F-0CFB0FBFF5E8}"/>
              </a:ext>
            </a:extLst>
          </p:cNvPr>
          <p:cNvSpPr/>
          <p:nvPr/>
        </p:nvSpPr>
        <p:spPr>
          <a:xfrm>
            <a:off x="196912" y="6332420"/>
            <a:ext cx="9366443" cy="430887"/>
          </a:xfrm>
          <a:prstGeom prst="rect">
            <a:avLst/>
          </a:prstGeom>
        </p:spPr>
        <p:txBody>
          <a:bodyPr wrap="square">
            <a:spAutoFit/>
          </a:bodyPr>
          <a:lstStyle/>
          <a:p>
            <a:r>
              <a:rPr lang="en-US" sz="1100">
                <a:ea typeface="Helvetica Neue" panose="02000503000000020004" pitchFamily="2" charset="0"/>
                <a:cs typeface="Helvetica Neue" panose="02000503000000020004" pitchFamily="2" charset="0"/>
              </a:rPr>
              <a:t>source code: </a:t>
            </a:r>
            <a:r>
              <a:rPr lang="en-US" sz="1100">
                <a:solidFill>
                  <a:schemeClr val="tx1">
                    <a:lumMod val="65000"/>
                    <a:lumOff val="35000"/>
                  </a:schemeClr>
                </a:solidFill>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https://github.com/anyscale/llm-continuous-batching-benchmarks/tree/master/benchmark_configs</a:t>
            </a:r>
            <a:endParaRPr lang="en-US" sz="1100">
              <a:solidFill>
                <a:schemeClr val="tx1">
                  <a:lumMod val="65000"/>
                  <a:lumOff val="35000"/>
                </a:schemeClr>
              </a:solidFill>
              <a:ea typeface="Helvetica Neue" panose="02000503000000020004" pitchFamily="2" charset="0"/>
              <a:cs typeface="Helvetica Neue" panose="02000503000000020004" pitchFamily="2" charset="0"/>
            </a:endParaRPr>
          </a:p>
          <a:p>
            <a:endParaRPr lang="en-US" sz="1100">
              <a:solidFill>
                <a:schemeClr val="tx1">
                  <a:lumMod val="50000"/>
                  <a:lumOff val="50000"/>
                </a:schemeClr>
              </a:solidFill>
              <a:ea typeface="Helvetica Neue" panose="02000503000000020004" pitchFamily="2" charset="0"/>
              <a:cs typeface="Helvetica Neue" panose="02000503000000020004" pitchFamily="2" charset="0"/>
            </a:endParaRPr>
          </a:p>
        </p:txBody>
      </p:sp>
      <p:graphicFrame>
        <p:nvGraphicFramePr>
          <p:cNvPr id="12" name="Table 11">
            <a:extLst>
              <a:ext uri="{FF2B5EF4-FFF2-40B4-BE49-F238E27FC236}">
                <a16:creationId xmlns:a16="http://schemas.microsoft.com/office/drawing/2014/main" id="{D74A45E8-6FC1-5E5C-E5FC-5518AE09F5B0}"/>
              </a:ext>
            </a:extLst>
          </p:cNvPr>
          <p:cNvGraphicFramePr>
            <a:graphicFrameLocks noGrp="1"/>
          </p:cNvGraphicFramePr>
          <p:nvPr>
            <p:extLst>
              <p:ext uri="{D42A27DB-BD31-4B8C-83A1-F6EECF244321}">
                <p14:modId xmlns:p14="http://schemas.microsoft.com/office/powerpoint/2010/main" val="3508116133"/>
              </p:ext>
            </p:extLst>
          </p:nvPr>
        </p:nvGraphicFramePr>
        <p:xfrm>
          <a:off x="1042765" y="4283350"/>
          <a:ext cx="4352634" cy="2015308"/>
        </p:xfrm>
        <a:graphic>
          <a:graphicData uri="http://schemas.openxmlformats.org/drawingml/2006/table">
            <a:tbl>
              <a:tblPr firstRow="1" bandRow="1">
                <a:tableStyleId>{5C22544A-7EE6-4342-B048-85BDC9FD1C3A}</a:tableStyleId>
              </a:tblPr>
              <a:tblGrid>
                <a:gridCol w="2176317">
                  <a:extLst>
                    <a:ext uri="{9D8B030D-6E8A-4147-A177-3AD203B41FA5}">
                      <a16:colId xmlns:a16="http://schemas.microsoft.com/office/drawing/2014/main" val="3149597946"/>
                    </a:ext>
                  </a:extLst>
                </a:gridCol>
                <a:gridCol w="2176317">
                  <a:extLst>
                    <a:ext uri="{9D8B030D-6E8A-4147-A177-3AD203B41FA5}">
                      <a16:colId xmlns:a16="http://schemas.microsoft.com/office/drawing/2014/main" val="1420259763"/>
                    </a:ext>
                  </a:extLst>
                </a:gridCol>
              </a:tblGrid>
              <a:tr h="283337">
                <a:tc>
                  <a:txBody>
                    <a:bodyPr/>
                    <a:lstStyle/>
                    <a:p>
                      <a:pPr algn="ctr"/>
                      <a:r>
                        <a:rPr lang="en-US" sz="1400"/>
                        <a:t>Generation Limit</a:t>
                      </a:r>
                    </a:p>
                  </a:txBody>
                  <a:tcPr anchor="ctr"/>
                </a:tc>
                <a:tc>
                  <a:txBody>
                    <a:bodyPr/>
                    <a:lstStyle/>
                    <a:p>
                      <a:pPr algn="ctr"/>
                      <a:r>
                        <a:rPr lang="en-US" sz="1400"/>
                        <a:t>Changes (vllm/HF)</a:t>
                      </a:r>
                    </a:p>
                    <a:p>
                      <a:pPr algn="ctr"/>
                      <a:r>
                        <a:rPr lang="en-US" sz="1400"/>
                        <a:t>13B Model</a:t>
                      </a:r>
                    </a:p>
                  </a:txBody>
                  <a:tcPr anchor="ctr"/>
                </a:tc>
                <a:extLst>
                  <a:ext uri="{0D108BD9-81ED-4DB2-BD59-A6C34878D82A}">
                    <a16:rowId xmlns:a16="http://schemas.microsoft.com/office/drawing/2014/main" val="1135007925"/>
                  </a:ext>
                </a:extLst>
              </a:tr>
              <a:tr h="374287">
                <a:tc>
                  <a:txBody>
                    <a:bodyPr/>
                    <a:lstStyle/>
                    <a:p>
                      <a:pPr algn="ctr"/>
                      <a:r>
                        <a:rPr lang="en-US" sz="1400"/>
                        <a:t>32 Tokens</a:t>
                      </a:r>
                    </a:p>
                  </a:txBody>
                  <a:tcPr/>
                </a:tc>
                <a:tc>
                  <a:txBody>
                    <a:bodyPr/>
                    <a:lstStyle/>
                    <a:p>
                      <a:pPr algn="ctr"/>
                      <a:r>
                        <a:rPr lang="en-US" sz="1400"/>
                        <a:t>1.1X</a:t>
                      </a:r>
                    </a:p>
                  </a:txBody>
                  <a:tcPr/>
                </a:tc>
                <a:extLst>
                  <a:ext uri="{0D108BD9-81ED-4DB2-BD59-A6C34878D82A}">
                    <a16:rowId xmlns:a16="http://schemas.microsoft.com/office/drawing/2014/main" val="460932525"/>
                  </a:ext>
                </a:extLst>
              </a:tr>
              <a:tr h="374287">
                <a:tc>
                  <a:txBody>
                    <a:bodyPr/>
                    <a:lstStyle/>
                    <a:p>
                      <a:pPr algn="ctr"/>
                      <a:r>
                        <a:rPr lang="en-US" sz="1400"/>
                        <a:t>128 Tokens</a:t>
                      </a:r>
                    </a:p>
                  </a:txBody>
                  <a:tcPr/>
                </a:tc>
                <a:tc>
                  <a:txBody>
                    <a:bodyPr/>
                    <a:lstStyle/>
                    <a:p>
                      <a:pPr algn="ctr"/>
                      <a:r>
                        <a:rPr lang="en-US" sz="1400"/>
                        <a:t>1.5X</a:t>
                      </a:r>
                    </a:p>
                  </a:txBody>
                  <a:tcPr/>
                </a:tc>
                <a:extLst>
                  <a:ext uri="{0D108BD9-81ED-4DB2-BD59-A6C34878D82A}">
                    <a16:rowId xmlns:a16="http://schemas.microsoft.com/office/drawing/2014/main" val="1649764333"/>
                  </a:ext>
                </a:extLst>
              </a:tr>
              <a:tr h="374287">
                <a:tc>
                  <a:txBody>
                    <a:bodyPr/>
                    <a:lstStyle/>
                    <a:p>
                      <a:pPr algn="ctr"/>
                      <a:r>
                        <a:rPr lang="en-US" sz="1400"/>
                        <a:t>512 Tokens</a:t>
                      </a:r>
                    </a:p>
                  </a:txBody>
                  <a:tcPr/>
                </a:tc>
                <a:tc>
                  <a:txBody>
                    <a:bodyPr/>
                    <a:lstStyle/>
                    <a:p>
                      <a:pPr algn="ctr"/>
                      <a:r>
                        <a:rPr lang="en-US" sz="1400"/>
                        <a:t>1.9X</a:t>
                      </a:r>
                    </a:p>
                  </a:txBody>
                  <a:tcPr/>
                </a:tc>
                <a:extLst>
                  <a:ext uri="{0D108BD9-81ED-4DB2-BD59-A6C34878D82A}">
                    <a16:rowId xmlns:a16="http://schemas.microsoft.com/office/drawing/2014/main" val="865475824"/>
                  </a:ext>
                </a:extLst>
              </a:tr>
              <a:tr h="374287">
                <a:tc>
                  <a:txBody>
                    <a:bodyPr/>
                    <a:lstStyle/>
                    <a:p>
                      <a:pPr algn="ctr"/>
                      <a:r>
                        <a:rPr lang="en-US" sz="1400"/>
                        <a:t>1536 Tokens</a:t>
                      </a:r>
                    </a:p>
                  </a:txBody>
                  <a:tcPr/>
                </a:tc>
                <a:tc>
                  <a:txBody>
                    <a:bodyPr/>
                    <a:lstStyle/>
                    <a:p>
                      <a:pPr algn="ctr"/>
                      <a:r>
                        <a:rPr lang="en-US" sz="1400"/>
                        <a:t>1.9X</a:t>
                      </a:r>
                    </a:p>
                  </a:txBody>
                  <a:tcPr/>
                </a:tc>
                <a:extLst>
                  <a:ext uri="{0D108BD9-81ED-4DB2-BD59-A6C34878D82A}">
                    <a16:rowId xmlns:a16="http://schemas.microsoft.com/office/drawing/2014/main" val="19600500"/>
                  </a:ext>
                </a:extLst>
              </a:tr>
            </a:tbl>
          </a:graphicData>
        </a:graphic>
      </p:graphicFrame>
      <p:pic>
        <p:nvPicPr>
          <p:cNvPr id="14" name="Picture 13">
            <a:extLst>
              <a:ext uri="{FF2B5EF4-FFF2-40B4-BE49-F238E27FC236}">
                <a16:creationId xmlns:a16="http://schemas.microsoft.com/office/drawing/2014/main" id="{91B7D437-2592-8461-3E46-FDC32DA18770}"/>
              </a:ext>
            </a:extLst>
          </p:cNvPr>
          <p:cNvPicPr>
            <a:picLocks noChangeAspect="1"/>
          </p:cNvPicPr>
          <p:nvPr/>
        </p:nvPicPr>
        <p:blipFill>
          <a:blip r:embed="rId4"/>
          <a:stretch>
            <a:fillRect/>
          </a:stretch>
        </p:blipFill>
        <p:spPr>
          <a:xfrm>
            <a:off x="7836701" y="813673"/>
            <a:ext cx="939075" cy="939075"/>
          </a:xfrm>
          <a:prstGeom prst="rect">
            <a:avLst/>
          </a:prstGeom>
        </p:spPr>
      </p:pic>
      <p:pic>
        <p:nvPicPr>
          <p:cNvPr id="15" name="Picture 14">
            <a:extLst>
              <a:ext uri="{FF2B5EF4-FFF2-40B4-BE49-F238E27FC236}">
                <a16:creationId xmlns:a16="http://schemas.microsoft.com/office/drawing/2014/main" id="{E78BA3D2-7827-CDB6-9A2C-51C31A5A43B6}"/>
              </a:ext>
            </a:extLst>
          </p:cNvPr>
          <p:cNvPicPr>
            <a:picLocks noChangeAspect="1"/>
          </p:cNvPicPr>
          <p:nvPr/>
        </p:nvPicPr>
        <p:blipFill>
          <a:blip r:embed="rId5"/>
          <a:stretch>
            <a:fillRect/>
          </a:stretch>
        </p:blipFill>
        <p:spPr>
          <a:xfrm>
            <a:off x="9483000" y="831265"/>
            <a:ext cx="834733" cy="834733"/>
          </a:xfrm>
          <a:prstGeom prst="rect">
            <a:avLst/>
          </a:prstGeom>
        </p:spPr>
      </p:pic>
      <p:sp>
        <p:nvSpPr>
          <p:cNvPr id="16" name="TextBox 15">
            <a:extLst>
              <a:ext uri="{FF2B5EF4-FFF2-40B4-BE49-F238E27FC236}">
                <a16:creationId xmlns:a16="http://schemas.microsoft.com/office/drawing/2014/main" id="{09F82A0F-DCDB-4CCB-1503-1205C101DB47}"/>
              </a:ext>
            </a:extLst>
          </p:cNvPr>
          <p:cNvSpPr txBox="1"/>
          <p:nvPr/>
        </p:nvSpPr>
        <p:spPr>
          <a:xfrm>
            <a:off x="8942196" y="1161603"/>
            <a:ext cx="577425" cy="369332"/>
          </a:xfrm>
          <a:prstGeom prst="rect">
            <a:avLst/>
          </a:prstGeom>
          <a:noFill/>
        </p:spPr>
        <p:txBody>
          <a:bodyPr wrap="square" rtlCol="0">
            <a:spAutoFit/>
          </a:bodyPr>
          <a:lstStyle/>
          <a:p>
            <a:r>
              <a:rPr lang="en-US" b="1"/>
              <a:t>VS</a:t>
            </a:r>
          </a:p>
        </p:txBody>
      </p:sp>
      <p:sp>
        <p:nvSpPr>
          <p:cNvPr id="17" name="TextBox 16">
            <a:extLst>
              <a:ext uri="{FF2B5EF4-FFF2-40B4-BE49-F238E27FC236}">
                <a16:creationId xmlns:a16="http://schemas.microsoft.com/office/drawing/2014/main" id="{9521F9F0-C143-3DAE-6C16-6715991651B6}"/>
              </a:ext>
            </a:extLst>
          </p:cNvPr>
          <p:cNvSpPr txBox="1"/>
          <p:nvPr/>
        </p:nvSpPr>
        <p:spPr>
          <a:xfrm>
            <a:off x="7957702" y="1690688"/>
            <a:ext cx="1098605" cy="307777"/>
          </a:xfrm>
          <a:prstGeom prst="rect">
            <a:avLst/>
          </a:prstGeom>
          <a:noFill/>
        </p:spPr>
        <p:txBody>
          <a:bodyPr wrap="square">
            <a:spAutoFit/>
          </a:bodyPr>
          <a:lstStyle/>
          <a:p>
            <a:r>
              <a:rPr lang="en-US" sz="1400" b="1" i="0" u="none" strike="noStrike">
                <a:solidFill>
                  <a:srgbClr val="0070C0"/>
                </a:solidFill>
                <a:effectLst/>
              </a:rPr>
              <a:t>HF-TGI</a:t>
            </a:r>
            <a:endParaRPr lang="en-US" sz="1400">
              <a:solidFill>
                <a:srgbClr val="0070C0"/>
              </a:solidFill>
            </a:endParaRPr>
          </a:p>
        </p:txBody>
      </p:sp>
      <p:sp>
        <p:nvSpPr>
          <p:cNvPr id="18" name="TextBox 17">
            <a:extLst>
              <a:ext uri="{FF2B5EF4-FFF2-40B4-BE49-F238E27FC236}">
                <a16:creationId xmlns:a16="http://schemas.microsoft.com/office/drawing/2014/main" id="{DB1BD4D7-DB4B-43CC-751D-91AAAAB6A6DF}"/>
              </a:ext>
            </a:extLst>
          </p:cNvPr>
          <p:cNvSpPr txBox="1"/>
          <p:nvPr/>
        </p:nvSpPr>
        <p:spPr>
          <a:xfrm>
            <a:off x="9563355" y="1690688"/>
            <a:ext cx="784577" cy="307777"/>
          </a:xfrm>
          <a:prstGeom prst="rect">
            <a:avLst/>
          </a:prstGeom>
          <a:noFill/>
        </p:spPr>
        <p:txBody>
          <a:bodyPr wrap="square">
            <a:spAutoFit/>
          </a:bodyPr>
          <a:lstStyle/>
          <a:p>
            <a:r>
              <a:rPr lang="en-US" sz="1400" b="1" i="0" u="none" strike="noStrike" err="1">
                <a:solidFill>
                  <a:srgbClr val="D7A20E"/>
                </a:solidFill>
                <a:effectLst/>
              </a:rPr>
              <a:t>vLLM</a:t>
            </a:r>
            <a:endParaRPr lang="en-US" sz="1400">
              <a:solidFill>
                <a:srgbClr val="D7A20E"/>
              </a:solidFill>
            </a:endParaRPr>
          </a:p>
        </p:txBody>
      </p:sp>
      <p:pic>
        <p:nvPicPr>
          <p:cNvPr id="21" name="Graphic 20" descr="Expressionless face outline with solid fill">
            <a:extLst>
              <a:ext uri="{FF2B5EF4-FFF2-40B4-BE49-F238E27FC236}">
                <a16:creationId xmlns:a16="http://schemas.microsoft.com/office/drawing/2014/main" id="{9D48BEF5-5F0C-1768-FF44-23E1ACB97E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93449" y="966261"/>
            <a:ext cx="699737" cy="699737"/>
          </a:xfrm>
          <a:prstGeom prst="rect">
            <a:avLst/>
          </a:prstGeom>
        </p:spPr>
      </p:pic>
      <p:pic>
        <p:nvPicPr>
          <p:cNvPr id="26" name="Graphic 25" descr="Grinning face outline with solid fill">
            <a:extLst>
              <a:ext uri="{FF2B5EF4-FFF2-40B4-BE49-F238E27FC236}">
                <a16:creationId xmlns:a16="http://schemas.microsoft.com/office/drawing/2014/main" id="{AEC42544-506B-2F18-CED8-B3F68C9151D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90666" y="989132"/>
            <a:ext cx="661992" cy="661992"/>
          </a:xfrm>
          <a:prstGeom prst="rect">
            <a:avLst/>
          </a:prstGeom>
        </p:spPr>
      </p:pic>
    </p:spTree>
    <p:extLst>
      <p:ext uri="{BB962C8B-B14F-4D97-AF65-F5344CB8AC3E}">
        <p14:creationId xmlns:p14="http://schemas.microsoft.com/office/powerpoint/2010/main" val="1037476808"/>
      </p:ext>
    </p:extLst>
  </p:cSld>
  <p:clrMapOvr>
    <a:masterClrMapping/>
  </p:clrMapOvr>
</p:sld>
</file>

<file path=ppt/theme/theme1.xml><?xml version="1.0" encoding="utf-8"?>
<a:theme xmlns:a="http://schemas.openxmlformats.org/drawingml/2006/main" name="UofSC Simple Theme">
  <a:themeElements>
    <a:clrScheme name="Custom 1">
      <a:dk1>
        <a:srgbClr val="000000"/>
      </a:dk1>
      <a:lt1>
        <a:srgbClr val="FFFFFF"/>
      </a:lt1>
      <a:dk2>
        <a:srgbClr val="73000A"/>
      </a:dk2>
      <a:lt2>
        <a:srgbClr val="E7E6E6"/>
      </a:lt2>
      <a:accent1>
        <a:srgbClr val="0D3841"/>
      </a:accent1>
      <a:accent2>
        <a:srgbClr val="E23B38"/>
      </a:accent2>
      <a:accent3>
        <a:srgbClr val="759005"/>
      </a:accent3>
      <a:accent4>
        <a:srgbClr val="FFF89E"/>
      </a:accent4>
      <a:accent5>
        <a:srgbClr val="3277B6"/>
      </a:accent5>
      <a:accent6>
        <a:srgbClr val="C1D832"/>
      </a:accent6>
      <a:hlink>
        <a:srgbClr val="73000A"/>
      </a:hlink>
      <a:folHlink>
        <a:srgbClr val="E23B38"/>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sc_engineering_powerpoint" id="{7C4BDDCD-F10F-4345-956F-FE1A8C672E7E}" vid="{235431CF-F69E-C648-8985-4637EA807B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UofSC Simple Theme</vt:lpstr>
      <vt:lpstr>Exploration of inference serving systems on LLM performance </vt:lpstr>
      <vt:lpstr>Problem Statement</vt:lpstr>
      <vt:lpstr>Problem Statement</vt:lpstr>
      <vt:lpstr>Technical Challenges</vt:lpstr>
      <vt:lpstr>Technical Challenges</vt:lpstr>
      <vt:lpstr>Methods/approach: General</vt:lpstr>
      <vt:lpstr>Experimental setup: Throughput</vt:lpstr>
      <vt:lpstr>Experimental setup: Latency</vt:lpstr>
      <vt:lpstr>Results: Throughput</vt:lpstr>
      <vt:lpstr>Results: Latency</vt:lpstr>
      <vt:lpstr>Results: Cumulative Distribution Function</vt:lpstr>
      <vt:lpstr>PowerPoint Presentation</vt:lpstr>
      <vt:lpstr>Broader Impacts/Limitations/Future Directions</vt:lpstr>
      <vt:lpstr>References</vt:lpstr>
      <vt:lpstr>Thanks!</vt:lpstr>
      <vt:lpstr>NOTES ON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Money</dc:creator>
  <cp:revision>1</cp:revision>
  <dcterms:created xsi:type="dcterms:W3CDTF">2023-04-18T00:35:12Z</dcterms:created>
  <dcterms:modified xsi:type="dcterms:W3CDTF">2023-12-07T16:31:39Z</dcterms:modified>
</cp:coreProperties>
</file>