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2"/>
  </p:notesMasterIdLst>
  <p:sldIdLst>
    <p:sldId id="283" r:id="rId5"/>
    <p:sldId id="266" r:id="rId6"/>
    <p:sldId id="267" r:id="rId7"/>
    <p:sldId id="269" r:id="rId8"/>
    <p:sldId id="271" r:id="rId9"/>
    <p:sldId id="275" r:id="rId10"/>
    <p:sldId id="277" r:id="rId11"/>
    <p:sldId id="279" r:id="rId12"/>
    <p:sldId id="281" r:id="rId13"/>
    <p:sldId id="288" r:id="rId14"/>
    <p:sldId id="292" r:id="rId15"/>
    <p:sldId id="291" r:id="rId16"/>
    <p:sldId id="293" r:id="rId17"/>
    <p:sldId id="287" r:id="rId18"/>
    <p:sldId id="290" r:id="rId19"/>
    <p:sldId id="294" r:id="rId20"/>
    <p:sldId id="295" r:id="rId21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9887"/>
    <a:srgbClr val="6CB98A"/>
    <a:srgbClr val="291E80"/>
    <a:srgbClr val="3B1976"/>
    <a:srgbClr val="F1D78B"/>
    <a:srgbClr val="F1C387"/>
    <a:srgbClr val="12D7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4463" autoAdjust="0"/>
  </p:normalViewPr>
  <p:slideViewPr>
    <p:cSldViewPr snapToGrid="0">
      <p:cViewPr varScale="1">
        <p:scale>
          <a:sx n="71" d="100"/>
          <a:sy n="71" d="100"/>
        </p:scale>
        <p:origin x="1267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C4B0BD-3C0D-4D70-A3E1-D3F0ECCED066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74B96A-DA1C-4BBF-B321-C9B14445FAE8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88596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- Hi and </a:t>
            </a:r>
            <a:r>
              <a:rPr lang="sv-SE" dirty="0" err="1"/>
              <a:t>welcome</a:t>
            </a:r>
            <a:r>
              <a:rPr lang="sv-SE" dirty="0"/>
              <a:t> to my presentation about my game project! </a:t>
            </a:r>
          </a:p>
          <a:p>
            <a:endParaRPr lang="sv-SE" dirty="0"/>
          </a:p>
          <a:p>
            <a:r>
              <a:rPr lang="sv-SE" dirty="0"/>
              <a:t>- I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made</a:t>
            </a:r>
            <a:r>
              <a:rPr lang="sv-SE" dirty="0"/>
              <a:t> a memory game.</a:t>
            </a:r>
          </a:p>
          <a:p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/>
              <a:t>We </a:t>
            </a:r>
            <a:r>
              <a:rPr lang="sv-SE" dirty="0" err="1"/>
              <a:t>will</a:t>
            </a:r>
            <a:r>
              <a:rPr lang="sv-SE" dirty="0"/>
              <a:t> start with show you how the game </a:t>
            </a:r>
            <a:r>
              <a:rPr lang="sv-SE" dirty="0" err="1"/>
              <a:t>work</a:t>
            </a:r>
            <a:r>
              <a:rPr lang="sv-SE" dirty="0"/>
              <a:t> before we </a:t>
            </a:r>
            <a:r>
              <a:rPr lang="sv-SE" dirty="0" err="1"/>
              <a:t>deep</a:t>
            </a:r>
            <a:r>
              <a:rPr lang="sv-SE" dirty="0"/>
              <a:t> into the </a:t>
            </a:r>
            <a:r>
              <a:rPr lang="sv-SE" dirty="0" err="1"/>
              <a:t>code</a:t>
            </a:r>
            <a:endParaRPr lang="sv-SE" dirty="0"/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7427385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We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now</a:t>
            </a:r>
            <a:r>
              <a:rPr lang="sv-SE" dirty="0"/>
              <a:t> check the </a:t>
            </a:r>
            <a:r>
              <a:rPr lang="sv-SE" dirty="0" err="1"/>
              <a:t>code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- To get a </a:t>
            </a:r>
            <a:r>
              <a:rPr lang="sv-SE" dirty="0" err="1"/>
              <a:t>Canva</a:t>
            </a:r>
            <a:r>
              <a:rPr lang="sv-SE" dirty="0"/>
              <a:t> you </a:t>
            </a:r>
            <a:r>
              <a:rPr lang="sv-SE" dirty="0" err="1"/>
              <a:t>need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the canvas with a element and </a:t>
            </a:r>
            <a:r>
              <a:rPr lang="sv-SE" dirty="0" err="1"/>
              <a:t>connect</a:t>
            </a:r>
            <a:r>
              <a:rPr lang="sv-SE" dirty="0"/>
              <a:t> it with a </a:t>
            </a:r>
            <a:r>
              <a:rPr lang="sv-SE" dirty="0" err="1"/>
              <a:t>appenchild</a:t>
            </a:r>
            <a:r>
              <a:rPr lang="sv-SE" dirty="0"/>
              <a:t>. To get it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get a element and a id</a:t>
            </a:r>
          </a:p>
          <a:p>
            <a:r>
              <a:rPr lang="sv-SE" dirty="0"/>
              <a:t>- </a:t>
            </a:r>
            <a:r>
              <a:rPr lang="sv-SE" dirty="0" err="1"/>
              <a:t>With</a:t>
            </a:r>
            <a:r>
              <a:rPr lang="sv-SE" dirty="0"/>
              <a:t> the id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the </a:t>
            </a:r>
            <a:r>
              <a:rPr lang="sv-SE" dirty="0" err="1"/>
              <a:t>oppertunity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the </a:t>
            </a:r>
            <a:r>
              <a:rPr lang="sv-SE" dirty="0" err="1"/>
              <a:t>size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the </a:t>
            </a:r>
            <a:r>
              <a:rPr lang="sv-SE" dirty="0" err="1"/>
              <a:t>canva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Ctx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get the canvas </a:t>
            </a:r>
            <a:r>
              <a:rPr lang="sv-SE" dirty="0" err="1"/>
              <a:t>context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2D</a:t>
            </a:r>
          </a:p>
          <a:p>
            <a:pPr marL="171450" indent="-171450">
              <a:buFontTx/>
              <a:buChar char="-"/>
            </a:pPr>
            <a:endParaRPr lang="sv-SE" dirty="0"/>
          </a:p>
          <a:p>
            <a:pPr marL="171450" indent="-171450">
              <a:buFontTx/>
              <a:buChar char="-"/>
            </a:pPr>
            <a:endParaRPr lang="sv-SE" dirty="0"/>
          </a:p>
          <a:p>
            <a:pPr marL="0" indent="0">
              <a:buFontTx/>
              <a:buNone/>
            </a:pPr>
            <a:r>
              <a:rPr lang="sv-SE" dirty="0"/>
              <a:t>If/</a:t>
            </a:r>
            <a:r>
              <a:rPr lang="sv-SE" dirty="0" err="1"/>
              <a:t>else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or </a:t>
            </a:r>
            <a:r>
              <a:rPr lang="sv-SE" dirty="0" err="1"/>
              <a:t>else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statement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the program </a:t>
            </a:r>
            <a:r>
              <a:rPr lang="sv-SE" dirty="0" err="1"/>
              <a:t>will</a:t>
            </a:r>
            <a:r>
              <a:rPr lang="sv-SE" dirty="0"/>
              <a:t> do </a:t>
            </a:r>
            <a:r>
              <a:rPr lang="sv-SE" dirty="0" err="1"/>
              <a:t>eather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thing</a:t>
            </a:r>
            <a:r>
              <a:rPr lang="sv-SE" dirty="0"/>
              <a:t> or </a:t>
            </a:r>
            <a:r>
              <a:rPr lang="sv-SE" dirty="0" err="1"/>
              <a:t>another</a:t>
            </a:r>
            <a:r>
              <a:rPr lang="sv-SE" dirty="0"/>
              <a:t> </a:t>
            </a:r>
            <a:r>
              <a:rPr lang="sv-SE" dirty="0" err="1"/>
              <a:t>deppending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the </a:t>
            </a:r>
            <a:r>
              <a:rPr lang="sv-SE" dirty="0" err="1"/>
              <a:t>user</a:t>
            </a:r>
            <a:r>
              <a:rPr lang="sv-SE" dirty="0"/>
              <a:t> </a:t>
            </a:r>
            <a:r>
              <a:rPr lang="sv-SE" dirty="0" err="1"/>
              <a:t>choose</a:t>
            </a:r>
            <a:r>
              <a:rPr lang="sv-SE" dirty="0"/>
              <a:t> </a:t>
            </a:r>
            <a:br>
              <a:rPr lang="sv-SE" dirty="0"/>
            </a:b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10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1797200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/>
              <a:t>Timer do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get a </a:t>
            </a:r>
            <a:r>
              <a:rPr lang="sv-SE" dirty="0" err="1"/>
              <a:t>intervalve</a:t>
            </a:r>
            <a:r>
              <a:rPr lang="sv-SE" dirty="0"/>
              <a:t> on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want</a:t>
            </a:r>
            <a:r>
              <a:rPr lang="sv-SE" dirty="0"/>
              <a:t> the program to do </a:t>
            </a:r>
            <a:r>
              <a:rPr lang="sv-SE" dirty="0" err="1"/>
              <a:t>during</a:t>
            </a:r>
            <a:r>
              <a:rPr lang="sv-SE" dirty="0"/>
              <a:t> a special </a:t>
            </a:r>
            <a:r>
              <a:rPr lang="sv-SE" dirty="0" err="1"/>
              <a:t>time</a:t>
            </a:r>
            <a:r>
              <a:rPr lang="sv-SE" dirty="0"/>
              <a:t>, For </a:t>
            </a:r>
            <a:r>
              <a:rPr lang="sv-SE" dirty="0" err="1"/>
              <a:t>example</a:t>
            </a:r>
            <a:r>
              <a:rPr lang="sv-SE" dirty="0"/>
              <a:t> in </a:t>
            </a:r>
            <a:r>
              <a:rPr lang="sv-SE" dirty="0" err="1"/>
              <a:t>this</a:t>
            </a:r>
            <a:r>
              <a:rPr lang="sv-SE" dirty="0"/>
              <a:t> </a:t>
            </a:r>
            <a:r>
              <a:rPr lang="sv-SE" dirty="0" err="1"/>
              <a:t>code</a:t>
            </a:r>
            <a:r>
              <a:rPr lang="sv-SE" dirty="0"/>
              <a:t> is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show and </a:t>
            </a:r>
            <a:r>
              <a:rPr lang="sv-SE" dirty="0" err="1"/>
              <a:t>hide</a:t>
            </a:r>
            <a:r>
              <a:rPr lang="sv-SE" dirty="0"/>
              <a:t>. A </a:t>
            </a:r>
            <a:r>
              <a:rPr lang="sv-SE" dirty="0" err="1"/>
              <a:t>function</a:t>
            </a:r>
            <a:r>
              <a:rPr lang="sv-SE" dirty="0"/>
              <a:t> and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how</a:t>
            </a:r>
            <a:r>
              <a:rPr lang="sv-SE" dirty="0"/>
              <a:t> long the timer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wait</a:t>
            </a:r>
            <a:r>
              <a:rPr lang="sv-SE" dirty="0"/>
              <a:t>. </a:t>
            </a:r>
          </a:p>
          <a:p>
            <a:pPr marL="171450" indent="-171450">
              <a:buFontTx/>
              <a:buChar char="-"/>
            </a:pPr>
            <a:r>
              <a:rPr lang="sv-SE" dirty="0"/>
              <a:t>For loop make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repetate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things</a:t>
            </a:r>
            <a:r>
              <a:rPr lang="sv-SE" dirty="0"/>
              <a:t> </a:t>
            </a:r>
            <a:r>
              <a:rPr lang="sv-SE" dirty="0" err="1"/>
              <a:t>again</a:t>
            </a:r>
            <a:r>
              <a:rPr lang="sv-SE" dirty="0"/>
              <a:t> </a:t>
            </a:r>
            <a:r>
              <a:rPr lang="sv-SE" dirty="0" err="1"/>
              <a:t>without</a:t>
            </a:r>
            <a:r>
              <a:rPr lang="sv-SE" dirty="0"/>
              <a:t> make same </a:t>
            </a:r>
            <a:r>
              <a:rPr lang="sv-SE" dirty="0" err="1"/>
              <a:t>code</a:t>
            </a:r>
            <a:r>
              <a:rPr lang="sv-SE" dirty="0"/>
              <a:t> x </a:t>
            </a:r>
            <a:r>
              <a:rPr lang="sv-SE" dirty="0" err="1"/>
              <a:t>amout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time</a:t>
            </a:r>
            <a:endParaRPr lang="sv-SE" dirty="0"/>
          </a:p>
          <a:p>
            <a:pPr marL="0" indent="0">
              <a:buFontTx/>
              <a:buNone/>
            </a:pPr>
            <a:r>
              <a:rPr lang="sv-SE" dirty="0"/>
              <a:t>	- to make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a </a:t>
            </a:r>
            <a:r>
              <a:rPr lang="sv-SE" dirty="0" err="1"/>
              <a:t>variable</a:t>
            </a:r>
            <a:r>
              <a:rPr lang="sv-SE" dirty="0"/>
              <a:t> … the </a:t>
            </a:r>
            <a:r>
              <a:rPr lang="sv-SE" dirty="0" err="1"/>
              <a:t>variable</a:t>
            </a:r>
            <a:r>
              <a:rPr lang="sv-SE" dirty="0"/>
              <a:t> </a:t>
            </a:r>
            <a:r>
              <a:rPr lang="sv-SE" dirty="0" err="1"/>
              <a:t>tell</a:t>
            </a:r>
            <a:r>
              <a:rPr lang="sv-SE" dirty="0"/>
              <a:t> </a:t>
            </a:r>
            <a:r>
              <a:rPr lang="sv-SE" dirty="0" err="1"/>
              <a:t>us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it </a:t>
            </a:r>
            <a:r>
              <a:rPr lang="sv-SE" dirty="0" err="1"/>
              <a:t>will</a:t>
            </a:r>
            <a:r>
              <a:rPr lang="sv-SE" dirty="0"/>
              <a:t> do the ++ </a:t>
            </a:r>
            <a:r>
              <a:rPr lang="sv-SE" dirty="0" err="1"/>
              <a:t>can</a:t>
            </a:r>
            <a:r>
              <a:rPr lang="sv-SE" dirty="0"/>
              <a:t> be – </a:t>
            </a:r>
            <a:r>
              <a:rPr lang="sv-SE" dirty="0" err="1"/>
              <a:t>deppending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it </a:t>
            </a:r>
            <a:r>
              <a:rPr lang="sv-SE" dirty="0" err="1"/>
              <a:t>should</a:t>
            </a:r>
            <a:r>
              <a:rPr lang="sv-SE" dirty="0"/>
              <a:t> be </a:t>
            </a:r>
            <a:r>
              <a:rPr lang="sv-SE" dirty="0" err="1"/>
              <a:t>when</a:t>
            </a:r>
            <a:r>
              <a:rPr lang="sv-SE" dirty="0"/>
              <a:t> it </a:t>
            </a:r>
            <a:r>
              <a:rPr lang="sv-SE" dirty="0" err="1"/>
              <a:t>have</a:t>
            </a:r>
            <a:r>
              <a:rPr lang="sv-SE" dirty="0"/>
              <a:t> do </a:t>
            </a:r>
            <a:r>
              <a:rPr lang="sv-SE" dirty="0" err="1"/>
              <a:t>up</a:t>
            </a:r>
            <a:r>
              <a:rPr lang="sv-SE" dirty="0"/>
              <a:t> to </a:t>
            </a:r>
            <a:r>
              <a:rPr lang="sv-SE" dirty="0" err="1"/>
              <a:t>something</a:t>
            </a:r>
            <a:r>
              <a:rPr lang="sv-SE" dirty="0"/>
              <a:t> or down to </a:t>
            </a:r>
            <a:r>
              <a:rPr lang="sv-SE" dirty="0" err="1"/>
              <a:t>something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11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096363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- Prompt </a:t>
            </a:r>
            <a:r>
              <a:rPr lang="sv-SE" dirty="0" err="1"/>
              <a:t>give</a:t>
            </a:r>
            <a:r>
              <a:rPr lang="sv-SE" dirty="0"/>
              <a:t> the </a:t>
            </a:r>
            <a:r>
              <a:rPr lang="sv-SE" dirty="0" err="1"/>
              <a:t>user</a:t>
            </a:r>
            <a:r>
              <a:rPr lang="sv-SE" dirty="0"/>
              <a:t> the </a:t>
            </a:r>
            <a:r>
              <a:rPr lang="sv-SE" dirty="0" err="1"/>
              <a:t>oppertunity</a:t>
            </a:r>
            <a:r>
              <a:rPr lang="sv-SE" dirty="0"/>
              <a:t> to get a </a:t>
            </a:r>
            <a:r>
              <a:rPr lang="sv-SE" dirty="0" err="1"/>
              <a:t>message</a:t>
            </a:r>
            <a:r>
              <a:rPr lang="sv-SE" dirty="0"/>
              <a:t> back</a:t>
            </a:r>
          </a:p>
          <a:p>
            <a:pPr marL="171450" indent="-171450">
              <a:buFontTx/>
              <a:buChar char="-"/>
            </a:pPr>
            <a:r>
              <a:rPr lang="sv-SE" dirty="0"/>
              <a:t>An </a:t>
            </a:r>
            <a:r>
              <a:rPr lang="sv-SE" dirty="0" err="1"/>
              <a:t>array</a:t>
            </a:r>
            <a:r>
              <a:rPr lang="sv-SE" dirty="0"/>
              <a:t> make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set </a:t>
            </a:r>
            <a:r>
              <a:rPr lang="sv-SE" dirty="0" err="1"/>
              <a:t>values</a:t>
            </a:r>
            <a:r>
              <a:rPr lang="sv-SE" dirty="0"/>
              <a:t> in a list and </a:t>
            </a:r>
            <a:r>
              <a:rPr lang="sv-SE" dirty="0" err="1"/>
              <a:t>use</a:t>
            </a:r>
            <a:r>
              <a:rPr lang="sv-SE" dirty="0"/>
              <a:t> the list for </a:t>
            </a:r>
            <a:r>
              <a:rPr lang="sv-SE" dirty="0" err="1"/>
              <a:t>example</a:t>
            </a:r>
            <a:r>
              <a:rPr lang="sv-SE" dirty="0"/>
              <a:t> </a:t>
            </a:r>
            <a:r>
              <a:rPr lang="sv-SE" dirty="0" err="1"/>
              <a:t>randomize</a:t>
            </a:r>
            <a:r>
              <a:rPr lang="sv-SE" dirty="0"/>
              <a:t> the color to </a:t>
            </a:r>
            <a:r>
              <a:rPr lang="sv-SE" dirty="0" err="1"/>
              <a:t>memorize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sv-SE" dirty="0"/>
              <a:t>div make a </a:t>
            </a:r>
            <a:r>
              <a:rPr lang="sv-SE" dirty="0" err="1"/>
              <a:t>place</a:t>
            </a:r>
            <a:r>
              <a:rPr lang="sv-SE" dirty="0"/>
              <a:t> in the </a:t>
            </a:r>
            <a:r>
              <a:rPr lang="sv-SE" dirty="0" err="1"/>
              <a:t>document</a:t>
            </a:r>
            <a:r>
              <a:rPr lang="sv-SE" dirty="0"/>
              <a:t>, id make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the div in the </a:t>
            </a:r>
            <a:r>
              <a:rPr lang="sv-SE" dirty="0" err="1"/>
              <a:t>code</a:t>
            </a:r>
            <a:r>
              <a:rPr lang="sv-SE" dirty="0"/>
              <a:t>,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elemente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diffrent</a:t>
            </a:r>
            <a:r>
              <a:rPr lang="sv-SE" dirty="0"/>
              <a:t> elements like </a:t>
            </a:r>
            <a:r>
              <a:rPr lang="sv-SE" dirty="0" err="1"/>
              <a:t>divs</a:t>
            </a:r>
            <a:r>
              <a:rPr lang="sv-SE" dirty="0"/>
              <a:t>, </a:t>
            </a:r>
            <a:r>
              <a:rPr lang="sv-SE" dirty="0" err="1"/>
              <a:t>buttons</a:t>
            </a:r>
            <a:r>
              <a:rPr lang="sv-SE" dirty="0"/>
              <a:t> and canvas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Appendchild</a:t>
            </a:r>
            <a:r>
              <a:rPr lang="sv-SE" dirty="0"/>
              <a:t> make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place</a:t>
            </a:r>
            <a:r>
              <a:rPr lang="sv-SE" dirty="0"/>
              <a:t> </a:t>
            </a:r>
            <a:r>
              <a:rPr lang="sv-SE" dirty="0" err="1"/>
              <a:t>something</a:t>
            </a:r>
            <a:r>
              <a:rPr lang="sv-SE" dirty="0"/>
              <a:t> in the </a:t>
            </a:r>
            <a:r>
              <a:rPr lang="sv-SE" dirty="0" err="1"/>
              <a:t>document</a:t>
            </a:r>
            <a:r>
              <a:rPr lang="sv-SE" dirty="0"/>
              <a:t> or </a:t>
            </a:r>
            <a:r>
              <a:rPr lang="sv-SE" dirty="0" err="1"/>
              <a:t>add</a:t>
            </a:r>
            <a:r>
              <a:rPr lang="sv-SE" dirty="0"/>
              <a:t> a </a:t>
            </a:r>
            <a:r>
              <a:rPr lang="sv-SE" dirty="0" err="1"/>
              <a:t>button</a:t>
            </a:r>
            <a:r>
              <a:rPr lang="sv-SE" dirty="0"/>
              <a:t> to a div for </a:t>
            </a:r>
            <a:r>
              <a:rPr lang="sv-SE" dirty="0" err="1"/>
              <a:t>example</a:t>
            </a:r>
            <a:endParaRPr lang="sv-SE" dirty="0"/>
          </a:p>
          <a:p>
            <a:pPr marL="171450" indent="-171450">
              <a:buFontTx/>
              <a:buChar char="-"/>
            </a:pP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12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0433656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AE012-E400-C639-4817-C096033A48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23282320-CEB4-B42E-64D0-01269F9DE3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FC783730-03B6-7383-7812-1FF9BFBADB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 err="1"/>
              <a:t>Function</a:t>
            </a:r>
            <a:r>
              <a:rPr lang="sv-SE" dirty="0"/>
              <a:t> is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over and over </a:t>
            </a:r>
            <a:r>
              <a:rPr lang="sv-SE" dirty="0" err="1"/>
              <a:t>again</a:t>
            </a:r>
            <a:r>
              <a:rPr lang="sv-SE" dirty="0"/>
              <a:t>. 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Style.display</a:t>
            </a:r>
            <a:r>
              <a:rPr lang="sv-SE" dirty="0"/>
              <a:t> to show and </a:t>
            </a:r>
            <a:r>
              <a:rPr lang="sv-SE" dirty="0" err="1"/>
              <a:t>hide</a:t>
            </a:r>
            <a:r>
              <a:rPr lang="sv-SE" dirty="0"/>
              <a:t> </a:t>
            </a:r>
            <a:r>
              <a:rPr lang="sv-SE" dirty="0" err="1"/>
              <a:t>items</a:t>
            </a:r>
            <a:r>
              <a:rPr lang="sv-SE" dirty="0"/>
              <a:t> in the program</a:t>
            </a:r>
          </a:p>
          <a:p>
            <a:pPr marL="171450" indent="-171450">
              <a:buFontTx/>
              <a:buChar char="-"/>
            </a:pPr>
            <a:endParaRPr lang="sv-SE" dirty="0"/>
          </a:p>
          <a:p>
            <a:pPr marL="171450" indent="-171450">
              <a:buFontTx/>
              <a:buChar char="-"/>
            </a:pPr>
            <a:endParaRPr lang="sv-SE" dirty="0"/>
          </a:p>
          <a:p>
            <a:pPr marL="171450" indent="-171450">
              <a:buFontTx/>
              <a:buChar char="-"/>
            </a:pPr>
            <a:endParaRPr lang="sv-SE" dirty="0"/>
          </a:p>
          <a:p>
            <a:r>
              <a:rPr lang="sv-SE" dirty="0"/>
              <a:t>-  </a:t>
            </a:r>
            <a:r>
              <a:rPr lang="sv-SE" dirty="0" err="1"/>
              <a:t>addEventListners</a:t>
            </a:r>
            <a:r>
              <a:rPr lang="sv-SE" dirty="0"/>
              <a:t> </a:t>
            </a:r>
            <a:r>
              <a:rPr lang="sv-SE" dirty="0" err="1"/>
              <a:t>create</a:t>
            </a:r>
            <a:r>
              <a:rPr lang="sv-SE" dirty="0"/>
              <a:t> </a:t>
            </a:r>
            <a:r>
              <a:rPr lang="sv-SE" dirty="0" err="1"/>
              <a:t>functional</a:t>
            </a:r>
            <a:r>
              <a:rPr lang="sv-SE" dirty="0"/>
              <a:t> </a:t>
            </a:r>
            <a:r>
              <a:rPr lang="sv-SE" dirty="0" err="1"/>
              <a:t>buttons</a:t>
            </a:r>
            <a:r>
              <a:rPr lang="sv-SE" dirty="0"/>
              <a:t>, </a:t>
            </a:r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click</a:t>
            </a:r>
            <a:r>
              <a:rPr lang="sv-SE" dirty="0"/>
              <a:t> it call the </a:t>
            </a:r>
            <a:r>
              <a:rPr lang="sv-SE" dirty="0" err="1"/>
              <a:t>function</a:t>
            </a:r>
            <a:r>
              <a:rPr lang="sv-SE" dirty="0"/>
              <a:t> to do </a:t>
            </a:r>
            <a:r>
              <a:rPr lang="sv-SE" dirty="0" err="1"/>
              <a:t>something</a:t>
            </a:r>
            <a:r>
              <a:rPr lang="sv-SE" dirty="0"/>
              <a:t>. </a:t>
            </a:r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1696A44E-B35A-81C7-3057-2D9D58A863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13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8288769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easy</a:t>
            </a:r>
            <a:r>
              <a:rPr lang="sv-SE" dirty="0"/>
              <a:t> part </a:t>
            </a:r>
            <a:r>
              <a:rPr lang="sv-SE" dirty="0" err="1"/>
              <a:t>was</a:t>
            </a:r>
            <a:r>
              <a:rPr lang="sv-SE" dirty="0"/>
              <a:t> the start in the program </a:t>
            </a:r>
            <a:r>
              <a:rPr lang="sv-SE" dirty="0" err="1"/>
              <a:t>until</a:t>
            </a:r>
            <a:r>
              <a:rPr lang="sv-SE" dirty="0"/>
              <a:t> I </a:t>
            </a:r>
            <a:r>
              <a:rPr lang="sv-SE" dirty="0" err="1"/>
              <a:t>needed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Canvas. All the </a:t>
            </a:r>
            <a:r>
              <a:rPr lang="sv-SE" dirty="0" err="1"/>
              <a:t>buttons</a:t>
            </a:r>
            <a:r>
              <a:rPr lang="sv-SE" dirty="0"/>
              <a:t> </a:t>
            </a:r>
            <a:r>
              <a:rPr lang="sv-SE" dirty="0" err="1"/>
              <a:t>until</a:t>
            </a:r>
            <a:r>
              <a:rPr lang="sv-SE" dirty="0"/>
              <a:t> the Canvas part. </a:t>
            </a:r>
          </a:p>
          <a:p>
            <a:endParaRPr lang="sv-SE" dirty="0"/>
          </a:p>
          <a:p>
            <a:r>
              <a:rPr lang="sv-SE" dirty="0"/>
              <a:t>The </a:t>
            </a:r>
            <a:r>
              <a:rPr lang="sv-SE" dirty="0" err="1"/>
              <a:t>harder</a:t>
            </a:r>
            <a:r>
              <a:rPr lang="sv-SE" dirty="0"/>
              <a:t> parts </a:t>
            </a:r>
            <a:r>
              <a:rPr lang="sv-SE" dirty="0" err="1"/>
              <a:t>was</a:t>
            </a:r>
            <a:r>
              <a:rPr lang="sv-SE" dirty="0"/>
              <a:t> to </a:t>
            </a:r>
            <a:r>
              <a:rPr lang="sv-SE" dirty="0" err="1"/>
              <a:t>create</a:t>
            </a:r>
            <a:r>
              <a:rPr lang="sv-SE" dirty="0"/>
              <a:t> the Canvas </a:t>
            </a:r>
            <a:r>
              <a:rPr lang="sv-SE" dirty="0" err="1"/>
              <a:t>if</a:t>
            </a:r>
            <a:r>
              <a:rPr lang="sv-SE" dirty="0"/>
              <a:t> the </a:t>
            </a:r>
            <a:r>
              <a:rPr lang="sv-SE" dirty="0" err="1"/>
              <a:t>reason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I </a:t>
            </a:r>
            <a:r>
              <a:rPr lang="sv-SE" dirty="0" err="1"/>
              <a:t>needed</a:t>
            </a:r>
            <a:r>
              <a:rPr lang="sv-SE" dirty="0"/>
              <a:t> to make </a:t>
            </a:r>
            <a:r>
              <a:rPr lang="sv-SE" dirty="0" err="1"/>
              <a:t>many</a:t>
            </a:r>
            <a:r>
              <a:rPr lang="sv-SE" dirty="0"/>
              <a:t> </a:t>
            </a:r>
            <a:r>
              <a:rPr lang="sv-SE" dirty="0" err="1"/>
              <a:t>steo</a:t>
            </a:r>
            <a:r>
              <a:rPr lang="sv-SE" dirty="0"/>
              <a:t>. I </a:t>
            </a:r>
            <a:r>
              <a:rPr lang="sv-SE" dirty="0" err="1"/>
              <a:t>needed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an </a:t>
            </a:r>
            <a:r>
              <a:rPr lang="sv-SE" dirty="0" err="1"/>
              <a:t>array</a:t>
            </a:r>
            <a:r>
              <a:rPr lang="sv-SE" dirty="0"/>
              <a:t> to save the colors, a Canvas. To </a:t>
            </a:r>
            <a:r>
              <a:rPr lang="sv-SE" dirty="0" err="1"/>
              <a:t>create</a:t>
            </a:r>
            <a:r>
              <a:rPr lang="sv-SE" dirty="0"/>
              <a:t> the </a:t>
            </a:r>
            <a:r>
              <a:rPr lang="sv-SE" dirty="0" err="1"/>
              <a:t>canva</a:t>
            </a:r>
            <a:r>
              <a:rPr lang="sv-SE" dirty="0"/>
              <a:t> I </a:t>
            </a:r>
            <a:r>
              <a:rPr lang="sv-SE" dirty="0" err="1"/>
              <a:t>needed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a Id, </a:t>
            </a:r>
            <a:r>
              <a:rPr lang="sv-SE" dirty="0" err="1"/>
              <a:t>Createelement</a:t>
            </a:r>
            <a:r>
              <a:rPr lang="sv-SE" dirty="0"/>
              <a:t>, </a:t>
            </a:r>
            <a:r>
              <a:rPr lang="sv-SE" dirty="0" err="1"/>
              <a:t>variable</a:t>
            </a:r>
            <a:r>
              <a:rPr lang="sv-SE" dirty="0"/>
              <a:t> to </a:t>
            </a:r>
            <a:r>
              <a:rPr lang="sv-SE" dirty="0" err="1"/>
              <a:t>use</a:t>
            </a:r>
            <a:r>
              <a:rPr lang="sv-SE" dirty="0"/>
              <a:t> to a </a:t>
            </a:r>
            <a:r>
              <a:rPr lang="sv-SE" dirty="0" err="1"/>
              <a:t>hight</a:t>
            </a:r>
            <a:r>
              <a:rPr lang="sv-SE" dirty="0"/>
              <a:t> and a </a:t>
            </a:r>
            <a:r>
              <a:rPr lang="sv-SE" dirty="0" err="1"/>
              <a:t>width</a:t>
            </a:r>
            <a:endParaRPr lang="sv-SE" dirty="0"/>
          </a:p>
          <a:p>
            <a:endParaRPr lang="sv-SE" dirty="0"/>
          </a:p>
          <a:p>
            <a:r>
              <a:rPr lang="sv-SE" dirty="0"/>
              <a:t>To </a:t>
            </a:r>
            <a:r>
              <a:rPr lang="sv-SE" dirty="0" err="1"/>
              <a:t>connect</a:t>
            </a:r>
            <a:r>
              <a:rPr lang="sv-SE" dirty="0"/>
              <a:t> the </a:t>
            </a:r>
            <a:r>
              <a:rPr lang="sv-SE" dirty="0" err="1"/>
              <a:t>colorbuttonten</a:t>
            </a:r>
            <a:r>
              <a:rPr lang="sv-SE" dirty="0"/>
              <a:t> </a:t>
            </a:r>
            <a:r>
              <a:rPr lang="sv-SE" dirty="0" err="1"/>
              <a:t>addcolor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and a </a:t>
            </a:r>
            <a:r>
              <a:rPr lang="sv-SE" dirty="0" err="1"/>
              <a:t>forloop</a:t>
            </a:r>
            <a:r>
              <a:rPr lang="sv-SE" dirty="0"/>
              <a:t> and a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statement</a:t>
            </a:r>
            <a:r>
              <a:rPr lang="sv-SE" dirty="0"/>
              <a:t> </a:t>
            </a:r>
            <a:r>
              <a:rPr lang="sv-SE" dirty="0" err="1"/>
              <a:t>false</a:t>
            </a:r>
            <a:r>
              <a:rPr lang="sv-SE" dirty="0"/>
              <a:t> and </a:t>
            </a:r>
            <a:r>
              <a:rPr lang="sv-SE" dirty="0" err="1"/>
              <a:t>true</a:t>
            </a:r>
            <a:r>
              <a:rPr lang="sv-SE" dirty="0"/>
              <a:t> </a:t>
            </a:r>
            <a:r>
              <a:rPr lang="sv-SE" dirty="0" err="1"/>
              <a:t>function</a:t>
            </a:r>
            <a:r>
              <a:rPr lang="sv-SE" dirty="0"/>
              <a:t> and a break.</a:t>
            </a:r>
          </a:p>
          <a:p>
            <a:endParaRPr lang="sv-SE" dirty="0"/>
          </a:p>
          <a:p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innerhtlm</a:t>
            </a:r>
            <a:r>
              <a:rPr lang="sv-SE" dirty="0"/>
              <a:t> to get a text in the script part. </a:t>
            </a:r>
            <a:r>
              <a:rPr lang="sv-SE" dirty="0" err="1"/>
              <a:t>Document.write</a:t>
            </a:r>
            <a:r>
              <a:rPr lang="sv-SE" dirty="0"/>
              <a:t> </a:t>
            </a:r>
            <a:r>
              <a:rPr lang="sv-SE" dirty="0" err="1"/>
              <a:t>clear</a:t>
            </a:r>
            <a:r>
              <a:rPr lang="sv-SE" dirty="0"/>
              <a:t> the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after</a:t>
            </a:r>
            <a:r>
              <a:rPr lang="sv-SE" dirty="0"/>
              <a:t> the commando and </a:t>
            </a:r>
            <a:r>
              <a:rPr lang="sv-SE" dirty="0" err="1"/>
              <a:t>therefore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use</a:t>
            </a:r>
            <a:r>
              <a:rPr lang="sv-SE" dirty="0"/>
              <a:t> </a:t>
            </a:r>
            <a:r>
              <a:rPr lang="sv-SE" dirty="0" err="1"/>
              <a:t>interhtlm</a:t>
            </a:r>
            <a:r>
              <a:rPr lang="sv-SE" dirty="0"/>
              <a:t> in a div to </a:t>
            </a:r>
            <a:r>
              <a:rPr lang="sv-SE" dirty="0" err="1"/>
              <a:t>run</a:t>
            </a:r>
            <a:r>
              <a:rPr lang="sv-SE" dirty="0"/>
              <a:t> the </a:t>
            </a:r>
            <a:r>
              <a:rPr lang="sv-SE" dirty="0" err="1"/>
              <a:t>code</a:t>
            </a:r>
            <a:r>
              <a:rPr lang="sv-SE" dirty="0"/>
              <a:t>. </a:t>
            </a:r>
            <a:r>
              <a:rPr lang="sv-SE" dirty="0" err="1"/>
              <a:t>With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methode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easier</a:t>
            </a:r>
            <a:r>
              <a:rPr lang="sv-SE" dirty="0"/>
              <a:t> </a:t>
            </a:r>
            <a:r>
              <a:rPr lang="sv-SE" dirty="0" err="1"/>
              <a:t>place</a:t>
            </a:r>
            <a:r>
              <a:rPr lang="sv-SE" dirty="0"/>
              <a:t> the </a:t>
            </a:r>
            <a:r>
              <a:rPr lang="sv-SE" dirty="0" err="1"/>
              <a:t>code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</a:t>
            </a:r>
            <a:r>
              <a:rPr lang="sv-SE" dirty="0" err="1"/>
              <a:t>we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it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14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1895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As the </a:t>
            </a:r>
            <a:r>
              <a:rPr lang="sv-SE" dirty="0" err="1"/>
              <a:t>idea</a:t>
            </a:r>
            <a:r>
              <a:rPr lang="sv-SE" dirty="0"/>
              <a:t> from start, I </a:t>
            </a:r>
            <a:r>
              <a:rPr lang="sv-SE" dirty="0" err="1"/>
              <a:t>could</a:t>
            </a:r>
            <a:r>
              <a:rPr lang="sv-SE" dirty="0"/>
              <a:t>  </a:t>
            </a: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button</a:t>
            </a:r>
            <a:r>
              <a:rPr lang="sv-SE" dirty="0"/>
              <a:t> </a:t>
            </a:r>
            <a:r>
              <a:rPr lang="sv-SE" dirty="0" err="1"/>
              <a:t>who</a:t>
            </a:r>
            <a:r>
              <a:rPr lang="sv-SE" dirty="0"/>
              <a:t> </a:t>
            </a:r>
            <a:r>
              <a:rPr lang="sv-SE" dirty="0" err="1"/>
              <a:t>works</a:t>
            </a:r>
            <a:r>
              <a:rPr lang="sv-SE" dirty="0"/>
              <a:t> and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diffrent</a:t>
            </a:r>
            <a:r>
              <a:rPr lang="sv-SE" dirty="0"/>
              <a:t> </a:t>
            </a:r>
            <a:r>
              <a:rPr lang="sv-SE" dirty="0" err="1"/>
              <a:t>functions</a:t>
            </a:r>
            <a:r>
              <a:rPr lang="sv-SE" dirty="0"/>
              <a:t> like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Add</a:t>
            </a:r>
            <a:r>
              <a:rPr lang="sv-SE" dirty="0"/>
              <a:t> a new </a:t>
            </a:r>
            <a:r>
              <a:rPr lang="sv-SE" dirty="0" err="1"/>
              <a:t>canva</a:t>
            </a:r>
            <a:r>
              <a:rPr lang="sv-SE" dirty="0"/>
              <a:t> </a:t>
            </a:r>
            <a:r>
              <a:rPr lang="sv-SE" dirty="0" err="1"/>
              <a:t>dots</a:t>
            </a:r>
            <a:r>
              <a:rPr lang="sv-SE" dirty="0"/>
              <a:t> to </a:t>
            </a:r>
            <a:r>
              <a:rPr lang="sv-SE" dirty="0" err="1"/>
              <a:t>remember</a:t>
            </a:r>
            <a:r>
              <a:rPr lang="sv-SE" dirty="0"/>
              <a:t> </a:t>
            </a:r>
          </a:p>
          <a:p>
            <a:pPr marL="171450" indent="-171450">
              <a:buFontTx/>
              <a:buChar char="-"/>
            </a:pPr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levle</a:t>
            </a:r>
            <a:endParaRPr lang="sv-SE" dirty="0"/>
          </a:p>
          <a:p>
            <a:pPr marL="171450" indent="-171450">
              <a:buFontTx/>
              <a:buChar char="-"/>
            </a:pPr>
            <a:endParaRPr lang="sv-SE" dirty="0"/>
          </a:p>
          <a:p>
            <a:pPr marL="0" indent="0">
              <a:buFontTx/>
              <a:buNone/>
            </a:pPr>
            <a:r>
              <a:rPr lang="sv-SE" dirty="0" err="1"/>
              <a:t>Time</a:t>
            </a:r>
            <a:endParaRPr lang="sv-SE" dirty="0"/>
          </a:p>
          <a:p>
            <a:pPr marL="171450" indent="-171450">
              <a:buFontTx/>
              <a:buChar char="-"/>
            </a:pPr>
            <a:r>
              <a:rPr lang="en-US" dirty="0"/>
              <a:t>I managed to create a finished game that can be presented.</a:t>
            </a:r>
          </a:p>
          <a:p>
            <a:pPr marL="171450" indent="-171450">
              <a:buFontTx/>
              <a:buChar char="-"/>
            </a:pPr>
            <a:r>
              <a:rPr lang="en-US" dirty="0"/>
              <a:t>I stick to the budget on the most </a:t>
            </a:r>
            <a:r>
              <a:rPr lang="en-US" dirty="0" err="1"/>
              <a:t>relevanted</a:t>
            </a:r>
            <a:r>
              <a:rPr lang="en-US" dirty="0"/>
              <a:t> parts. That I could developed more is the function to continue the game with more rounds even if its not to add more dots and levels. Like add a function who gave the user to start over again and try again without </a:t>
            </a:r>
            <a:r>
              <a:rPr lang="en-US" dirty="0" err="1"/>
              <a:t>reloding</a:t>
            </a:r>
            <a:r>
              <a:rPr lang="en-US" dirty="0"/>
              <a:t> the page.  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15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577836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97324-8762-84B2-98C1-203A04ABE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C3BD4208-BF6B-C9F4-B06F-3F101EA1C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DF7C5E39-EBE6-C25A-18F0-246B30B7A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sv-SE" dirty="0" err="1"/>
              <a:t>I've</a:t>
            </a:r>
            <a:r>
              <a:rPr lang="sv-SE" dirty="0"/>
              <a:t> </a:t>
            </a:r>
            <a:r>
              <a:rPr lang="sv-SE" dirty="0" err="1"/>
              <a:t>had</a:t>
            </a:r>
            <a:r>
              <a:rPr lang="sv-SE" dirty="0"/>
              <a:t> </a:t>
            </a:r>
            <a:r>
              <a:rPr lang="sv-SE" dirty="0" err="1"/>
              <a:t>many</a:t>
            </a:r>
            <a:r>
              <a:rPr lang="sv-SE" dirty="0"/>
              <a:t> problem </a:t>
            </a:r>
            <a:r>
              <a:rPr lang="sv-SE" dirty="0" err="1"/>
              <a:t>with</a:t>
            </a:r>
            <a:r>
              <a:rPr lang="sv-SE" dirty="0"/>
              <a:t> the </a:t>
            </a:r>
            <a:r>
              <a:rPr lang="sv-SE" dirty="0" err="1"/>
              <a:t>code</a:t>
            </a:r>
            <a:r>
              <a:rPr lang="sv-SE" dirty="0"/>
              <a:t>. </a:t>
            </a:r>
            <a:r>
              <a:rPr lang="sv-SE" dirty="0" err="1"/>
              <a:t>Some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them</a:t>
            </a:r>
            <a:r>
              <a:rPr lang="sv-SE" dirty="0"/>
              <a:t>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bigger</a:t>
            </a:r>
            <a:r>
              <a:rPr lang="sv-SE" dirty="0"/>
              <a:t> </a:t>
            </a:r>
            <a:r>
              <a:rPr lang="sv-SE" dirty="0" err="1"/>
              <a:t>then</a:t>
            </a:r>
            <a:r>
              <a:rPr lang="sv-SE" dirty="0"/>
              <a:t> the </a:t>
            </a:r>
            <a:r>
              <a:rPr lang="sv-SE" dirty="0" err="1"/>
              <a:t>others</a:t>
            </a:r>
            <a:r>
              <a:rPr lang="sv-SE" dirty="0"/>
              <a:t>. The </a:t>
            </a:r>
            <a:r>
              <a:rPr lang="sv-SE" dirty="0" err="1"/>
              <a:t>biggest</a:t>
            </a:r>
            <a:r>
              <a:rPr lang="sv-SE" dirty="0"/>
              <a:t> problem </a:t>
            </a:r>
            <a:r>
              <a:rPr lang="sv-SE" dirty="0" err="1"/>
              <a:t>was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almast</a:t>
            </a:r>
            <a:r>
              <a:rPr lang="sv-SE" dirty="0"/>
              <a:t> all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tutorial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about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the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diffrent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functions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was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only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made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in the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htlm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part and not in the script part. </a:t>
            </a:r>
          </a:p>
          <a:p>
            <a:pPr marL="171450" indent="-171450">
              <a:buFontTx/>
              <a:buChar char="-"/>
            </a:pP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I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found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a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tutorial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about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who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to make a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canva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and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we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have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also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learn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that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at the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lesson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but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also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that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time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i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only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see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this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timr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only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in the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htlm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part.</a:t>
            </a:r>
          </a:p>
          <a:p>
            <a:pPr marL="171450" indent="-171450">
              <a:buFontTx/>
              <a:buChar char="-"/>
            </a:pPr>
            <a:endParaRPr lang="sv-SE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171450" indent="-171450">
              <a:buFontTx/>
              <a:buChar char="-"/>
            </a:pPr>
            <a:endParaRPr lang="sv-SE" b="0" i="0" dirty="0">
              <a:solidFill>
                <a:srgbClr val="1F1F1F"/>
              </a:solidFill>
              <a:effectLst/>
              <a:latin typeface="Google Sans"/>
            </a:endParaRPr>
          </a:p>
          <a:p>
            <a:pPr marL="171450" indent="-171450">
              <a:buFontTx/>
              <a:buChar char="-"/>
            </a:pP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When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I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first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made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the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correcting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button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I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have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a problem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that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the program not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correct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like i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wanted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. I got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two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message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if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the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first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color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was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right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but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not the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otherone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. To fix </a:t>
            </a:r>
            <a:r>
              <a:rPr lang="sv-SE" b="0" i="0" dirty="0" err="1">
                <a:solidFill>
                  <a:srgbClr val="1F1F1F"/>
                </a:solidFill>
                <a:effectLst/>
                <a:latin typeface="Google Sans"/>
              </a:rPr>
              <a:t>this</a:t>
            </a:r>
            <a:r>
              <a:rPr lang="sv-SE" b="0" i="0" dirty="0">
                <a:solidFill>
                  <a:srgbClr val="1F1F1F"/>
                </a:solidFill>
                <a:effectLst/>
                <a:latin typeface="Google Sans"/>
              </a:rPr>
              <a:t> I </a:t>
            </a:r>
          </a:p>
          <a:p>
            <a:pPr marL="171450" indent="-171450">
              <a:buFontTx/>
              <a:buChar char="-"/>
            </a:pPr>
            <a:endParaRPr lang="sv-SE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sv-SE" b="0" i="0" dirty="0">
              <a:solidFill>
                <a:srgbClr val="1F1F1F"/>
              </a:solidFill>
              <a:effectLst/>
              <a:latin typeface="Google Sans"/>
            </a:endParaRPr>
          </a:p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EFA86EE-A36D-F8C2-133A-066F3DF57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16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69658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97324-8762-84B2-98C1-203A04ABE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>
            <a:extLst>
              <a:ext uri="{FF2B5EF4-FFF2-40B4-BE49-F238E27FC236}">
                <a16:creationId xmlns:a16="http://schemas.microsoft.com/office/drawing/2014/main" id="{C3BD4208-BF6B-C9F4-B06F-3F101EA1CA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>
            <a:extLst>
              <a:ext uri="{FF2B5EF4-FFF2-40B4-BE49-F238E27FC236}">
                <a16:creationId xmlns:a16="http://schemas.microsoft.com/office/drawing/2014/main" id="{DF7C5E39-EBE6-C25A-18F0-246B30B7A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0EFA86EE-A36D-F8C2-133A-066F3DF570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17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36965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We start with </a:t>
            </a:r>
            <a:r>
              <a:rPr lang="sv-SE" dirty="0" err="1"/>
              <a:t>write</a:t>
            </a:r>
            <a:r>
              <a:rPr lang="sv-SE" dirty="0"/>
              <a:t> in our name and press ok or enter 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694926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Then</a:t>
            </a:r>
            <a:r>
              <a:rPr lang="sv-SE" dirty="0"/>
              <a:t> you </a:t>
            </a:r>
            <a:r>
              <a:rPr lang="sv-SE" dirty="0" err="1"/>
              <a:t>gonna</a:t>
            </a:r>
            <a:r>
              <a:rPr lang="sv-SE" dirty="0"/>
              <a:t> get a short </a:t>
            </a:r>
            <a:r>
              <a:rPr lang="sv-SE" dirty="0" err="1"/>
              <a:t>sumary</a:t>
            </a:r>
            <a:r>
              <a:rPr lang="sv-SE" dirty="0"/>
              <a:t> of </a:t>
            </a:r>
            <a:r>
              <a:rPr lang="sv-SE" dirty="0" err="1"/>
              <a:t>what</a:t>
            </a:r>
            <a:r>
              <a:rPr lang="sv-SE" dirty="0"/>
              <a:t> you </a:t>
            </a:r>
            <a:r>
              <a:rPr lang="sv-SE" dirty="0" err="1"/>
              <a:t>will</a:t>
            </a:r>
            <a:r>
              <a:rPr lang="sv-SE" dirty="0"/>
              <a:t> do in this game before we press </a:t>
            </a:r>
            <a:r>
              <a:rPr lang="sv-SE" dirty="0" err="1"/>
              <a:t>at</a:t>
            </a:r>
            <a:r>
              <a:rPr lang="sv-SE" dirty="0"/>
              <a:t> the rules </a:t>
            </a:r>
            <a:r>
              <a:rPr lang="sv-SE" dirty="0" err="1"/>
              <a:t>button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3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25855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At the </a:t>
            </a:r>
            <a:r>
              <a:rPr lang="sv-SE" dirty="0" err="1"/>
              <a:t>rules</a:t>
            </a:r>
            <a:r>
              <a:rPr lang="sv-SE" dirty="0"/>
              <a:t> page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gonna</a:t>
            </a:r>
            <a:r>
              <a:rPr lang="sv-SE" dirty="0"/>
              <a:t> get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detailed</a:t>
            </a:r>
            <a:r>
              <a:rPr lang="sv-SE" dirty="0"/>
              <a:t> information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what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do. You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two </a:t>
            </a:r>
            <a:r>
              <a:rPr lang="sv-SE" dirty="0" err="1"/>
              <a:t>buttons</a:t>
            </a:r>
            <a:r>
              <a:rPr lang="sv-SE" dirty="0"/>
              <a:t> </a:t>
            </a:r>
            <a:r>
              <a:rPr lang="sv-SE" dirty="0" err="1"/>
              <a:t>there</a:t>
            </a:r>
            <a:r>
              <a:rPr lang="sv-SE" dirty="0"/>
              <a:t> you </a:t>
            </a:r>
            <a:r>
              <a:rPr lang="sv-SE" dirty="0" err="1"/>
              <a:t>will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the start </a:t>
            </a:r>
            <a:r>
              <a:rPr lang="sv-SE" dirty="0" err="1"/>
              <a:t>button</a:t>
            </a:r>
            <a:r>
              <a:rPr lang="sv-SE" dirty="0"/>
              <a:t> </a:t>
            </a:r>
            <a:r>
              <a:rPr lang="sv-SE" dirty="0" err="1"/>
              <a:t>when</a:t>
            </a:r>
            <a:r>
              <a:rPr lang="sv-SE" dirty="0"/>
              <a:t> you press show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4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984727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press on the show </a:t>
            </a:r>
            <a:r>
              <a:rPr lang="sv-SE" dirty="0" err="1"/>
              <a:t>button</a:t>
            </a:r>
            <a:r>
              <a:rPr lang="sv-SE" dirty="0"/>
              <a:t> the </a:t>
            </a:r>
            <a:r>
              <a:rPr lang="sv-SE" dirty="0" err="1"/>
              <a:t>gamingboard</a:t>
            </a:r>
            <a:r>
              <a:rPr lang="sv-SE" dirty="0"/>
              <a:t> </a:t>
            </a:r>
            <a:r>
              <a:rPr lang="sv-SE" dirty="0" err="1"/>
              <a:t>will</a:t>
            </a:r>
            <a:r>
              <a:rPr lang="sv-SE" dirty="0"/>
              <a:t> pop </a:t>
            </a:r>
            <a:r>
              <a:rPr lang="sv-SE" dirty="0" err="1"/>
              <a:t>up</a:t>
            </a:r>
            <a:r>
              <a:rPr lang="sv-SE" dirty="0"/>
              <a:t> </a:t>
            </a:r>
            <a:r>
              <a:rPr lang="sv-SE" dirty="0" err="1"/>
              <a:t>but</a:t>
            </a:r>
            <a:r>
              <a:rPr lang="sv-SE" dirty="0"/>
              <a:t> to </a:t>
            </a:r>
            <a:r>
              <a:rPr lang="sv-SE" dirty="0" err="1"/>
              <a:t>run</a:t>
            </a:r>
            <a:r>
              <a:rPr lang="sv-SE" dirty="0"/>
              <a:t> the game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need</a:t>
            </a:r>
            <a:r>
              <a:rPr lang="sv-SE" dirty="0"/>
              <a:t> to press ”START TIMER”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5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42435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You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now</a:t>
            </a:r>
            <a:r>
              <a:rPr lang="sv-SE" dirty="0"/>
              <a:t> 5 </a:t>
            </a:r>
            <a:r>
              <a:rPr lang="sv-SE" dirty="0" err="1"/>
              <a:t>secounds</a:t>
            </a:r>
            <a:r>
              <a:rPr lang="sv-SE" dirty="0"/>
              <a:t> to </a:t>
            </a:r>
            <a:r>
              <a:rPr lang="sv-SE" dirty="0" err="1"/>
              <a:t>remember</a:t>
            </a:r>
            <a:r>
              <a:rPr lang="sv-SE" dirty="0"/>
              <a:t> the colororder, you can </a:t>
            </a:r>
            <a:r>
              <a:rPr lang="sv-SE" dirty="0" err="1"/>
              <a:t>also</a:t>
            </a:r>
            <a:r>
              <a:rPr lang="sv-SE" dirty="0"/>
              <a:t> </a:t>
            </a:r>
            <a:r>
              <a:rPr lang="sv-SE" dirty="0" err="1"/>
              <a:t>see</a:t>
            </a:r>
            <a:r>
              <a:rPr lang="sv-SE" dirty="0"/>
              <a:t> the </a:t>
            </a:r>
            <a:r>
              <a:rPr lang="sv-SE" dirty="0" err="1"/>
              <a:t>buttons</a:t>
            </a:r>
            <a:r>
              <a:rPr lang="sv-SE" dirty="0"/>
              <a:t>. </a:t>
            </a:r>
            <a:r>
              <a:rPr lang="sv-SE" dirty="0" err="1"/>
              <a:t>But</a:t>
            </a:r>
            <a:r>
              <a:rPr lang="sv-SE" dirty="0"/>
              <a:t> you </a:t>
            </a:r>
            <a:r>
              <a:rPr lang="sv-SE" dirty="0" err="1"/>
              <a:t>can´t</a:t>
            </a:r>
            <a:r>
              <a:rPr lang="sv-SE" dirty="0"/>
              <a:t> press on </a:t>
            </a:r>
            <a:r>
              <a:rPr lang="sv-SE" dirty="0" err="1"/>
              <a:t>them</a:t>
            </a:r>
            <a:r>
              <a:rPr lang="sv-SE" dirty="0"/>
              <a:t> right </a:t>
            </a:r>
            <a:r>
              <a:rPr lang="sv-SE" dirty="0" err="1"/>
              <a:t>now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6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039719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It is time to </a:t>
            </a:r>
            <a:r>
              <a:rPr lang="sv-SE" dirty="0" err="1"/>
              <a:t>guess</a:t>
            </a:r>
            <a:r>
              <a:rPr lang="sv-SE" dirty="0"/>
              <a:t> the order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7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873453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/>
              <a:t>The </a:t>
            </a:r>
            <a:r>
              <a:rPr lang="sv-SE" dirty="0" err="1"/>
              <a:t>colorbutton</a:t>
            </a:r>
            <a:r>
              <a:rPr lang="sv-SE" dirty="0"/>
              <a:t> is </a:t>
            </a:r>
            <a:r>
              <a:rPr lang="sv-SE" dirty="0" err="1"/>
              <a:t>now</a:t>
            </a:r>
            <a:r>
              <a:rPr lang="sv-SE" dirty="0"/>
              <a:t> </a:t>
            </a:r>
            <a:r>
              <a:rPr lang="sv-SE" dirty="0" err="1"/>
              <a:t>working</a:t>
            </a:r>
            <a:r>
              <a:rPr lang="sv-SE" dirty="0"/>
              <a:t> and it is time to press so all the </a:t>
            </a:r>
            <a:r>
              <a:rPr lang="sv-SE" dirty="0" err="1"/>
              <a:t>circles</a:t>
            </a:r>
            <a:r>
              <a:rPr lang="sv-SE" dirty="0"/>
              <a:t> is </a:t>
            </a:r>
            <a:r>
              <a:rPr lang="sv-SE" dirty="0" err="1"/>
              <a:t>fills</a:t>
            </a:r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8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82971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v-SE" dirty="0" err="1"/>
              <a:t>When</a:t>
            </a:r>
            <a:r>
              <a:rPr lang="sv-SE" dirty="0"/>
              <a:t> you </a:t>
            </a:r>
            <a:r>
              <a:rPr lang="sv-SE" dirty="0" err="1"/>
              <a:t>have</a:t>
            </a:r>
            <a:r>
              <a:rPr lang="sv-SE" dirty="0"/>
              <a:t> press that all the </a:t>
            </a:r>
            <a:r>
              <a:rPr lang="sv-SE" dirty="0" err="1"/>
              <a:t>circles</a:t>
            </a:r>
            <a:r>
              <a:rPr lang="sv-SE" dirty="0"/>
              <a:t> is </a:t>
            </a:r>
            <a:r>
              <a:rPr lang="sv-SE" dirty="0" err="1"/>
              <a:t>filld</a:t>
            </a:r>
            <a:r>
              <a:rPr lang="sv-SE" dirty="0"/>
              <a:t> you get a </a:t>
            </a:r>
            <a:r>
              <a:rPr lang="sv-SE" dirty="0" err="1"/>
              <a:t>correcting</a:t>
            </a:r>
            <a:r>
              <a:rPr lang="sv-SE" dirty="0"/>
              <a:t> </a:t>
            </a:r>
            <a:r>
              <a:rPr lang="sv-SE" dirty="0" err="1"/>
              <a:t>answar</a:t>
            </a:r>
            <a:r>
              <a:rPr lang="sv-SE"/>
              <a:t>. it </a:t>
            </a:r>
            <a:r>
              <a:rPr lang="sv-SE" dirty="0"/>
              <a:t>get a </a:t>
            </a:r>
            <a:r>
              <a:rPr lang="sv-SE" dirty="0" err="1"/>
              <a:t>message</a:t>
            </a:r>
            <a:r>
              <a:rPr lang="sv-SE" dirty="0"/>
              <a:t> who </a:t>
            </a:r>
            <a:r>
              <a:rPr lang="sv-SE" dirty="0" err="1"/>
              <a:t>say</a:t>
            </a:r>
            <a:r>
              <a:rPr lang="sv-SE" dirty="0"/>
              <a:t> that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ether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right</a:t>
            </a:r>
            <a:r>
              <a:rPr lang="sv-SE" dirty="0"/>
              <a:t> or </a:t>
            </a:r>
            <a:r>
              <a:rPr lang="sv-SE" dirty="0" err="1"/>
              <a:t>wrong</a:t>
            </a:r>
            <a:r>
              <a:rPr lang="sv-SE" dirty="0"/>
              <a:t>. If it’s the </a:t>
            </a:r>
            <a:r>
              <a:rPr lang="sv-SE" dirty="0" err="1"/>
              <a:t>wrong</a:t>
            </a:r>
            <a:r>
              <a:rPr lang="sv-SE" dirty="0"/>
              <a:t> order the user get a feedback that the order is </a:t>
            </a:r>
            <a:r>
              <a:rPr lang="sv-SE" dirty="0" err="1"/>
              <a:t>wrong</a:t>
            </a:r>
            <a:r>
              <a:rPr lang="sv-SE" dirty="0"/>
              <a:t> and show up the right order</a:t>
            </a:r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74B96A-DA1C-4BBF-B321-C9B14445FAE8}" type="slidenum">
              <a:rPr lang="sv-SE" smtClean="0"/>
              <a:t>9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340482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ABB28F0D-738D-89F9-F05B-7299BFAA65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Underrubrik 2">
            <a:extLst>
              <a:ext uri="{FF2B5EF4-FFF2-40B4-BE49-F238E27FC236}">
                <a16:creationId xmlns:a16="http://schemas.microsoft.com/office/drawing/2014/main" id="{0223BD33-318F-7A5B-03AD-40F3704F2F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v-SE"/>
              <a:t>Klicka här för att ändra mall för underrubrikformat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51C87CEB-0599-357A-DA22-2D4888325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3EF4D501-6ED0-C4CE-F237-AB907FCD6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80FB41EE-469F-8970-9A5F-CFF610A59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679322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A15AD17-3AA1-9074-F63A-F8A0A4712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3467C833-EBCC-9C9C-8AE9-9DCD667BB0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44E07253-DE48-349E-7808-7340C7C0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A8A00EF6-357A-BCB5-6ACB-FDC7ECA9D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2D97112-137D-21A5-93F6-B33BFB08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0500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ät rubrik 1">
            <a:extLst>
              <a:ext uri="{FF2B5EF4-FFF2-40B4-BE49-F238E27FC236}">
                <a16:creationId xmlns:a16="http://schemas.microsoft.com/office/drawing/2014/main" id="{FE8B19BE-300A-79A5-180A-711B9B499A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lodrät text 2">
            <a:extLst>
              <a:ext uri="{FF2B5EF4-FFF2-40B4-BE49-F238E27FC236}">
                <a16:creationId xmlns:a16="http://schemas.microsoft.com/office/drawing/2014/main" id="{655099DE-AD31-2A03-C812-37596E42C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6FA6897B-8F3F-19E1-BAE4-509B60AE2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154F8030-A6AD-C8AC-1F04-3DC290E4B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523A452A-06E4-76FE-32B1-9E5383B38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604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83C40A22-5FD6-41E5-025D-F86F25A64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11E14274-D4C7-47D5-CF3C-FFE385ED18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A886772B-9078-1C3A-CED2-CB74F132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86F62684-4353-DB2D-8897-69E2EC093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377AC4FB-C01C-2FD1-7615-1FB797BE2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214021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35DF3C0-EFDD-AA1F-3C9C-0FBE47080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F2367F30-E88F-6A2E-FDA5-26C47CDF8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FAC23F8F-0F40-CABC-13E3-E53A9EA20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6ED45D1E-5AB7-1A71-4901-96482FE00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A5044280-3F7C-1EAD-7127-0022EB754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2106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E1F0A7C5-10F4-CBC0-A43A-540FDEDE0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E57BCBA8-643B-7F0E-1460-A722E716F4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CE8BD376-3CA5-DCE2-CC96-FE04EAEF0D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954747A-1799-E985-0F49-94C3A1288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6A748A92-8432-41CC-F57C-5284CC51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7DE25C03-2320-5D24-6A91-0A0B0DFEF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2812202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F403FD08-D5D3-618C-05D0-3F74F2121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302972E-613E-B5AE-811B-DD65ECD6E0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Platshållare för innehåll 3">
            <a:extLst>
              <a:ext uri="{FF2B5EF4-FFF2-40B4-BE49-F238E27FC236}">
                <a16:creationId xmlns:a16="http://schemas.microsoft.com/office/drawing/2014/main" id="{0A20F537-E06B-07C1-0C7B-743B064ACC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5" name="Platshållare för text 4">
            <a:extLst>
              <a:ext uri="{FF2B5EF4-FFF2-40B4-BE49-F238E27FC236}">
                <a16:creationId xmlns:a16="http://schemas.microsoft.com/office/drawing/2014/main" id="{9B644602-B579-F6B4-AE6E-0387B42C35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Platshållare för innehåll 5">
            <a:extLst>
              <a:ext uri="{FF2B5EF4-FFF2-40B4-BE49-F238E27FC236}">
                <a16:creationId xmlns:a16="http://schemas.microsoft.com/office/drawing/2014/main" id="{3BE0D638-F5CD-C294-DCCE-6795D5D275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7" name="Platshållare för datum 6">
            <a:extLst>
              <a:ext uri="{FF2B5EF4-FFF2-40B4-BE49-F238E27FC236}">
                <a16:creationId xmlns:a16="http://schemas.microsoft.com/office/drawing/2014/main" id="{919AE6BA-7CC5-052D-B3AA-4752952CF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8" name="Platshållare för sidfot 7">
            <a:extLst>
              <a:ext uri="{FF2B5EF4-FFF2-40B4-BE49-F238E27FC236}">
                <a16:creationId xmlns:a16="http://schemas.microsoft.com/office/drawing/2014/main" id="{DA667CCF-88B2-D3C2-BE91-738564AE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Platshållare för bildnummer 8">
            <a:extLst>
              <a:ext uri="{FF2B5EF4-FFF2-40B4-BE49-F238E27FC236}">
                <a16:creationId xmlns:a16="http://schemas.microsoft.com/office/drawing/2014/main" id="{E2EAB1B0-784F-EEAD-0C20-F952B0491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328435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23F64FC4-9C72-88F3-FE9F-9EF3BBDFA1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datum 2">
            <a:extLst>
              <a:ext uri="{FF2B5EF4-FFF2-40B4-BE49-F238E27FC236}">
                <a16:creationId xmlns:a16="http://schemas.microsoft.com/office/drawing/2014/main" id="{6BD95C8D-89BE-4177-961F-14CFC0D86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4" name="Platshållare för sidfot 3">
            <a:extLst>
              <a:ext uri="{FF2B5EF4-FFF2-40B4-BE49-F238E27FC236}">
                <a16:creationId xmlns:a16="http://schemas.microsoft.com/office/drawing/2014/main" id="{226E0543-FC78-17C5-87B2-451471C31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Platshållare för bildnummer 4">
            <a:extLst>
              <a:ext uri="{FF2B5EF4-FFF2-40B4-BE49-F238E27FC236}">
                <a16:creationId xmlns:a16="http://schemas.microsoft.com/office/drawing/2014/main" id="{D95B6EE4-8C9E-05BD-7985-EAD54881A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13782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datum 1">
            <a:extLst>
              <a:ext uri="{FF2B5EF4-FFF2-40B4-BE49-F238E27FC236}">
                <a16:creationId xmlns:a16="http://schemas.microsoft.com/office/drawing/2014/main" id="{69F09C4F-35FF-2879-F7AE-DC163B8E63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3" name="Platshållare för sidfot 2">
            <a:extLst>
              <a:ext uri="{FF2B5EF4-FFF2-40B4-BE49-F238E27FC236}">
                <a16:creationId xmlns:a16="http://schemas.microsoft.com/office/drawing/2014/main" id="{B0E65BD9-AD17-DA95-16C4-8FB73D45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Platshållare för bildnummer 3">
            <a:extLst>
              <a:ext uri="{FF2B5EF4-FFF2-40B4-BE49-F238E27FC236}">
                <a16:creationId xmlns:a16="http://schemas.microsoft.com/office/drawing/2014/main" id="{85C34F89-3A72-EF15-3ED0-7CAC6DDC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272190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48438F62-3E30-2657-ED11-288B50F44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59AF139E-33C2-C582-9FED-B9447BFA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4B74F586-15F7-491B-D747-1EBDDE50B6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6F6845EB-4195-25A6-AE30-9851A6075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136EBBFE-82EE-2A75-0FA3-AF82F0C40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F9B02BD8-A0CE-F9B9-14F1-DBA013847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52760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ubrik 1">
            <a:extLst>
              <a:ext uri="{FF2B5EF4-FFF2-40B4-BE49-F238E27FC236}">
                <a16:creationId xmlns:a16="http://schemas.microsoft.com/office/drawing/2014/main" id="{65619D5C-028C-C841-E710-8E58F422F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bild 2">
            <a:extLst>
              <a:ext uri="{FF2B5EF4-FFF2-40B4-BE49-F238E27FC236}">
                <a16:creationId xmlns:a16="http://schemas.microsoft.com/office/drawing/2014/main" id="{7BCA5C45-2A04-DAA7-ECBC-8F6C2137D3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/>
          </a:p>
        </p:txBody>
      </p:sp>
      <p:sp>
        <p:nvSpPr>
          <p:cNvPr id="4" name="Platshållare för text 3">
            <a:extLst>
              <a:ext uri="{FF2B5EF4-FFF2-40B4-BE49-F238E27FC236}">
                <a16:creationId xmlns:a16="http://schemas.microsoft.com/office/drawing/2014/main" id="{680B3C40-3890-66BD-FA6A-1751F8A127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Platshållare för datum 4">
            <a:extLst>
              <a:ext uri="{FF2B5EF4-FFF2-40B4-BE49-F238E27FC236}">
                <a16:creationId xmlns:a16="http://schemas.microsoft.com/office/drawing/2014/main" id="{28D1EA9F-0C4A-F64E-930C-9553B6F2E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6" name="Platshållare för sidfot 5">
            <a:extLst>
              <a:ext uri="{FF2B5EF4-FFF2-40B4-BE49-F238E27FC236}">
                <a16:creationId xmlns:a16="http://schemas.microsoft.com/office/drawing/2014/main" id="{FF4FFA16-B458-4527-0573-76816EE45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Platshållare för bildnummer 6">
            <a:extLst>
              <a:ext uri="{FF2B5EF4-FFF2-40B4-BE49-F238E27FC236}">
                <a16:creationId xmlns:a16="http://schemas.microsoft.com/office/drawing/2014/main" id="{97A75006-40F3-22BC-08EC-E69D202FD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560928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rubrik 1">
            <a:extLst>
              <a:ext uri="{FF2B5EF4-FFF2-40B4-BE49-F238E27FC236}">
                <a16:creationId xmlns:a16="http://schemas.microsoft.com/office/drawing/2014/main" id="{2E3818C6-746D-D1F9-38A7-6D4B82252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</a:p>
        </p:txBody>
      </p:sp>
      <p:sp>
        <p:nvSpPr>
          <p:cNvPr id="3" name="Platshållare för text 2">
            <a:extLst>
              <a:ext uri="{FF2B5EF4-FFF2-40B4-BE49-F238E27FC236}">
                <a16:creationId xmlns:a16="http://schemas.microsoft.com/office/drawing/2014/main" id="{324A1AF5-BEB1-1126-4281-C3A641A7BB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4" name="Platshållare för datum 3">
            <a:extLst>
              <a:ext uri="{FF2B5EF4-FFF2-40B4-BE49-F238E27FC236}">
                <a16:creationId xmlns:a16="http://schemas.microsoft.com/office/drawing/2014/main" id="{1147B650-4F23-8E61-1CB5-3762E29FF4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C611BE-9DFA-4CAC-B639-DDC4D091D1BC}" type="datetimeFigureOut">
              <a:rPr lang="sv-SE" smtClean="0"/>
              <a:t>2025-05-25</a:t>
            </a:fld>
            <a:endParaRPr lang="sv-SE"/>
          </a:p>
        </p:txBody>
      </p:sp>
      <p:sp>
        <p:nvSpPr>
          <p:cNvPr id="5" name="Platshållare för sidfot 4">
            <a:extLst>
              <a:ext uri="{FF2B5EF4-FFF2-40B4-BE49-F238E27FC236}">
                <a16:creationId xmlns:a16="http://schemas.microsoft.com/office/drawing/2014/main" id="{73156FD8-D727-0C03-CA13-681F397749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Platshållare för bildnummer 5">
            <a:extLst>
              <a:ext uri="{FF2B5EF4-FFF2-40B4-BE49-F238E27FC236}">
                <a16:creationId xmlns:a16="http://schemas.microsoft.com/office/drawing/2014/main" id="{D84FCFDE-4FE4-3C95-024F-0D5BF3E1D5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040C24-517F-4158-936E-7DB3469A784A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9971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9EEE6571-7802-622E-2679-F52D4AC34E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ruta 4">
            <a:extLst>
              <a:ext uri="{FF2B5EF4-FFF2-40B4-BE49-F238E27FC236}">
                <a16:creationId xmlns:a16="http://schemas.microsoft.com/office/drawing/2014/main" id="{4658EA89-CDC0-C4E9-3693-DB19C2831CF6}"/>
              </a:ext>
            </a:extLst>
          </p:cNvPr>
          <p:cNvSpPr txBox="1"/>
          <p:nvPr/>
        </p:nvSpPr>
        <p:spPr>
          <a:xfrm>
            <a:off x="1022350" y="1326634"/>
            <a:ext cx="306705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sz="3200" noProof="0" dirty="0">
                <a:latin typeface="Aharoni" panose="020F0502020204030204" pitchFamily="2" charset="-79"/>
                <a:cs typeface="Aharoni" panose="020F0502020204030204" pitchFamily="2" charset="-79"/>
              </a:rPr>
              <a:t>Major Project</a:t>
            </a:r>
            <a:endParaRPr lang="sv-SE" sz="3200" dirty="0">
              <a:latin typeface="Aharoni" panose="020F0502020204030204" pitchFamily="2" charset="-79"/>
              <a:cs typeface="Aharoni" panose="020F0502020204030204" pitchFamily="2" charset="-79"/>
            </a:endParaRP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75E37637-A12E-C1E7-4564-5434E063F505}"/>
              </a:ext>
            </a:extLst>
          </p:cNvPr>
          <p:cNvSpPr txBox="1"/>
          <p:nvPr/>
        </p:nvSpPr>
        <p:spPr>
          <a:xfrm>
            <a:off x="990600" y="1911409"/>
            <a:ext cx="30670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sz="1800" noProof="0" dirty="0"/>
              <a:t>The memory game</a:t>
            </a:r>
          </a:p>
        </p:txBody>
      </p:sp>
      <p:sp>
        <p:nvSpPr>
          <p:cNvPr id="2" name="Ellips 1">
            <a:extLst>
              <a:ext uri="{FF2B5EF4-FFF2-40B4-BE49-F238E27FC236}">
                <a16:creationId xmlns:a16="http://schemas.microsoft.com/office/drawing/2014/main" id="{9891C40D-35B1-8A98-5EBB-397D45D8BBBD}"/>
              </a:ext>
            </a:extLst>
          </p:cNvPr>
          <p:cNvSpPr/>
          <p:nvPr/>
        </p:nvSpPr>
        <p:spPr>
          <a:xfrm>
            <a:off x="8102602" y="232638"/>
            <a:ext cx="1440000" cy="1440000"/>
          </a:xfrm>
          <a:prstGeom prst="ellipse">
            <a:avLst/>
          </a:prstGeom>
          <a:solidFill>
            <a:srgbClr val="F1D78B"/>
          </a:solidFill>
          <a:ln>
            <a:solidFill>
              <a:srgbClr val="F1D78B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3" name="Ellips 2">
            <a:extLst>
              <a:ext uri="{FF2B5EF4-FFF2-40B4-BE49-F238E27FC236}">
                <a16:creationId xmlns:a16="http://schemas.microsoft.com/office/drawing/2014/main" id="{61415427-A6FA-B5B6-DE3B-8C2479ECD785}"/>
              </a:ext>
            </a:extLst>
          </p:cNvPr>
          <p:cNvSpPr/>
          <p:nvPr/>
        </p:nvSpPr>
        <p:spPr>
          <a:xfrm>
            <a:off x="8330745" y="3247059"/>
            <a:ext cx="1440000" cy="1440000"/>
          </a:xfrm>
          <a:prstGeom prst="ellipse">
            <a:avLst/>
          </a:prstGeom>
          <a:solidFill>
            <a:srgbClr val="3B1976"/>
          </a:solidFill>
          <a:ln>
            <a:solidFill>
              <a:srgbClr val="291E8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4" name="Ellips 3">
            <a:extLst>
              <a:ext uri="{FF2B5EF4-FFF2-40B4-BE49-F238E27FC236}">
                <a16:creationId xmlns:a16="http://schemas.microsoft.com/office/drawing/2014/main" id="{1661B424-DA96-D8EA-FC22-A94A7A73B6A1}"/>
              </a:ext>
            </a:extLst>
          </p:cNvPr>
          <p:cNvSpPr/>
          <p:nvPr/>
        </p:nvSpPr>
        <p:spPr>
          <a:xfrm>
            <a:off x="10175165" y="606634"/>
            <a:ext cx="1440000" cy="1440000"/>
          </a:xfrm>
          <a:prstGeom prst="ellipse">
            <a:avLst/>
          </a:prstGeom>
          <a:solidFill>
            <a:srgbClr val="DA9887"/>
          </a:solidFill>
          <a:ln>
            <a:solidFill>
              <a:srgbClr val="DA98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6" name="Ellips 5">
            <a:extLst>
              <a:ext uri="{FF2B5EF4-FFF2-40B4-BE49-F238E27FC236}">
                <a16:creationId xmlns:a16="http://schemas.microsoft.com/office/drawing/2014/main" id="{C5767432-6BB8-BC27-3208-579A3667C24B}"/>
              </a:ext>
            </a:extLst>
          </p:cNvPr>
          <p:cNvSpPr/>
          <p:nvPr/>
        </p:nvSpPr>
        <p:spPr>
          <a:xfrm>
            <a:off x="7106118" y="1807059"/>
            <a:ext cx="1440000" cy="1440000"/>
          </a:xfrm>
          <a:prstGeom prst="ellipse">
            <a:avLst/>
          </a:prstGeom>
          <a:solidFill>
            <a:srgbClr val="F1C387"/>
          </a:solidFill>
          <a:ln>
            <a:solidFill>
              <a:srgbClr val="F1C3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8" name="Ellips 7">
            <a:extLst>
              <a:ext uri="{FF2B5EF4-FFF2-40B4-BE49-F238E27FC236}">
                <a16:creationId xmlns:a16="http://schemas.microsoft.com/office/drawing/2014/main" id="{79BBD5A2-4A31-8E17-09FC-540D5BD9BD34}"/>
              </a:ext>
            </a:extLst>
          </p:cNvPr>
          <p:cNvSpPr/>
          <p:nvPr/>
        </p:nvSpPr>
        <p:spPr>
          <a:xfrm>
            <a:off x="10275372" y="2527059"/>
            <a:ext cx="1440000" cy="1440000"/>
          </a:xfrm>
          <a:prstGeom prst="ellipse">
            <a:avLst/>
          </a:prstGeom>
          <a:solidFill>
            <a:srgbClr val="6CB98A"/>
          </a:solidFill>
          <a:ln>
            <a:solidFill>
              <a:srgbClr val="6CB98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252970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33D7A5-4472-D4D1-D9EC-8CE31F593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2E3BAD36-F5ED-B69C-687C-5A7933623E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222C60D4-C2F0-3A8D-8F3F-A26795DBD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Included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FD8851F-C355-277E-185B-2A0E57C3CD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Canvas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If/</a:t>
            </a:r>
            <a:r>
              <a:rPr lang="sv-SE" dirty="0" err="1"/>
              <a:t>else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E681F17E-82A0-B56C-8537-CFD7E2164B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9591" y="2250656"/>
            <a:ext cx="6014729" cy="1125004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1DA26ACA-C661-41C6-5539-3D77E8A174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79591" y="3884512"/>
            <a:ext cx="7058569" cy="213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045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691E5-F8FC-D69B-2D03-D95D46C9F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B5B88578-245B-5275-B392-4E9F37E1E3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0F46B870-E12B-6725-DCF7-EC21AE70B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Included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D792E37B-5362-FADF-8912-1D8C5A1779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Timer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 err="1"/>
              <a:t>Forloop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</p:txBody>
      </p:sp>
      <p:pic>
        <p:nvPicPr>
          <p:cNvPr id="10" name="Bildobjekt 9">
            <a:extLst>
              <a:ext uri="{FF2B5EF4-FFF2-40B4-BE49-F238E27FC236}">
                <a16:creationId xmlns:a16="http://schemas.microsoft.com/office/drawing/2014/main" id="{C33FF67F-D9E9-D0C5-2AAF-F0FBBB11A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9992" y="4891041"/>
            <a:ext cx="9640645" cy="657317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F9CECAE5-3CAB-11E6-5E18-7614DB78A1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4720" y="2228174"/>
            <a:ext cx="10690637" cy="1607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907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DFBE3A-2FCB-0AC5-F74B-62397370AC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90D5D854-C0D1-3731-222E-501BB10F46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B3A466AD-3760-90D8-F712-0A3418954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Included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2232F7A-7524-FAD0-A7E3-709C8541A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/>
              <a:t>Prompt</a:t>
            </a:r>
          </a:p>
          <a:p>
            <a:endParaRPr lang="sv-SE" dirty="0"/>
          </a:p>
          <a:p>
            <a:r>
              <a:rPr lang="sv-SE" dirty="0"/>
              <a:t>Array</a:t>
            </a:r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Div</a:t>
            </a:r>
            <a:r>
              <a:rPr lang="sv-SE" dirty="0"/>
              <a:t>, id, </a:t>
            </a:r>
            <a:r>
              <a:rPr lang="sv-SE" dirty="0" err="1"/>
              <a:t>appendchild</a:t>
            </a:r>
            <a:r>
              <a:rPr lang="sv-SE" dirty="0"/>
              <a:t>, </a:t>
            </a:r>
            <a:r>
              <a:rPr lang="sv-SE" dirty="0" err="1"/>
              <a:t>createelement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89C89E61-BEA8-4FB0-6FDB-AC6B07AF5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7260" y="2202154"/>
            <a:ext cx="9646920" cy="306738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4DFB6B30-93B0-FAE1-9AC9-D70FC4C82A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19880"/>
            <a:ext cx="10336067" cy="304843"/>
          </a:xfrm>
          <a:prstGeom prst="rect">
            <a:avLst/>
          </a:prstGeom>
        </p:spPr>
      </p:pic>
      <p:pic>
        <p:nvPicPr>
          <p:cNvPr id="10" name="Bildobjekt 9">
            <a:extLst>
              <a:ext uri="{FF2B5EF4-FFF2-40B4-BE49-F238E27FC236}">
                <a16:creationId xmlns:a16="http://schemas.microsoft.com/office/drawing/2014/main" id="{3E5C9E43-9F69-D85A-8FDF-637DC14B71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7261" y="4261661"/>
            <a:ext cx="4641502" cy="98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094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BAC62-F161-28BD-14F0-286CABA3D2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D44F02F6-2047-3557-C835-E3D8524C8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9979E4D2-DDD1-79C7-8856-606FEAA6C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Included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0F4309AD-B7EE-C295-D8DE-63D82438EC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Functions</a:t>
            </a:r>
            <a:r>
              <a:rPr lang="sv-SE" dirty="0"/>
              <a:t>/ </a:t>
            </a:r>
            <a:r>
              <a:rPr lang="sv-SE" dirty="0" err="1"/>
              <a:t>style.display</a:t>
            </a: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Eventlistners</a:t>
            </a:r>
            <a:r>
              <a:rPr lang="sv-SE" dirty="0"/>
              <a:t> (</a:t>
            </a:r>
            <a:r>
              <a:rPr lang="sv-SE" dirty="0" err="1"/>
              <a:t>buttons</a:t>
            </a:r>
            <a:r>
              <a:rPr lang="sv-SE" dirty="0"/>
              <a:t>)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7" name="Bildobjekt 6">
            <a:extLst>
              <a:ext uri="{FF2B5EF4-FFF2-40B4-BE49-F238E27FC236}">
                <a16:creationId xmlns:a16="http://schemas.microsoft.com/office/drawing/2014/main" id="{90720D56-9686-9C8D-E215-1909A527C5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393005"/>
            <a:ext cx="7011378" cy="1190791"/>
          </a:xfrm>
          <a:prstGeom prst="rect">
            <a:avLst/>
          </a:prstGeom>
        </p:spPr>
      </p:pic>
      <p:pic>
        <p:nvPicPr>
          <p:cNvPr id="11" name="Bildobjekt 10">
            <a:extLst>
              <a:ext uri="{FF2B5EF4-FFF2-40B4-BE49-F238E27FC236}">
                <a16:creationId xmlns:a16="http://schemas.microsoft.com/office/drawing/2014/main" id="{A82CDBA0-C3DC-E680-CA1F-AE439CDF1A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4972458"/>
            <a:ext cx="5953956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503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E74D67-13B8-BB65-F955-A31EECF126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DD6772C1-CC3F-49CD-C022-D945D2281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1DE5FADA-E9FA-EA8B-6061-A364A3512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Experience</a:t>
            </a:r>
            <a:r>
              <a:rPr lang="sv-SE" dirty="0"/>
              <a:t>/</a:t>
            </a:r>
            <a:r>
              <a:rPr lang="sv-SE" dirty="0" err="1"/>
              <a:t>reflections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66B72279-2F2C-675A-644A-A8AB282AA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 err="1"/>
              <a:t>Easy</a:t>
            </a:r>
            <a:r>
              <a:rPr lang="sv-SE" dirty="0"/>
              <a:t> parts</a:t>
            </a:r>
          </a:p>
          <a:p>
            <a:pPr lvl="1"/>
            <a:r>
              <a:rPr lang="sv-SE" dirty="0"/>
              <a:t>Prompt</a:t>
            </a:r>
          </a:p>
          <a:p>
            <a:pPr lvl="1"/>
            <a:r>
              <a:rPr lang="sv-SE" dirty="0" err="1"/>
              <a:t>Button</a:t>
            </a:r>
            <a:r>
              <a:rPr lang="sv-SE" dirty="0"/>
              <a:t> to go to </a:t>
            </a:r>
            <a:r>
              <a:rPr lang="sv-SE" dirty="0" err="1"/>
              <a:t>next</a:t>
            </a:r>
            <a:r>
              <a:rPr lang="sv-SE" dirty="0"/>
              <a:t> page</a:t>
            </a:r>
          </a:p>
          <a:p>
            <a:pPr lvl="1"/>
            <a:r>
              <a:rPr lang="sv-SE" dirty="0" err="1"/>
              <a:t>Hide</a:t>
            </a:r>
            <a:r>
              <a:rPr lang="sv-SE" dirty="0"/>
              <a:t> and show</a:t>
            </a:r>
          </a:p>
          <a:p>
            <a:pPr lvl="1"/>
            <a:endParaRPr lang="sv-SE" dirty="0"/>
          </a:p>
          <a:p>
            <a:r>
              <a:rPr lang="sv-SE" dirty="0" err="1"/>
              <a:t>Harder</a:t>
            </a:r>
            <a:r>
              <a:rPr lang="sv-SE" dirty="0"/>
              <a:t> parts</a:t>
            </a:r>
          </a:p>
          <a:p>
            <a:pPr lvl="1"/>
            <a:r>
              <a:rPr lang="sv-SE" dirty="0" err="1"/>
              <a:t>Canva</a:t>
            </a:r>
            <a:r>
              <a:rPr lang="sv-SE" dirty="0"/>
              <a:t>	</a:t>
            </a:r>
          </a:p>
          <a:p>
            <a:pPr lvl="1"/>
            <a:r>
              <a:rPr lang="sv-SE" dirty="0" err="1"/>
              <a:t>Colorbutton</a:t>
            </a:r>
            <a:endParaRPr lang="sv-SE" dirty="0"/>
          </a:p>
          <a:p>
            <a:pPr lvl="1"/>
            <a:r>
              <a:rPr lang="sv-SE" err="1"/>
              <a:t>Correct</a:t>
            </a:r>
            <a:endParaRPr lang="sv-SE"/>
          </a:p>
          <a:p>
            <a:pPr lvl="1"/>
            <a:r>
              <a:rPr lang="sv-SE" dirty="0" err="1"/>
              <a:t>Innerhtlm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79673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89C02-7451-C40B-BB7E-2FE8A2562C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00BFBD04-4341-8441-7DC2-4496B2A7C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A351B5CC-9A5A-DB1F-FC71-7E048A8E4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The budget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8B1AF43E-BCB3-01FA-014F-4A74B52A28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sv-SE" dirty="0"/>
              <a:t>The </a:t>
            </a:r>
            <a:r>
              <a:rPr lang="sv-SE" dirty="0" err="1"/>
              <a:t>idea</a:t>
            </a:r>
            <a:r>
              <a:rPr lang="sv-SE" dirty="0"/>
              <a:t> from start</a:t>
            </a:r>
          </a:p>
          <a:p>
            <a:r>
              <a:rPr lang="sv-SE" dirty="0" err="1"/>
              <a:t>Add</a:t>
            </a:r>
            <a:r>
              <a:rPr lang="sv-SE" dirty="0"/>
              <a:t>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functions</a:t>
            </a:r>
            <a:endParaRPr lang="sv-SE" dirty="0"/>
          </a:p>
          <a:p>
            <a:pPr lvl="1"/>
            <a:r>
              <a:rPr lang="sv-SE" dirty="0" err="1"/>
              <a:t>Several</a:t>
            </a:r>
            <a:r>
              <a:rPr lang="sv-SE" dirty="0"/>
              <a:t> </a:t>
            </a:r>
            <a:r>
              <a:rPr lang="sv-SE" dirty="0" err="1"/>
              <a:t>rounds</a:t>
            </a:r>
            <a:endParaRPr lang="sv-SE" dirty="0"/>
          </a:p>
          <a:p>
            <a:pPr lvl="1"/>
            <a:r>
              <a:rPr lang="sv-SE" dirty="0" err="1"/>
              <a:t>Several</a:t>
            </a:r>
            <a:r>
              <a:rPr lang="sv-SE" dirty="0"/>
              <a:t> </a:t>
            </a:r>
            <a:r>
              <a:rPr lang="sv-SE" dirty="0" err="1"/>
              <a:t>levles</a:t>
            </a:r>
            <a:endParaRPr lang="sv-SE" dirty="0"/>
          </a:p>
          <a:p>
            <a:pPr lvl="1"/>
            <a:endParaRPr lang="sv-SE" dirty="0"/>
          </a:p>
          <a:p>
            <a:r>
              <a:rPr lang="sv-SE" dirty="0" err="1"/>
              <a:t>Time</a:t>
            </a:r>
            <a:endParaRPr lang="sv-SE" dirty="0"/>
          </a:p>
          <a:p>
            <a:pPr lvl="1"/>
            <a:r>
              <a:rPr lang="en-US" dirty="0"/>
              <a:t>Finished</a:t>
            </a:r>
          </a:p>
          <a:p>
            <a:pPr lvl="1"/>
            <a:r>
              <a:rPr lang="en-US" dirty="0"/>
              <a:t>Developed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408592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F7024-07E2-CDBD-3477-417EEAEB4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CE61A997-0775-59DD-EC7B-7451D1D57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4445EFC7-BF50-FCF1-4F7F-21AEFE528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/>
              <a:t>Problem</a:t>
            </a:r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234A218D-6E70-9E64-BD5A-89DB86F2F4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v-SE" dirty="0" err="1"/>
              <a:t>Many</a:t>
            </a:r>
            <a:r>
              <a:rPr lang="sv-SE" dirty="0"/>
              <a:t> problems</a:t>
            </a:r>
          </a:p>
          <a:p>
            <a:pPr lvl="1"/>
            <a:r>
              <a:rPr lang="sv-SE" dirty="0"/>
              <a:t>Canvas</a:t>
            </a:r>
          </a:p>
          <a:p>
            <a:pPr lvl="1"/>
            <a:r>
              <a:rPr lang="sv-SE" dirty="0" err="1"/>
              <a:t>Correcting</a:t>
            </a:r>
            <a:endParaRPr lang="sv-SE" dirty="0"/>
          </a:p>
          <a:p>
            <a:pPr lvl="1"/>
            <a:r>
              <a:rPr lang="sv-SE" dirty="0" err="1"/>
              <a:t>Div,id</a:t>
            </a:r>
            <a:r>
              <a:rPr lang="sv-SE" dirty="0"/>
              <a:t> and </a:t>
            </a:r>
            <a:r>
              <a:rPr lang="sv-SE" dirty="0" err="1"/>
              <a:t>createelement</a:t>
            </a:r>
            <a:endParaRPr lang="sv-SE" dirty="0"/>
          </a:p>
        </p:txBody>
      </p:sp>
      <p:pic>
        <p:nvPicPr>
          <p:cNvPr id="6" name="Bildobjekt 5">
            <a:extLst>
              <a:ext uri="{FF2B5EF4-FFF2-40B4-BE49-F238E27FC236}">
                <a16:creationId xmlns:a16="http://schemas.microsoft.com/office/drawing/2014/main" id="{15A42DFC-4BD4-8F80-23FD-B554016C17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840924"/>
            <a:ext cx="10330627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6489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1F7024-07E2-CDBD-3477-417EEAEB41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CE61A997-0775-59DD-EC7B-7451D1D57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ubrik 8">
            <a:extLst>
              <a:ext uri="{FF2B5EF4-FFF2-40B4-BE49-F238E27FC236}">
                <a16:creationId xmlns:a16="http://schemas.microsoft.com/office/drawing/2014/main" id="{B2837887-F1E0-4636-7FFC-4AFBF79A9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v-SE" dirty="0"/>
              <a:t>Thanks for you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listened</a:t>
            </a:r>
            <a:r>
              <a:rPr lang="sv-SE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73658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088E12B2-253B-2C21-BF3A-9D5BD8F8C2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8" name="Bildobjekt 7">
            <a:extLst>
              <a:ext uri="{FF2B5EF4-FFF2-40B4-BE49-F238E27FC236}">
                <a16:creationId xmlns:a16="http://schemas.microsoft.com/office/drawing/2014/main" id="{ADB5F887-7231-1EE7-3599-06F5CEDAF9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1" r="1" b="1"/>
          <a:stretch/>
        </p:blipFill>
        <p:spPr>
          <a:xfrm>
            <a:off x="1186553" y="675600"/>
            <a:ext cx="9791680" cy="55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7447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4FF3FA7E-EBB1-891E-761E-3555A42DF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dobjekt 3">
            <a:extLst>
              <a:ext uri="{FF2B5EF4-FFF2-40B4-BE49-F238E27FC236}">
                <a16:creationId xmlns:a16="http://schemas.microsoft.com/office/drawing/2014/main" id="{5F01845E-DB1B-6314-80EB-894CAE3FFEA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179" r="31267"/>
          <a:stretch/>
        </p:blipFill>
        <p:spPr>
          <a:xfrm>
            <a:off x="-29012" y="431801"/>
            <a:ext cx="12221014" cy="598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882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555078F3-4B2A-C1FC-1287-4BD487B19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ildobjekt 6">
            <a:extLst>
              <a:ext uri="{FF2B5EF4-FFF2-40B4-BE49-F238E27FC236}">
                <a16:creationId xmlns:a16="http://schemas.microsoft.com/office/drawing/2014/main" id="{91A67015-543C-33C3-C2CF-52DDEB2E1F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7214" y="1134236"/>
            <a:ext cx="12219214" cy="457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56377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1FC8F613-8281-B0AB-D880-9845A3CAF7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Bildobjekt 4">
            <a:extLst>
              <a:ext uri="{FF2B5EF4-FFF2-40B4-BE49-F238E27FC236}">
                <a16:creationId xmlns:a16="http://schemas.microsoft.com/office/drawing/2014/main" id="{22CEC8A9-EF22-301D-91AD-64CE5E8F0B9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16146"/>
          <a:stretch/>
        </p:blipFill>
        <p:spPr>
          <a:xfrm>
            <a:off x="-28475" y="755530"/>
            <a:ext cx="12220475" cy="534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629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B660ACE1-8208-B44E-85FE-E682535F9B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BFAECC1D-9FBC-7C10-075A-7D487FB2CC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1573" y="1056944"/>
            <a:ext cx="8268854" cy="474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045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914DC951-1DAB-430B-15CC-B2C2B9FFB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Bildobjekt 2">
            <a:extLst>
              <a:ext uri="{FF2B5EF4-FFF2-40B4-BE49-F238E27FC236}">
                <a16:creationId xmlns:a16="http://schemas.microsoft.com/office/drawing/2014/main" id="{2F20791E-5597-7096-E7A2-9B0F37C3B3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0599" y="1047417"/>
            <a:ext cx="8430802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8215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B7FC2B6C-AB06-BBC9-2D25-B6F9054D45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42CE385E-239C-1F2F-77EA-4392ABB51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Colorbuttons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651154E-340C-CA75-BFBC-A7DB3AF1AD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Make the </a:t>
            </a:r>
            <a:r>
              <a:rPr lang="sv-SE" dirty="0" err="1"/>
              <a:t>colorbutton</a:t>
            </a:r>
            <a:r>
              <a:rPr lang="sv-SE" dirty="0"/>
              <a:t> </a:t>
            </a:r>
            <a:r>
              <a:rPr lang="sv-SE" dirty="0" err="1"/>
              <a:t>works</a:t>
            </a:r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Get the right </a:t>
            </a:r>
            <a:r>
              <a:rPr lang="sv-SE" dirty="0" err="1"/>
              <a:t>message</a:t>
            </a:r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E5224DCE-D2F2-EC28-5C9D-31A6850B800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8716" r="30845" b="5935"/>
          <a:stretch/>
        </p:blipFill>
        <p:spPr>
          <a:xfrm>
            <a:off x="981362" y="2346324"/>
            <a:ext cx="5810547" cy="1639905"/>
          </a:xfrm>
          <a:prstGeom prst="rect">
            <a:avLst/>
          </a:prstGeom>
        </p:spPr>
      </p:pic>
      <p:pic>
        <p:nvPicPr>
          <p:cNvPr id="8" name="Bildobjekt 7">
            <a:extLst>
              <a:ext uri="{FF2B5EF4-FFF2-40B4-BE49-F238E27FC236}">
                <a16:creationId xmlns:a16="http://schemas.microsoft.com/office/drawing/2014/main" id="{41596089-F864-4E11-8383-821A173377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1" y="4820976"/>
            <a:ext cx="4625502" cy="1355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391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Ladda ner Enfärgglad Abstrakt Bakgrund Med Regnbågens Färger |  Wallpapers.com">
            <a:extLst>
              <a:ext uri="{FF2B5EF4-FFF2-40B4-BE49-F238E27FC236}">
                <a16:creationId xmlns:a16="http://schemas.microsoft.com/office/drawing/2014/main" id="{F7FC317C-3C2D-0F90-EC38-8C255C347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214" y="0"/>
            <a:ext cx="122192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ubrik 1">
            <a:extLst>
              <a:ext uri="{FF2B5EF4-FFF2-40B4-BE49-F238E27FC236}">
                <a16:creationId xmlns:a16="http://schemas.microsoft.com/office/drawing/2014/main" id="{C7EB4B76-DE2E-16BD-C467-76305480D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 dirty="0" err="1"/>
              <a:t>Coreccting</a:t>
            </a:r>
            <a:endParaRPr lang="sv-SE" dirty="0"/>
          </a:p>
        </p:txBody>
      </p:sp>
      <p:sp>
        <p:nvSpPr>
          <p:cNvPr id="3" name="Platshållare för innehåll 2">
            <a:extLst>
              <a:ext uri="{FF2B5EF4-FFF2-40B4-BE49-F238E27FC236}">
                <a16:creationId xmlns:a16="http://schemas.microsoft.com/office/drawing/2014/main" id="{F7A48B47-5B7B-0EA2-1698-B2AC340274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v-SE" dirty="0"/>
              <a:t>Right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Wrong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</p:txBody>
      </p:sp>
      <p:pic>
        <p:nvPicPr>
          <p:cNvPr id="5" name="Bildobjekt 4">
            <a:extLst>
              <a:ext uri="{FF2B5EF4-FFF2-40B4-BE49-F238E27FC236}">
                <a16:creationId xmlns:a16="http://schemas.microsoft.com/office/drawing/2014/main" id="{51C80675-5BD0-7EEA-CB9D-8D55A4667E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405047"/>
            <a:ext cx="3905795" cy="428685"/>
          </a:xfrm>
          <a:prstGeom prst="rect">
            <a:avLst/>
          </a:prstGeom>
        </p:spPr>
      </p:pic>
      <p:pic>
        <p:nvPicPr>
          <p:cNvPr id="6" name="Bildobjekt 5">
            <a:extLst>
              <a:ext uri="{FF2B5EF4-FFF2-40B4-BE49-F238E27FC236}">
                <a16:creationId xmlns:a16="http://schemas.microsoft.com/office/drawing/2014/main" id="{ED5A9232-1557-B450-6485-1954290275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09925"/>
            <a:ext cx="4124901" cy="1066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407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9D11E2EA7731D4FA9E0C3A752380F5B" ma:contentTypeVersion="18" ma:contentTypeDescription="Skapa ett nytt dokument." ma:contentTypeScope="" ma:versionID="e930e718ee2be0c5b3e3d8cbd853eddd">
  <xsd:schema xmlns:xsd="http://www.w3.org/2001/XMLSchema" xmlns:xs="http://www.w3.org/2001/XMLSchema" xmlns:p="http://schemas.microsoft.com/office/2006/metadata/properties" xmlns:ns3="3e0da638-a8d2-44d4-9f79-4294d2c54ec3" xmlns:ns4="08352ba4-345c-4e01-8ee1-e37e6b391bad" targetNamespace="http://schemas.microsoft.com/office/2006/metadata/properties" ma:root="true" ma:fieldsID="02327277e5771b0fd3a7ca8ab8847d79" ns3:_="" ns4:_="">
    <xsd:import namespace="3e0da638-a8d2-44d4-9f79-4294d2c54ec3"/>
    <xsd:import namespace="08352ba4-345c-4e01-8ee1-e37e6b391ba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Location" minOccurs="0"/>
                <xsd:element ref="ns3:MediaLengthInSeconds" minOccurs="0"/>
                <xsd:element ref="ns3:_activity" minOccurs="0"/>
                <xsd:element ref="ns3:MediaServiceObjectDetectorVersions" minOccurs="0"/>
                <xsd:element ref="ns3:MediaServiceSearchPropertie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0da638-a8d2-44d4-9f79-4294d2c54ec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352ba4-345c-4e01-8ee1-e37e6b391ba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Delat med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Delat med information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Delar tips,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e0da638-a8d2-44d4-9f79-4294d2c54ec3" xsi:nil="true"/>
  </documentManagement>
</p:properties>
</file>

<file path=customXml/itemProps1.xml><?xml version="1.0" encoding="utf-8"?>
<ds:datastoreItem xmlns:ds="http://schemas.openxmlformats.org/officeDocument/2006/customXml" ds:itemID="{BB1C230A-6CA4-44F7-86EC-05AAF8E098A1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3e0da638-a8d2-44d4-9f79-4294d2c54ec3"/>
    <ds:schemaRef ds:uri="08352ba4-345c-4e01-8ee1-e37e6b391bad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3DF6115-3F98-4F15-828F-C1F7048CA6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C9D011-8148-4B30-8520-C142980234E9}">
  <ds:schemaRefs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documentManagement/types"/>
    <ds:schemaRef ds:uri="08352ba4-345c-4e01-8ee1-e37e6b391bad"/>
    <ds:schemaRef ds:uri="3e0da638-a8d2-44d4-9f79-4294d2c54ec3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398</TotalTime>
  <Words>1033</Words>
  <Application>Microsoft Office PowerPoint</Application>
  <PresentationFormat>Bredbild</PresentationFormat>
  <Paragraphs>156</Paragraphs>
  <Slides>17</Slides>
  <Notes>17</Notes>
  <HiddenSlides>0</HiddenSlides>
  <MMClips>0</MMClips>
  <ScaleCrop>false</ScaleCrop>
  <HeadingPairs>
    <vt:vector size="6" baseType="variant">
      <vt:variant>
        <vt:lpstr>Använt teckensnitt</vt:lpstr>
      </vt:variant>
      <vt:variant>
        <vt:i4>5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17</vt:i4>
      </vt:variant>
    </vt:vector>
  </HeadingPairs>
  <TitlesOfParts>
    <vt:vector size="23" baseType="lpstr">
      <vt:lpstr>Aharoni</vt:lpstr>
      <vt:lpstr>Aptos</vt:lpstr>
      <vt:lpstr>Aptos Display</vt:lpstr>
      <vt:lpstr>Arial</vt:lpstr>
      <vt:lpstr>Google Sans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Colorbuttons</vt:lpstr>
      <vt:lpstr>Coreccting</vt:lpstr>
      <vt:lpstr>Included</vt:lpstr>
      <vt:lpstr>Included</vt:lpstr>
      <vt:lpstr>Included</vt:lpstr>
      <vt:lpstr>Included</vt:lpstr>
      <vt:lpstr>Experience/reflections</vt:lpstr>
      <vt:lpstr>The budget</vt:lpstr>
      <vt:lpstr>Problem</vt:lpstr>
      <vt:lpstr>Thanks for you have listened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Lilly Lindgren</dc:creator>
  <cp:lastModifiedBy>Lilly Lindgren</cp:lastModifiedBy>
  <cp:revision>3</cp:revision>
  <dcterms:created xsi:type="dcterms:W3CDTF">2025-04-28T08:21:18Z</dcterms:created>
  <dcterms:modified xsi:type="dcterms:W3CDTF">2025-05-25T17:01:27Z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0x010100E9D11E2EA7731D4FA9E0C3A752380F5B</vt:lpwstr>
  </property>
</Properties>
</file>