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05E62-A5B6-4A4C-1DEA-342473FB5CCB}" v="27" dt="2022-03-01T03:36:18.351"/>
    <p1510:client id="{4EF8B828-5DB3-B358-86E8-6D251E181778}" v="82" dt="2022-03-01T07:58:21.854"/>
    <p1510:client id="{8DA1B201-3D67-5C9F-022A-2D0858A8355C}" v="385" dt="2022-03-01T03:28:56.186"/>
    <p1510:client id="{F696FDBB-B492-7779-6CCB-3B1374561FED}" v="22" dt="2022-03-01T08:37:39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4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6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4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0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objekt 5" descr="En bild som visar inomhus, av trä, enhet&#10;&#10;Automatiskt genererad beskrivning">
            <a:extLst>
              <a:ext uri="{FF2B5EF4-FFF2-40B4-BE49-F238E27FC236}">
                <a16:creationId xmlns:a16="http://schemas.microsoft.com/office/drawing/2014/main" id="{C85EFC56-3972-4663-BF6F-12956DFA2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20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762F3A-CB4D-4C05-9B68-35B899B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sv-SE" sz="4000" b="1">
                <a:cs typeface="Calibri Light"/>
              </a:rPr>
              <a:t>Advokat i Syrien  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276D9C-0C70-4A5E-A7E4-D29FE0D9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sv-SE" sz="2000" b="1">
              <a:ea typeface="+mn-lt"/>
              <a:cs typeface="+mn-lt"/>
            </a:endParaRPr>
          </a:p>
          <a:p>
            <a:r>
              <a:rPr lang="sv-SE" sz="2000" b="1">
                <a:ea typeface="+mn-lt"/>
                <a:cs typeface="+mn-lt"/>
              </a:rPr>
              <a:t>Ett fritt yrke.</a:t>
            </a:r>
          </a:p>
          <a:p>
            <a:r>
              <a:rPr lang="sv-SE" sz="2000" b="1">
                <a:ea typeface="+mn-lt"/>
                <a:cs typeface="+mn-lt"/>
              </a:rPr>
              <a:t>Olika juridiska områden: "offentliga, privata, kriminella och ungdomar och militära ..mm".</a:t>
            </a:r>
          </a:p>
          <a:p>
            <a:pPr marL="0" indent="0">
              <a:buNone/>
            </a:pPr>
            <a:endParaRPr lang="sv-SE"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sv-SE" sz="2000" b="1">
                <a:ea typeface="+mn-lt"/>
                <a:cs typeface="+mn-lt"/>
              </a:rPr>
              <a:t>Målsägande - svarande - misstänkt </a:t>
            </a:r>
          </a:p>
        </p:txBody>
      </p:sp>
    </p:spTree>
    <p:extLst>
      <p:ext uri="{BB962C8B-B14F-4D97-AF65-F5344CB8AC3E}">
        <p14:creationId xmlns:p14="http://schemas.microsoft.com/office/powerpoint/2010/main" val="21507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07EE2-878E-43C5-8DB7-8A248F17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sv-SE" sz="4000" b="1" dirty="0">
                <a:ea typeface="+mj-lt"/>
                <a:cs typeface="+mj-lt"/>
              </a:rPr>
              <a:t>Hur kan man vara utbildad advokat?</a:t>
            </a: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DA960DC1-BE2B-4AFA-8AB4-400F85957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B30125-533C-4755-AB26-132ECA605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v-SE" sz="1800" dirty="0">
                <a:ea typeface="+mn-lt"/>
                <a:cs typeface="+mn-lt"/>
              </a:rPr>
              <a:t>gymnasiet betyg.</a:t>
            </a:r>
          </a:p>
          <a:p>
            <a:r>
              <a:rPr lang="sv-SE" sz="1800" dirty="0">
                <a:cs typeface="Calibri"/>
              </a:rPr>
              <a:t>Juridisk universitet. </a:t>
            </a:r>
          </a:p>
          <a:p>
            <a:r>
              <a:rPr lang="sv-SE" sz="1800" dirty="0">
                <a:cs typeface="Calibri"/>
              </a:rPr>
              <a:t>Att registrera sig i baren.</a:t>
            </a:r>
          </a:p>
          <a:p>
            <a:r>
              <a:rPr lang="sv-SE" sz="1800" dirty="0">
                <a:ea typeface="+mn-lt"/>
                <a:cs typeface="+mn-lt"/>
              </a:rPr>
              <a:t>Villkor för att gå med i baren.</a:t>
            </a:r>
          </a:p>
          <a:p>
            <a:endParaRPr lang="sv-SE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72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D77E76-DE47-401A-A195-7133EFDE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v-SE" sz="4200" b="1">
                <a:ea typeface="+mj-lt"/>
                <a:cs typeface="+mj-lt"/>
              </a:rPr>
              <a:t>Hur kan man bli legitimerad advokat?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EE47DF-E352-4F65-86CD-F76E8195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2200">
                <a:cs typeface="Calibri"/>
              </a:rPr>
              <a:t>Utbildning 2 år.</a:t>
            </a:r>
          </a:p>
          <a:p>
            <a:r>
              <a:rPr lang="sv-SE" sz="2200">
                <a:ea typeface="+mn-lt"/>
                <a:cs typeface="+mn-lt"/>
              </a:rPr>
              <a:t>Juridikundersökning.</a:t>
            </a:r>
          </a:p>
          <a:p>
            <a:r>
              <a:rPr lang="sv-SE" sz="2200" dirty="0">
                <a:ea typeface="+mn-lt"/>
                <a:cs typeface="+mn-lt"/>
              </a:rPr>
              <a:t>Tentamen.</a:t>
            </a:r>
          </a:p>
          <a:p>
            <a:r>
              <a:rPr lang="sv-SE" sz="2200">
                <a:cs typeface="Calibri"/>
              </a:rPr>
              <a:t>Godkänd eller göra om provet. </a:t>
            </a:r>
            <a:endParaRPr lang="sv-SE" sz="2200" dirty="0">
              <a:cs typeface="Calibri"/>
            </a:endParaRPr>
          </a:p>
          <a:p>
            <a:endParaRPr lang="sv-SE" sz="2200">
              <a:cs typeface="Calibri"/>
            </a:endParaRPr>
          </a:p>
          <a:p>
            <a:endParaRPr lang="sv-SE" sz="2200">
              <a:cs typeface="Calibri"/>
            </a:endParaRPr>
          </a:p>
        </p:txBody>
      </p:sp>
      <p:pic>
        <p:nvPicPr>
          <p:cNvPr id="4" name="Bildobjekt 4" descr="En bild som visar person, golv, inomhus, stående&#10;&#10;Automatiskt genererad beskrivning">
            <a:extLst>
              <a:ext uri="{FF2B5EF4-FFF2-40B4-BE49-F238E27FC236}">
                <a16:creationId xmlns:a16="http://schemas.microsoft.com/office/drawing/2014/main" id="{51AE1C55-F34E-4B10-80E5-E483ADCD0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63" r="-1" b="128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121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C640248-0D9E-48C7-8238-FF6347DB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sv-SE" sz="5600" b="1">
                <a:ea typeface="+mj-lt"/>
                <a:cs typeface="+mj-lt"/>
              </a:rPr>
              <a:t>Egenskaper för en bra advokat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4" descr="En bild som visar byggnad, utomhus, himmel, stad&#10;&#10;Automatiskt genererad beskrivning">
            <a:extLst>
              <a:ext uri="{FF2B5EF4-FFF2-40B4-BE49-F238E27FC236}">
                <a16:creationId xmlns:a16="http://schemas.microsoft.com/office/drawing/2014/main" id="{FEF25EC1-6748-489B-AE9F-7B54F4049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2" b="4061"/>
          <a:stretch/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5" name="Bildobjekt 5" descr="En bild som visar utomhus, väg, byggnad, gata&#10;&#10;Automatiskt genererad beskrivning">
            <a:extLst>
              <a:ext uri="{FF2B5EF4-FFF2-40B4-BE49-F238E27FC236}">
                <a16:creationId xmlns:a16="http://schemas.microsoft.com/office/drawing/2014/main" id="{107CB0AA-1753-4EBE-835B-C0A556707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39"/>
          <a:stretch/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6F244D-861D-411F-BDBC-712DF3DB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Ärlig </a:t>
            </a:r>
            <a:endParaRPr lang="sv-SE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sv-SE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Diskret.</a:t>
            </a:r>
          </a:p>
          <a:p>
            <a:pPr marL="0" indent="0">
              <a:buNone/>
            </a:pPr>
            <a:r>
              <a:rPr lang="sv-SE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Duktig, ha en stark personlighet förmågan att övertyga och diskutera i lagen.</a:t>
            </a:r>
          </a:p>
          <a:p>
            <a:pPr marL="0" indent="0">
              <a:buNone/>
            </a:pPr>
            <a:endParaRPr lang="sv-SE" sz="2000">
              <a:solidFill>
                <a:schemeClr val="tx1">
                  <a:alpha val="8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sv-SE" sz="2000" b="1" dirty="0">
                <a:solidFill>
                  <a:schemeClr val="tx1">
                    <a:alpha val="80000"/>
                  </a:schemeClr>
                </a:solidFill>
                <a:cs typeface="Calibri"/>
              </a:rPr>
              <a:t>-Dåliga sidor.</a:t>
            </a:r>
          </a:p>
          <a:p>
            <a:pPr marL="0" indent="0">
              <a:buNone/>
            </a:pPr>
            <a:r>
              <a:rPr lang="sv-SE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tröttsamt yrke!</a:t>
            </a:r>
          </a:p>
          <a:p>
            <a:pPr marL="0" indent="0">
              <a:buNone/>
            </a:pPr>
            <a:r>
              <a:rPr lang="sv-SE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Oregelbunden tid.</a:t>
            </a:r>
          </a:p>
          <a:p>
            <a:pPr marL="0" indent="0">
              <a:buNone/>
            </a:pPr>
            <a:endParaRPr lang="sv-SE" sz="20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sv-SE" sz="2000" b="1" dirty="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sv-SE" sz="2000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6B7E1F4-587D-48C6-BBF9-BA23AC10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Mitt drömyrke!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9A302A-7B2E-4D0C-88DD-1EAD164F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Det är en ära att stå upp för svaga, förtryckta och hjälpa dem!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dobjekt 4" descr="En bild som visar text, kläder, person, halsduk&#10;&#10;Automatiskt genererad beskrivning">
            <a:extLst>
              <a:ext uri="{FF2B5EF4-FFF2-40B4-BE49-F238E27FC236}">
                <a16:creationId xmlns:a16="http://schemas.microsoft.com/office/drawing/2014/main" id="{7217E5F2-E2BE-4592-87FF-D729AFCBF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55" r="1" b="1341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0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Advokat i Syrien  </vt:lpstr>
      <vt:lpstr>Hur kan man vara utbildad advokat?</vt:lpstr>
      <vt:lpstr>Hur kan man bli legitimerad advokat?</vt:lpstr>
      <vt:lpstr>Egenskaper för en bra advokat</vt:lpstr>
      <vt:lpstr>Mitt drömyrke!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/>
  <cp:revision>61</cp:revision>
  <dcterms:created xsi:type="dcterms:W3CDTF">2022-03-01T01:44:42Z</dcterms:created>
  <dcterms:modified xsi:type="dcterms:W3CDTF">2023-05-11T12:58:47Z</dcterms:modified>
</cp:coreProperties>
</file>