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77"/>
  </p:normalViewPr>
  <p:slideViewPr>
    <p:cSldViewPr snapToGrid="0" snapToObjects="1">
      <p:cViewPr varScale="1">
        <p:scale>
          <a:sx n="76" d="100"/>
          <a:sy n="76" d="100"/>
        </p:scale>
        <p:origin x="21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597E-B0AD-8B49-B11E-9CF376C767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C287683E-12AA-2447-B92B-4FDD21164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5F8414D-ECAA-D648-B14C-94AE475CB6F1}"/>
              </a:ext>
            </a:extLst>
          </p:cNvPr>
          <p:cNvSpPr>
            <a:spLocks noGrp="1"/>
          </p:cNvSpPr>
          <p:nvPr>
            <p:ph type="dt" sz="half" idx="10"/>
          </p:nvPr>
        </p:nvSpPr>
        <p:spPr/>
        <p:txBody>
          <a:bodyPr/>
          <a:lstStyle/>
          <a:p>
            <a:fld id="{F35D154D-1AC5-994E-B195-EEB1F9EAFADF}" type="datetimeFigureOut">
              <a:rPr lang="en-VN" smtClean="0"/>
              <a:t>29/11/2020</a:t>
            </a:fld>
            <a:endParaRPr lang="en-VN"/>
          </a:p>
        </p:txBody>
      </p:sp>
      <p:sp>
        <p:nvSpPr>
          <p:cNvPr id="5" name="Footer Placeholder 4">
            <a:extLst>
              <a:ext uri="{FF2B5EF4-FFF2-40B4-BE49-F238E27FC236}">
                <a16:creationId xmlns:a16="http://schemas.microsoft.com/office/drawing/2014/main" id="{5759ACB2-B4E3-F64D-9A47-EC0BCBA7D87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3E97F4A-E2F6-F544-9D1A-203C272D4914}"/>
              </a:ext>
            </a:extLst>
          </p:cNvPr>
          <p:cNvSpPr>
            <a:spLocks noGrp="1"/>
          </p:cNvSpPr>
          <p:nvPr>
            <p:ph type="sldNum" sz="quarter" idx="12"/>
          </p:nvPr>
        </p:nvSpPr>
        <p:spPr/>
        <p:txBody>
          <a:bodyPr/>
          <a:lstStyle/>
          <a:p>
            <a:fld id="{1307D7E3-DA50-A144-876F-DA3550DF727A}" type="slidenum">
              <a:rPr lang="en-VN" smtClean="0"/>
              <a:t>‹#›</a:t>
            </a:fld>
            <a:endParaRPr lang="en-VN"/>
          </a:p>
        </p:txBody>
      </p:sp>
    </p:spTree>
    <p:extLst>
      <p:ext uri="{BB962C8B-B14F-4D97-AF65-F5344CB8AC3E}">
        <p14:creationId xmlns:p14="http://schemas.microsoft.com/office/powerpoint/2010/main" val="281035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47AF-9B91-1842-9A29-0E15D1691119}"/>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BE79C87C-0F9E-BC4C-AC9E-BDFD4E58E7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CCEC7618-C2E0-6A46-8E73-EA0034ACC907}"/>
              </a:ext>
            </a:extLst>
          </p:cNvPr>
          <p:cNvSpPr>
            <a:spLocks noGrp="1"/>
          </p:cNvSpPr>
          <p:nvPr>
            <p:ph type="dt" sz="half" idx="10"/>
          </p:nvPr>
        </p:nvSpPr>
        <p:spPr/>
        <p:txBody>
          <a:bodyPr/>
          <a:lstStyle/>
          <a:p>
            <a:fld id="{F35D154D-1AC5-994E-B195-EEB1F9EAFADF}" type="datetimeFigureOut">
              <a:rPr lang="en-VN" smtClean="0"/>
              <a:t>29/11/2020</a:t>
            </a:fld>
            <a:endParaRPr lang="en-VN"/>
          </a:p>
        </p:txBody>
      </p:sp>
      <p:sp>
        <p:nvSpPr>
          <p:cNvPr id="5" name="Footer Placeholder 4">
            <a:extLst>
              <a:ext uri="{FF2B5EF4-FFF2-40B4-BE49-F238E27FC236}">
                <a16:creationId xmlns:a16="http://schemas.microsoft.com/office/drawing/2014/main" id="{D3D2D258-9631-904C-B82F-73055266748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8C094B1-68C0-A94C-A0A0-82CF68AFE70F}"/>
              </a:ext>
            </a:extLst>
          </p:cNvPr>
          <p:cNvSpPr>
            <a:spLocks noGrp="1"/>
          </p:cNvSpPr>
          <p:nvPr>
            <p:ph type="sldNum" sz="quarter" idx="12"/>
          </p:nvPr>
        </p:nvSpPr>
        <p:spPr/>
        <p:txBody>
          <a:bodyPr/>
          <a:lstStyle/>
          <a:p>
            <a:fld id="{1307D7E3-DA50-A144-876F-DA3550DF727A}" type="slidenum">
              <a:rPr lang="en-VN" smtClean="0"/>
              <a:t>‹#›</a:t>
            </a:fld>
            <a:endParaRPr lang="en-VN"/>
          </a:p>
        </p:txBody>
      </p:sp>
    </p:spTree>
    <p:extLst>
      <p:ext uri="{BB962C8B-B14F-4D97-AF65-F5344CB8AC3E}">
        <p14:creationId xmlns:p14="http://schemas.microsoft.com/office/powerpoint/2010/main" val="348798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655040-310B-8849-B4B1-8AAA8BD388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64AFA684-176B-F547-A04B-2E348BD34E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9DDA87E-AA6F-BC4A-93E4-EC023BE0B684}"/>
              </a:ext>
            </a:extLst>
          </p:cNvPr>
          <p:cNvSpPr>
            <a:spLocks noGrp="1"/>
          </p:cNvSpPr>
          <p:nvPr>
            <p:ph type="dt" sz="half" idx="10"/>
          </p:nvPr>
        </p:nvSpPr>
        <p:spPr/>
        <p:txBody>
          <a:bodyPr/>
          <a:lstStyle/>
          <a:p>
            <a:fld id="{F35D154D-1AC5-994E-B195-EEB1F9EAFADF}" type="datetimeFigureOut">
              <a:rPr lang="en-VN" smtClean="0"/>
              <a:t>29/11/2020</a:t>
            </a:fld>
            <a:endParaRPr lang="en-VN"/>
          </a:p>
        </p:txBody>
      </p:sp>
      <p:sp>
        <p:nvSpPr>
          <p:cNvPr id="5" name="Footer Placeholder 4">
            <a:extLst>
              <a:ext uri="{FF2B5EF4-FFF2-40B4-BE49-F238E27FC236}">
                <a16:creationId xmlns:a16="http://schemas.microsoft.com/office/drawing/2014/main" id="{54A7D29C-8C18-1D4E-A235-D5084D0827F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AE0A2FE-8676-A943-ACC6-E49F1ABC82FD}"/>
              </a:ext>
            </a:extLst>
          </p:cNvPr>
          <p:cNvSpPr>
            <a:spLocks noGrp="1"/>
          </p:cNvSpPr>
          <p:nvPr>
            <p:ph type="sldNum" sz="quarter" idx="12"/>
          </p:nvPr>
        </p:nvSpPr>
        <p:spPr/>
        <p:txBody>
          <a:bodyPr/>
          <a:lstStyle/>
          <a:p>
            <a:fld id="{1307D7E3-DA50-A144-876F-DA3550DF727A}" type="slidenum">
              <a:rPr lang="en-VN" smtClean="0"/>
              <a:t>‹#›</a:t>
            </a:fld>
            <a:endParaRPr lang="en-VN"/>
          </a:p>
        </p:txBody>
      </p:sp>
    </p:spTree>
    <p:extLst>
      <p:ext uri="{BB962C8B-B14F-4D97-AF65-F5344CB8AC3E}">
        <p14:creationId xmlns:p14="http://schemas.microsoft.com/office/powerpoint/2010/main" val="408218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2600-7D08-4146-81C0-755E833E1C17}"/>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9B31C447-D6DD-1A41-A9FA-28915B11F4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DEC44E-FCD5-5945-B4D2-E8CFA7C27864}"/>
              </a:ext>
            </a:extLst>
          </p:cNvPr>
          <p:cNvSpPr>
            <a:spLocks noGrp="1"/>
          </p:cNvSpPr>
          <p:nvPr>
            <p:ph type="dt" sz="half" idx="10"/>
          </p:nvPr>
        </p:nvSpPr>
        <p:spPr/>
        <p:txBody>
          <a:bodyPr/>
          <a:lstStyle/>
          <a:p>
            <a:fld id="{F35D154D-1AC5-994E-B195-EEB1F9EAFADF}" type="datetimeFigureOut">
              <a:rPr lang="en-VN" smtClean="0"/>
              <a:t>29/11/2020</a:t>
            </a:fld>
            <a:endParaRPr lang="en-VN"/>
          </a:p>
        </p:txBody>
      </p:sp>
      <p:sp>
        <p:nvSpPr>
          <p:cNvPr id="5" name="Footer Placeholder 4">
            <a:extLst>
              <a:ext uri="{FF2B5EF4-FFF2-40B4-BE49-F238E27FC236}">
                <a16:creationId xmlns:a16="http://schemas.microsoft.com/office/drawing/2014/main" id="{236F0976-88BE-3B48-8278-7580309C7E8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2882E0C-E7A9-B543-BA64-EBD223A473BE}"/>
              </a:ext>
            </a:extLst>
          </p:cNvPr>
          <p:cNvSpPr>
            <a:spLocks noGrp="1"/>
          </p:cNvSpPr>
          <p:nvPr>
            <p:ph type="sldNum" sz="quarter" idx="12"/>
          </p:nvPr>
        </p:nvSpPr>
        <p:spPr/>
        <p:txBody>
          <a:bodyPr/>
          <a:lstStyle/>
          <a:p>
            <a:fld id="{1307D7E3-DA50-A144-876F-DA3550DF727A}" type="slidenum">
              <a:rPr lang="en-VN" smtClean="0"/>
              <a:t>‹#›</a:t>
            </a:fld>
            <a:endParaRPr lang="en-VN"/>
          </a:p>
        </p:txBody>
      </p:sp>
    </p:spTree>
    <p:extLst>
      <p:ext uri="{BB962C8B-B14F-4D97-AF65-F5344CB8AC3E}">
        <p14:creationId xmlns:p14="http://schemas.microsoft.com/office/powerpoint/2010/main" val="351189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2F54-CF34-1B44-8A99-683A08C0C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1F7771FB-40C2-2047-8F11-C67493F20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3A869-277F-5940-8099-4E015F31FCF2}"/>
              </a:ext>
            </a:extLst>
          </p:cNvPr>
          <p:cNvSpPr>
            <a:spLocks noGrp="1"/>
          </p:cNvSpPr>
          <p:nvPr>
            <p:ph type="dt" sz="half" idx="10"/>
          </p:nvPr>
        </p:nvSpPr>
        <p:spPr/>
        <p:txBody>
          <a:bodyPr/>
          <a:lstStyle/>
          <a:p>
            <a:fld id="{F35D154D-1AC5-994E-B195-EEB1F9EAFADF}" type="datetimeFigureOut">
              <a:rPr lang="en-VN" smtClean="0"/>
              <a:t>29/11/2020</a:t>
            </a:fld>
            <a:endParaRPr lang="en-VN"/>
          </a:p>
        </p:txBody>
      </p:sp>
      <p:sp>
        <p:nvSpPr>
          <p:cNvPr id="5" name="Footer Placeholder 4">
            <a:extLst>
              <a:ext uri="{FF2B5EF4-FFF2-40B4-BE49-F238E27FC236}">
                <a16:creationId xmlns:a16="http://schemas.microsoft.com/office/drawing/2014/main" id="{34A2CDD8-1729-5A4A-841E-224E3D3179C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FA335A1-1034-DF49-A24D-A685D79BD960}"/>
              </a:ext>
            </a:extLst>
          </p:cNvPr>
          <p:cNvSpPr>
            <a:spLocks noGrp="1"/>
          </p:cNvSpPr>
          <p:nvPr>
            <p:ph type="sldNum" sz="quarter" idx="12"/>
          </p:nvPr>
        </p:nvSpPr>
        <p:spPr/>
        <p:txBody>
          <a:bodyPr/>
          <a:lstStyle/>
          <a:p>
            <a:fld id="{1307D7E3-DA50-A144-876F-DA3550DF727A}" type="slidenum">
              <a:rPr lang="en-VN" smtClean="0"/>
              <a:t>‹#›</a:t>
            </a:fld>
            <a:endParaRPr lang="en-VN"/>
          </a:p>
        </p:txBody>
      </p:sp>
    </p:spTree>
    <p:extLst>
      <p:ext uri="{BB962C8B-B14F-4D97-AF65-F5344CB8AC3E}">
        <p14:creationId xmlns:p14="http://schemas.microsoft.com/office/powerpoint/2010/main" val="2228425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F8E8-D5BA-9E47-92D9-7B87F9469263}"/>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135EC168-2E59-BC4C-8D8F-595669B5E0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F65D4A1C-CB49-DB4F-8216-BE5D98E620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249B7CB5-E886-874A-B5D9-77070F32929F}"/>
              </a:ext>
            </a:extLst>
          </p:cNvPr>
          <p:cNvSpPr>
            <a:spLocks noGrp="1"/>
          </p:cNvSpPr>
          <p:nvPr>
            <p:ph type="dt" sz="half" idx="10"/>
          </p:nvPr>
        </p:nvSpPr>
        <p:spPr/>
        <p:txBody>
          <a:bodyPr/>
          <a:lstStyle/>
          <a:p>
            <a:fld id="{F35D154D-1AC5-994E-B195-EEB1F9EAFADF}" type="datetimeFigureOut">
              <a:rPr lang="en-VN" smtClean="0"/>
              <a:t>29/11/2020</a:t>
            </a:fld>
            <a:endParaRPr lang="en-VN"/>
          </a:p>
        </p:txBody>
      </p:sp>
      <p:sp>
        <p:nvSpPr>
          <p:cNvPr id="6" name="Footer Placeholder 5">
            <a:extLst>
              <a:ext uri="{FF2B5EF4-FFF2-40B4-BE49-F238E27FC236}">
                <a16:creationId xmlns:a16="http://schemas.microsoft.com/office/drawing/2014/main" id="{074B34CB-B1C0-504B-A76F-13B086B191FA}"/>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B4D1261E-CCFF-3F46-9DEF-2518DB9084DF}"/>
              </a:ext>
            </a:extLst>
          </p:cNvPr>
          <p:cNvSpPr>
            <a:spLocks noGrp="1"/>
          </p:cNvSpPr>
          <p:nvPr>
            <p:ph type="sldNum" sz="quarter" idx="12"/>
          </p:nvPr>
        </p:nvSpPr>
        <p:spPr/>
        <p:txBody>
          <a:bodyPr/>
          <a:lstStyle/>
          <a:p>
            <a:fld id="{1307D7E3-DA50-A144-876F-DA3550DF727A}" type="slidenum">
              <a:rPr lang="en-VN" smtClean="0"/>
              <a:t>‹#›</a:t>
            </a:fld>
            <a:endParaRPr lang="en-VN"/>
          </a:p>
        </p:txBody>
      </p:sp>
    </p:spTree>
    <p:extLst>
      <p:ext uri="{BB962C8B-B14F-4D97-AF65-F5344CB8AC3E}">
        <p14:creationId xmlns:p14="http://schemas.microsoft.com/office/powerpoint/2010/main" val="376398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90D2-145A-DB42-92B6-BFA8F6AE11CC}"/>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2B95648C-F6AD-FF40-9A61-D64829A599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579438-997C-174B-9692-44406ABF2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46444037-D955-194B-971C-B2D29A5093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45B052-2590-CB45-9863-B34FF40735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94B60A96-848E-AB4F-8043-4F809D01F261}"/>
              </a:ext>
            </a:extLst>
          </p:cNvPr>
          <p:cNvSpPr>
            <a:spLocks noGrp="1"/>
          </p:cNvSpPr>
          <p:nvPr>
            <p:ph type="dt" sz="half" idx="10"/>
          </p:nvPr>
        </p:nvSpPr>
        <p:spPr/>
        <p:txBody>
          <a:bodyPr/>
          <a:lstStyle/>
          <a:p>
            <a:fld id="{F35D154D-1AC5-994E-B195-EEB1F9EAFADF}" type="datetimeFigureOut">
              <a:rPr lang="en-VN" smtClean="0"/>
              <a:t>29/11/2020</a:t>
            </a:fld>
            <a:endParaRPr lang="en-VN"/>
          </a:p>
        </p:txBody>
      </p:sp>
      <p:sp>
        <p:nvSpPr>
          <p:cNvPr id="8" name="Footer Placeholder 7">
            <a:extLst>
              <a:ext uri="{FF2B5EF4-FFF2-40B4-BE49-F238E27FC236}">
                <a16:creationId xmlns:a16="http://schemas.microsoft.com/office/drawing/2014/main" id="{F16CE5C7-21BC-AA41-B6D3-97F20AA9C704}"/>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2A493380-ADA2-1C4E-A005-E9F365880B80}"/>
              </a:ext>
            </a:extLst>
          </p:cNvPr>
          <p:cNvSpPr>
            <a:spLocks noGrp="1"/>
          </p:cNvSpPr>
          <p:nvPr>
            <p:ph type="sldNum" sz="quarter" idx="12"/>
          </p:nvPr>
        </p:nvSpPr>
        <p:spPr/>
        <p:txBody>
          <a:bodyPr/>
          <a:lstStyle/>
          <a:p>
            <a:fld id="{1307D7E3-DA50-A144-876F-DA3550DF727A}" type="slidenum">
              <a:rPr lang="en-VN" smtClean="0"/>
              <a:t>‹#›</a:t>
            </a:fld>
            <a:endParaRPr lang="en-VN"/>
          </a:p>
        </p:txBody>
      </p:sp>
    </p:spTree>
    <p:extLst>
      <p:ext uri="{BB962C8B-B14F-4D97-AF65-F5344CB8AC3E}">
        <p14:creationId xmlns:p14="http://schemas.microsoft.com/office/powerpoint/2010/main" val="73501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41AF-72CB-AA4B-B217-E262EC7040DE}"/>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6B3C4393-EC04-0B40-B351-D318F128DBED}"/>
              </a:ext>
            </a:extLst>
          </p:cNvPr>
          <p:cNvSpPr>
            <a:spLocks noGrp="1"/>
          </p:cNvSpPr>
          <p:nvPr>
            <p:ph type="dt" sz="half" idx="10"/>
          </p:nvPr>
        </p:nvSpPr>
        <p:spPr/>
        <p:txBody>
          <a:bodyPr/>
          <a:lstStyle/>
          <a:p>
            <a:fld id="{F35D154D-1AC5-994E-B195-EEB1F9EAFADF}" type="datetimeFigureOut">
              <a:rPr lang="en-VN" smtClean="0"/>
              <a:t>29/11/2020</a:t>
            </a:fld>
            <a:endParaRPr lang="en-VN"/>
          </a:p>
        </p:txBody>
      </p:sp>
      <p:sp>
        <p:nvSpPr>
          <p:cNvPr id="4" name="Footer Placeholder 3">
            <a:extLst>
              <a:ext uri="{FF2B5EF4-FFF2-40B4-BE49-F238E27FC236}">
                <a16:creationId xmlns:a16="http://schemas.microsoft.com/office/drawing/2014/main" id="{D11D2E32-40FB-B84C-898A-72E146748F11}"/>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8A73D9F0-7358-F540-B6E8-0F9DC483392B}"/>
              </a:ext>
            </a:extLst>
          </p:cNvPr>
          <p:cNvSpPr>
            <a:spLocks noGrp="1"/>
          </p:cNvSpPr>
          <p:nvPr>
            <p:ph type="sldNum" sz="quarter" idx="12"/>
          </p:nvPr>
        </p:nvSpPr>
        <p:spPr/>
        <p:txBody>
          <a:bodyPr/>
          <a:lstStyle/>
          <a:p>
            <a:fld id="{1307D7E3-DA50-A144-876F-DA3550DF727A}" type="slidenum">
              <a:rPr lang="en-VN" smtClean="0"/>
              <a:t>‹#›</a:t>
            </a:fld>
            <a:endParaRPr lang="en-VN"/>
          </a:p>
        </p:txBody>
      </p:sp>
    </p:spTree>
    <p:extLst>
      <p:ext uri="{BB962C8B-B14F-4D97-AF65-F5344CB8AC3E}">
        <p14:creationId xmlns:p14="http://schemas.microsoft.com/office/powerpoint/2010/main" val="398873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136E8D-4BB0-0B41-8D89-0FAFA1E04777}"/>
              </a:ext>
            </a:extLst>
          </p:cNvPr>
          <p:cNvSpPr>
            <a:spLocks noGrp="1"/>
          </p:cNvSpPr>
          <p:nvPr>
            <p:ph type="dt" sz="half" idx="10"/>
          </p:nvPr>
        </p:nvSpPr>
        <p:spPr/>
        <p:txBody>
          <a:bodyPr/>
          <a:lstStyle/>
          <a:p>
            <a:fld id="{F35D154D-1AC5-994E-B195-EEB1F9EAFADF}" type="datetimeFigureOut">
              <a:rPr lang="en-VN" smtClean="0"/>
              <a:t>29/11/2020</a:t>
            </a:fld>
            <a:endParaRPr lang="en-VN"/>
          </a:p>
        </p:txBody>
      </p:sp>
      <p:sp>
        <p:nvSpPr>
          <p:cNvPr id="3" name="Footer Placeholder 2">
            <a:extLst>
              <a:ext uri="{FF2B5EF4-FFF2-40B4-BE49-F238E27FC236}">
                <a16:creationId xmlns:a16="http://schemas.microsoft.com/office/drawing/2014/main" id="{E4B523C1-F4AB-0A46-9D87-9B1C47ABA7FF}"/>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27E6000E-996E-7B44-81E4-4AC20E51DE87}"/>
              </a:ext>
            </a:extLst>
          </p:cNvPr>
          <p:cNvSpPr>
            <a:spLocks noGrp="1"/>
          </p:cNvSpPr>
          <p:nvPr>
            <p:ph type="sldNum" sz="quarter" idx="12"/>
          </p:nvPr>
        </p:nvSpPr>
        <p:spPr/>
        <p:txBody>
          <a:bodyPr/>
          <a:lstStyle/>
          <a:p>
            <a:fld id="{1307D7E3-DA50-A144-876F-DA3550DF727A}" type="slidenum">
              <a:rPr lang="en-VN" smtClean="0"/>
              <a:t>‹#›</a:t>
            </a:fld>
            <a:endParaRPr lang="en-VN"/>
          </a:p>
        </p:txBody>
      </p:sp>
    </p:spTree>
    <p:extLst>
      <p:ext uri="{BB962C8B-B14F-4D97-AF65-F5344CB8AC3E}">
        <p14:creationId xmlns:p14="http://schemas.microsoft.com/office/powerpoint/2010/main" val="206405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E8D5-FDF2-BD44-8F11-D9AE40A27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31CB0CE7-55B5-1542-A65B-A091F7D0E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1392FAE8-6DC5-F943-A5A3-4A94E14BC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8E00-7AEB-194C-891C-1ADB3FEAB066}"/>
              </a:ext>
            </a:extLst>
          </p:cNvPr>
          <p:cNvSpPr>
            <a:spLocks noGrp="1"/>
          </p:cNvSpPr>
          <p:nvPr>
            <p:ph type="dt" sz="half" idx="10"/>
          </p:nvPr>
        </p:nvSpPr>
        <p:spPr/>
        <p:txBody>
          <a:bodyPr/>
          <a:lstStyle/>
          <a:p>
            <a:fld id="{F35D154D-1AC5-994E-B195-EEB1F9EAFADF}" type="datetimeFigureOut">
              <a:rPr lang="en-VN" smtClean="0"/>
              <a:t>29/11/2020</a:t>
            </a:fld>
            <a:endParaRPr lang="en-VN"/>
          </a:p>
        </p:txBody>
      </p:sp>
      <p:sp>
        <p:nvSpPr>
          <p:cNvPr id="6" name="Footer Placeholder 5">
            <a:extLst>
              <a:ext uri="{FF2B5EF4-FFF2-40B4-BE49-F238E27FC236}">
                <a16:creationId xmlns:a16="http://schemas.microsoft.com/office/drawing/2014/main" id="{6D5E8728-9EDF-8641-A234-D8A57EAD661B}"/>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50B9577-403E-6F41-AA11-DEF5CACF3946}"/>
              </a:ext>
            </a:extLst>
          </p:cNvPr>
          <p:cNvSpPr>
            <a:spLocks noGrp="1"/>
          </p:cNvSpPr>
          <p:nvPr>
            <p:ph type="sldNum" sz="quarter" idx="12"/>
          </p:nvPr>
        </p:nvSpPr>
        <p:spPr/>
        <p:txBody>
          <a:bodyPr/>
          <a:lstStyle/>
          <a:p>
            <a:fld id="{1307D7E3-DA50-A144-876F-DA3550DF727A}" type="slidenum">
              <a:rPr lang="en-VN" smtClean="0"/>
              <a:t>‹#›</a:t>
            </a:fld>
            <a:endParaRPr lang="en-VN"/>
          </a:p>
        </p:txBody>
      </p:sp>
    </p:spTree>
    <p:extLst>
      <p:ext uri="{BB962C8B-B14F-4D97-AF65-F5344CB8AC3E}">
        <p14:creationId xmlns:p14="http://schemas.microsoft.com/office/powerpoint/2010/main" val="283701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659D-F366-2D47-BEE0-F20C5DFFE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C980FEA8-28EB-CD45-8306-78D688216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36F8A661-94DA-4E4C-BFDA-530D58A37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727DC-746C-A04F-AA3B-3E20ECD3F663}"/>
              </a:ext>
            </a:extLst>
          </p:cNvPr>
          <p:cNvSpPr>
            <a:spLocks noGrp="1"/>
          </p:cNvSpPr>
          <p:nvPr>
            <p:ph type="dt" sz="half" idx="10"/>
          </p:nvPr>
        </p:nvSpPr>
        <p:spPr/>
        <p:txBody>
          <a:bodyPr/>
          <a:lstStyle/>
          <a:p>
            <a:fld id="{F35D154D-1AC5-994E-B195-EEB1F9EAFADF}" type="datetimeFigureOut">
              <a:rPr lang="en-VN" smtClean="0"/>
              <a:t>29/11/2020</a:t>
            </a:fld>
            <a:endParaRPr lang="en-VN"/>
          </a:p>
        </p:txBody>
      </p:sp>
      <p:sp>
        <p:nvSpPr>
          <p:cNvPr id="6" name="Footer Placeholder 5">
            <a:extLst>
              <a:ext uri="{FF2B5EF4-FFF2-40B4-BE49-F238E27FC236}">
                <a16:creationId xmlns:a16="http://schemas.microsoft.com/office/drawing/2014/main" id="{FACD491E-E609-5B44-91F0-8C9BE293369A}"/>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4746616-403C-2B42-AF43-81AC7854DE1A}"/>
              </a:ext>
            </a:extLst>
          </p:cNvPr>
          <p:cNvSpPr>
            <a:spLocks noGrp="1"/>
          </p:cNvSpPr>
          <p:nvPr>
            <p:ph type="sldNum" sz="quarter" idx="12"/>
          </p:nvPr>
        </p:nvSpPr>
        <p:spPr/>
        <p:txBody>
          <a:bodyPr/>
          <a:lstStyle/>
          <a:p>
            <a:fld id="{1307D7E3-DA50-A144-876F-DA3550DF727A}" type="slidenum">
              <a:rPr lang="en-VN" smtClean="0"/>
              <a:t>‹#›</a:t>
            </a:fld>
            <a:endParaRPr lang="en-VN"/>
          </a:p>
        </p:txBody>
      </p:sp>
    </p:spTree>
    <p:extLst>
      <p:ext uri="{BB962C8B-B14F-4D97-AF65-F5344CB8AC3E}">
        <p14:creationId xmlns:p14="http://schemas.microsoft.com/office/powerpoint/2010/main" val="170316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E17A4-873A-954B-817F-D62F1E0169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D09C4DB1-0516-0E4D-B890-3C6828B3A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ECAEEBBF-FEDA-7046-A886-87A20DB847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154D-1AC5-994E-B195-EEB1F9EAFADF}" type="datetimeFigureOut">
              <a:rPr lang="en-VN" smtClean="0"/>
              <a:t>29/11/2020</a:t>
            </a:fld>
            <a:endParaRPr lang="en-VN"/>
          </a:p>
        </p:txBody>
      </p:sp>
      <p:sp>
        <p:nvSpPr>
          <p:cNvPr id="5" name="Footer Placeholder 4">
            <a:extLst>
              <a:ext uri="{FF2B5EF4-FFF2-40B4-BE49-F238E27FC236}">
                <a16:creationId xmlns:a16="http://schemas.microsoft.com/office/drawing/2014/main" id="{CA94E1CC-ACD9-824B-BACE-3E4B8984F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03D7FED8-368E-E843-A4F4-1D473946A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7D7E3-DA50-A144-876F-DA3550DF727A}" type="slidenum">
              <a:rPr lang="en-VN" smtClean="0"/>
              <a:t>‹#›</a:t>
            </a:fld>
            <a:endParaRPr lang="en-VN"/>
          </a:p>
        </p:txBody>
      </p:sp>
    </p:spTree>
    <p:extLst>
      <p:ext uri="{BB962C8B-B14F-4D97-AF65-F5344CB8AC3E}">
        <p14:creationId xmlns:p14="http://schemas.microsoft.com/office/powerpoint/2010/main" val="2199552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vi.wikipedia.org/wiki/2048_(tr%C3%B2_ch%C6%A1i)"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4012-B841-F044-BD4C-5C642687693A}"/>
              </a:ext>
            </a:extLst>
          </p:cNvPr>
          <p:cNvSpPr>
            <a:spLocks noGrp="1"/>
          </p:cNvSpPr>
          <p:nvPr>
            <p:ph type="ctrTitle"/>
          </p:nvPr>
        </p:nvSpPr>
        <p:spPr>
          <a:xfrm>
            <a:off x="1524000" y="879836"/>
            <a:ext cx="9144000" cy="1101364"/>
          </a:xfrm>
          <a:noFill/>
        </p:spPr>
        <p:txBody>
          <a:bodyPr>
            <a:normAutofit/>
          </a:bodyPr>
          <a:lstStyle/>
          <a:p>
            <a:r>
              <a:rPr lang="en-VN" sz="4000" dirty="0">
                <a:solidFill>
                  <a:schemeClr val="accent2">
                    <a:lumMod val="75000"/>
                  </a:schemeClr>
                </a:solidFill>
              </a:rPr>
              <a:t>Đồ án Game TechMaster</a:t>
            </a:r>
          </a:p>
        </p:txBody>
      </p:sp>
      <p:sp>
        <p:nvSpPr>
          <p:cNvPr id="3" name="Subtitle 2">
            <a:extLst>
              <a:ext uri="{FF2B5EF4-FFF2-40B4-BE49-F238E27FC236}">
                <a16:creationId xmlns:a16="http://schemas.microsoft.com/office/drawing/2014/main" id="{BD4B8ECB-592A-7449-A00B-1B1EC1E0B374}"/>
              </a:ext>
            </a:extLst>
          </p:cNvPr>
          <p:cNvSpPr>
            <a:spLocks noGrp="1"/>
          </p:cNvSpPr>
          <p:nvPr>
            <p:ph type="subTitle" idx="1"/>
          </p:nvPr>
        </p:nvSpPr>
        <p:spPr>
          <a:xfrm>
            <a:off x="2726266" y="2590800"/>
            <a:ext cx="6231467" cy="2556933"/>
          </a:xfrm>
        </p:spPr>
        <p:txBody>
          <a:bodyPr>
            <a:normAutofit/>
          </a:bodyPr>
          <a:lstStyle/>
          <a:p>
            <a:pPr marL="457200" indent="-457200" algn="l">
              <a:buAutoNum type="arabicPeriod"/>
            </a:pPr>
            <a:r>
              <a:rPr lang="en-VN" sz="2500" dirty="0">
                <a:solidFill>
                  <a:schemeClr val="accent5">
                    <a:lumMod val="75000"/>
                  </a:schemeClr>
                </a:solidFill>
                <a:latin typeface="Arial" panose="020B0604020202020204" pitchFamily="34" charset="0"/>
                <a:cs typeface="Arial" panose="020B0604020202020204" pitchFamily="34" charset="0"/>
              </a:rPr>
              <a:t>Lịch sử </a:t>
            </a:r>
          </a:p>
          <a:p>
            <a:pPr marL="457200" indent="-457200" algn="l">
              <a:buAutoNum type="arabicPeriod"/>
            </a:pPr>
            <a:r>
              <a:rPr lang="en-VN" sz="2500" dirty="0">
                <a:solidFill>
                  <a:schemeClr val="accent5">
                    <a:lumMod val="75000"/>
                  </a:schemeClr>
                </a:solidFill>
                <a:latin typeface="Arial" panose="020B0604020202020204" pitchFamily="34" charset="0"/>
                <a:cs typeface="Arial" panose="020B0604020202020204" pitchFamily="34" charset="0"/>
              </a:rPr>
              <a:t>Giới thiệu 2048 phiên bản đồ án Tech</a:t>
            </a:r>
          </a:p>
          <a:p>
            <a:pPr marL="457200" indent="-457200" algn="l">
              <a:buAutoNum type="arabicPeriod"/>
            </a:pPr>
            <a:r>
              <a:rPr lang="en-VN" sz="2500" dirty="0">
                <a:solidFill>
                  <a:schemeClr val="accent5">
                    <a:lumMod val="75000"/>
                  </a:schemeClr>
                </a:solidFill>
                <a:latin typeface="Arial" panose="020B0604020202020204" pitchFamily="34" charset="0"/>
                <a:cs typeface="Arial" panose="020B0604020202020204" pitchFamily="34" charset="0"/>
              </a:rPr>
              <a:t>Giao diện (UI)</a:t>
            </a:r>
          </a:p>
          <a:p>
            <a:pPr marL="457200" indent="-457200" algn="l">
              <a:buAutoNum type="arabicPeriod"/>
            </a:pPr>
            <a:r>
              <a:rPr lang="en-VN" sz="2500" dirty="0">
                <a:solidFill>
                  <a:schemeClr val="accent5">
                    <a:lumMod val="75000"/>
                  </a:schemeClr>
                </a:solidFill>
                <a:latin typeface="Arial" panose="020B0604020202020204" pitchFamily="34" charset="0"/>
                <a:cs typeface="Arial" panose="020B0604020202020204" pitchFamily="34" charset="0"/>
              </a:rPr>
              <a:t>Thuật toán (Algorithm)</a:t>
            </a:r>
          </a:p>
          <a:p>
            <a:pPr marL="457200" indent="-457200" algn="l">
              <a:buAutoNum type="arabicPeriod"/>
            </a:pPr>
            <a:r>
              <a:rPr lang="en-VN" sz="2500" dirty="0">
                <a:solidFill>
                  <a:schemeClr val="accent5">
                    <a:lumMod val="75000"/>
                  </a:schemeClr>
                </a:solidFill>
                <a:latin typeface="Arial" panose="020B0604020202020204" pitchFamily="34" charset="0"/>
                <a:cs typeface="Arial" panose="020B0604020202020204" pitchFamily="34" charset="0"/>
              </a:rPr>
              <a:t>Các bước thực hiện (CODE)</a:t>
            </a:r>
          </a:p>
          <a:p>
            <a:pPr marL="457200" indent="-457200" algn="l">
              <a:buAutoNum type="arabicPeriod"/>
            </a:pPr>
            <a:endParaRPr lang="en-VN" dirty="0">
              <a:solidFill>
                <a:srgbClr val="00B050"/>
              </a:solidFill>
              <a:latin typeface="Arial" panose="020B0604020202020204" pitchFamily="34" charset="0"/>
              <a:cs typeface="Arial" panose="020B0604020202020204" pitchFamily="34" charset="0"/>
            </a:endParaRPr>
          </a:p>
          <a:p>
            <a:pPr marL="457200" indent="-457200">
              <a:buAutoNum type="arabicPeriod"/>
            </a:pPr>
            <a:endParaRPr lang="en-VN" dirty="0">
              <a:solidFill>
                <a:srgbClr val="00B050"/>
              </a:solidFill>
            </a:endParaRPr>
          </a:p>
        </p:txBody>
      </p:sp>
      <p:pic>
        <p:nvPicPr>
          <p:cNvPr id="4" name="Content Placeholder 4">
            <a:extLst>
              <a:ext uri="{FF2B5EF4-FFF2-40B4-BE49-F238E27FC236}">
                <a16:creationId xmlns:a16="http://schemas.microsoft.com/office/drawing/2014/main" id="{4BF7AED8-70ED-764A-82F6-F38C3A0205A8}"/>
              </a:ext>
            </a:extLst>
          </p:cNvPr>
          <p:cNvPicPr>
            <a:picLocks noChangeAspect="1"/>
          </p:cNvPicPr>
          <p:nvPr/>
        </p:nvPicPr>
        <p:blipFill>
          <a:blip r:embed="rId2"/>
          <a:stretch>
            <a:fillRect/>
          </a:stretch>
        </p:blipFill>
        <p:spPr>
          <a:xfrm>
            <a:off x="8957733" y="2590800"/>
            <a:ext cx="1905000" cy="1905000"/>
          </a:xfrm>
          <a:prstGeom prst="rect">
            <a:avLst/>
          </a:prstGeom>
        </p:spPr>
      </p:pic>
    </p:spTree>
    <p:extLst>
      <p:ext uri="{BB962C8B-B14F-4D97-AF65-F5344CB8AC3E}">
        <p14:creationId xmlns:p14="http://schemas.microsoft.com/office/powerpoint/2010/main" val="219917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FF10EF1-5DAD-F948-8C29-227698FC0259}"/>
              </a:ext>
            </a:extLst>
          </p:cNvPr>
          <p:cNvSpPr>
            <a:spLocks noGrp="1"/>
          </p:cNvSpPr>
          <p:nvPr>
            <p:ph idx="1"/>
          </p:nvPr>
        </p:nvSpPr>
        <p:spPr>
          <a:xfrm>
            <a:off x="838200" y="1305744"/>
            <a:ext cx="10515600" cy="4841055"/>
          </a:xfrm>
        </p:spPr>
        <p:txBody>
          <a:bodyPr>
            <a:normAutofit/>
          </a:bodyPr>
          <a:lstStyle/>
          <a:p>
            <a:r>
              <a:rPr lang="en-VN" dirty="0">
                <a:solidFill>
                  <a:schemeClr val="accent3">
                    <a:lumMod val="50000"/>
                  </a:schemeClr>
                </a:solidFill>
              </a:rPr>
              <a:t>Ra đời vào tháng 3 năm 2014, tác giả là </a:t>
            </a:r>
            <a:r>
              <a:rPr lang="en-US" dirty="0">
                <a:solidFill>
                  <a:schemeClr val="accent3">
                    <a:lumMod val="50000"/>
                  </a:schemeClr>
                </a:solidFill>
              </a:rPr>
              <a:t>Gabriele </a:t>
            </a:r>
            <a:r>
              <a:rPr lang="en-US" dirty="0" err="1">
                <a:solidFill>
                  <a:schemeClr val="accent3">
                    <a:lumMod val="50000"/>
                  </a:schemeClr>
                </a:solidFill>
              </a:rPr>
              <a:t>Cirulli</a:t>
            </a:r>
            <a:r>
              <a:rPr lang="en-US" dirty="0">
                <a:solidFill>
                  <a:schemeClr val="accent3">
                    <a:lumMod val="50000"/>
                  </a:schemeClr>
                </a:solidFill>
              </a:rPr>
              <a:t> -</a:t>
            </a:r>
            <a:r>
              <a:rPr lang="en-VN" dirty="0">
                <a:solidFill>
                  <a:schemeClr val="accent3">
                    <a:lumMod val="50000"/>
                  </a:schemeClr>
                </a:solidFill>
              </a:rPr>
              <a:t> một lập trình viên 19 tuổi người Ý.</a:t>
            </a:r>
          </a:p>
          <a:p>
            <a:r>
              <a:rPr lang="en-VN" dirty="0">
                <a:solidFill>
                  <a:schemeClr val="accent3">
                    <a:lumMod val="50000"/>
                  </a:schemeClr>
                </a:solidFill>
              </a:rPr>
              <a:t>Luật chơi: </a:t>
            </a:r>
            <a:r>
              <a:rPr lang="en-VN" i="1" dirty="0">
                <a:solidFill>
                  <a:schemeClr val="accent3">
                    <a:lumMod val="50000"/>
                  </a:schemeClr>
                </a:solidFill>
              </a:rPr>
              <a:t>2</a:t>
            </a:r>
            <a:r>
              <a:rPr lang="vi-VN" i="1" dirty="0">
                <a:solidFill>
                  <a:schemeClr val="accent3">
                    <a:lumMod val="50000"/>
                  </a:schemeClr>
                </a:solidFill>
                <a:latin typeface="Calibri" panose="020F0502020204030204" pitchFamily="34" charset="0"/>
                <a:cs typeface="Calibri" panose="020F0502020204030204" pitchFamily="34" charset="0"/>
              </a:rPr>
              <a:t>048 </a:t>
            </a:r>
            <a:r>
              <a:rPr lang="vi-VN" dirty="0">
                <a:solidFill>
                  <a:schemeClr val="accent3">
                    <a:lumMod val="50000"/>
                  </a:schemeClr>
                </a:solidFill>
                <a:latin typeface="Calibri" panose="020F0502020204030204" pitchFamily="34" charset="0"/>
                <a:cs typeface="Calibri" panose="020F0502020204030204" pitchFamily="34" charset="0"/>
              </a:rPr>
              <a:t>chơi trên một lưới vuông 4×4. Mỗi lần di chuyển là một lượt, người chơi sử dụng các phím mũi tên để di chuyển các khối vuông.Mỗi lượt có một khối có giá trị 2 hoặc 4 sẽ xuất hiện ngẫu nhiên ở một ô trống trên lưới. Các khối vuông trượt theo hướng chỉ định cho đến khi chạm đến biên của lưới hoặc chạm vào khối vuông khác. Nếu hai khối vuông có cùng giá trị chạm vào nhau, chúng sẽ kết hợp lại thành một khối vuông có giá trị bằng tổng giá trị hai khối vuông đó (giá trị gấp đôi)</a:t>
            </a:r>
          </a:p>
          <a:p>
            <a:r>
              <a:rPr lang="en-US" dirty="0">
                <a:solidFill>
                  <a:schemeClr val="accent5">
                    <a:lumMod val="75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Link bài gốc Wiki</a:t>
            </a:r>
            <a:endParaRPr lang="en-VN" dirty="0">
              <a:solidFill>
                <a:schemeClr val="accent5">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92D5123-E25B-5545-818E-F64EEBEB1BB6}"/>
              </a:ext>
            </a:extLst>
          </p:cNvPr>
          <p:cNvSpPr txBox="1"/>
          <p:nvPr/>
        </p:nvSpPr>
        <p:spPr>
          <a:xfrm>
            <a:off x="3615266" y="443970"/>
            <a:ext cx="4961468" cy="707886"/>
          </a:xfrm>
          <a:prstGeom prst="rect">
            <a:avLst/>
          </a:prstGeom>
          <a:noFill/>
        </p:spPr>
        <p:txBody>
          <a:bodyPr wrap="square" rtlCol="0">
            <a:spAutoFit/>
          </a:bodyPr>
          <a:lstStyle/>
          <a:p>
            <a:pPr algn="ctr"/>
            <a:r>
              <a:rPr lang="en-VN" sz="4000" dirty="0">
                <a:solidFill>
                  <a:schemeClr val="accent2">
                    <a:lumMod val="50000"/>
                  </a:schemeClr>
                </a:solidFill>
              </a:rPr>
              <a:t>Lịch sử</a:t>
            </a:r>
          </a:p>
        </p:txBody>
      </p:sp>
    </p:spTree>
    <p:extLst>
      <p:ext uri="{BB962C8B-B14F-4D97-AF65-F5344CB8AC3E}">
        <p14:creationId xmlns:p14="http://schemas.microsoft.com/office/powerpoint/2010/main" val="222609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000">
              <a:schemeClr val="bg2">
                <a:lumMod val="90000"/>
              </a:schemeClr>
            </a:gs>
            <a:gs pos="40000">
              <a:schemeClr val="bg1">
                <a:lumMod val="95000"/>
              </a:schemeClr>
            </a:gs>
            <a:gs pos="100000">
              <a:schemeClr val="tx2">
                <a:lumMod val="40000"/>
                <a:lumOff val="60000"/>
              </a:schemeClr>
            </a:gs>
          </a:gsLst>
          <a:lin ang="102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AE8E-9197-C04B-B5D2-8C92DD353250}"/>
              </a:ext>
            </a:extLst>
          </p:cNvPr>
          <p:cNvSpPr>
            <a:spLocks noGrp="1"/>
          </p:cNvSpPr>
          <p:nvPr>
            <p:ph type="title"/>
          </p:nvPr>
        </p:nvSpPr>
        <p:spPr>
          <a:noFill/>
        </p:spPr>
        <p:txBody>
          <a:bodyPr>
            <a:normAutofit/>
          </a:bodyPr>
          <a:lstStyle/>
          <a:p>
            <a:pPr algn="ctr"/>
            <a:r>
              <a:rPr lang="en-VN" sz="3500" dirty="0">
                <a:solidFill>
                  <a:schemeClr val="accent2"/>
                </a:solidFill>
              </a:rPr>
              <a:t>Giới thiệu khái quát game 2048 phiên bản đồ án</a:t>
            </a:r>
          </a:p>
        </p:txBody>
      </p:sp>
      <p:sp>
        <p:nvSpPr>
          <p:cNvPr id="3" name="Content Placeholder 2">
            <a:extLst>
              <a:ext uri="{FF2B5EF4-FFF2-40B4-BE49-F238E27FC236}">
                <a16:creationId xmlns:a16="http://schemas.microsoft.com/office/drawing/2014/main" id="{D5C8C854-AB41-8F42-96E2-E7EDA1406A2A}"/>
              </a:ext>
            </a:extLst>
          </p:cNvPr>
          <p:cNvSpPr>
            <a:spLocks noGrp="1"/>
          </p:cNvSpPr>
          <p:nvPr>
            <p:ph idx="1"/>
          </p:nvPr>
        </p:nvSpPr>
        <p:spPr>
          <a:xfrm>
            <a:off x="838200" y="1571625"/>
            <a:ext cx="10515600" cy="4351338"/>
          </a:xfrm>
        </p:spPr>
        <p:txBody>
          <a:bodyPr>
            <a:normAutofit lnSpcReduction="10000"/>
          </a:bodyPr>
          <a:lstStyle/>
          <a:p>
            <a:r>
              <a:rPr lang="en-VN" dirty="0">
                <a:solidFill>
                  <a:schemeClr val="accent5">
                    <a:lumMod val="75000"/>
                  </a:schemeClr>
                </a:solidFill>
              </a:rPr>
              <a:t>Game vận hành theo nguyên lý như bản gốc, bổ sung thêm các option random giá trị ô là 2, 4, 6 và 2, 4, 6, 8.</a:t>
            </a:r>
          </a:p>
          <a:p>
            <a:r>
              <a:rPr lang="en-VN" dirty="0">
                <a:solidFill>
                  <a:schemeClr val="accent5">
                    <a:lumMod val="75000"/>
                  </a:schemeClr>
                </a:solidFill>
              </a:rPr>
              <a:t>UI thiết kế không mô tả sự trượt của các ô như phiên bản gốc mà render trực tiếp giá trị các ô sau khi các sự kiện xảy ra.</a:t>
            </a:r>
          </a:p>
          <a:p>
            <a:r>
              <a:rPr lang="en-VN" dirty="0">
                <a:solidFill>
                  <a:schemeClr val="accent5">
                    <a:lumMod val="75000"/>
                  </a:schemeClr>
                </a:solidFill>
              </a:rPr>
              <a:t>Thuật toán dựa trên sự thay đổi giá trị của mảng 2 chiều và update dữ liệu vào UI bằng việc render lại Canvas sau mỗi lần di chuyển.</a:t>
            </a:r>
          </a:p>
          <a:p>
            <a:r>
              <a:rPr lang="en-VN" dirty="0">
                <a:solidFill>
                  <a:schemeClr val="accent5">
                    <a:lumMod val="75000"/>
                  </a:schemeClr>
                </a:solidFill>
              </a:rPr>
              <a:t>Mỗi lượt chơi có 3 phút, không có Gameover. Người chơi có thể bấm finish để lưu điểm và quay trở lại màn hình ban đầu hoặc để hết thời gian máy cũng sẽ tự tính điểm. Người chơi có thể back lại màn chơi để chơi lại. Điểm sẽ được lưu và sắp xếp theo thứ tự từ trên xuống sau mỗi lần chơi.</a:t>
            </a:r>
          </a:p>
        </p:txBody>
      </p:sp>
    </p:spTree>
    <p:extLst>
      <p:ext uri="{BB962C8B-B14F-4D97-AF65-F5344CB8AC3E}">
        <p14:creationId xmlns:p14="http://schemas.microsoft.com/office/powerpoint/2010/main" val="242756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onfetti">
          <a:fgClr>
            <a:schemeClr val="accent1"/>
          </a:fgClr>
          <a:bgClr>
            <a:schemeClr val="bg1"/>
          </a:bgClr>
        </a:patt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825E43-8727-3F47-A351-6BE6CF06387E}"/>
              </a:ext>
            </a:extLst>
          </p:cNvPr>
          <p:cNvSpPr>
            <a:spLocks noGrp="1"/>
          </p:cNvSpPr>
          <p:nvPr>
            <p:ph type="title"/>
          </p:nvPr>
        </p:nvSpPr>
        <p:spPr>
          <a:xfrm>
            <a:off x="4796366" y="357037"/>
            <a:ext cx="2908300" cy="648000"/>
          </a:xfrm>
        </p:spPr>
        <p:txBody>
          <a:bodyPr>
            <a:normAutofit/>
          </a:bodyPr>
          <a:lstStyle/>
          <a:p>
            <a:r>
              <a:rPr lang="en-US" sz="3500" dirty="0">
                <a:solidFill>
                  <a:srgbClr val="0070C0"/>
                </a:solidFill>
              </a:rPr>
              <a:t>UI-Start Screen</a:t>
            </a:r>
            <a:endParaRPr lang="en-VN" sz="3500" dirty="0">
              <a:solidFill>
                <a:srgbClr val="0070C0"/>
              </a:solidFill>
            </a:endParaRPr>
          </a:p>
        </p:txBody>
      </p:sp>
      <p:sp>
        <p:nvSpPr>
          <p:cNvPr id="7" name="Left Brace 6">
            <a:extLst>
              <a:ext uri="{FF2B5EF4-FFF2-40B4-BE49-F238E27FC236}">
                <a16:creationId xmlns:a16="http://schemas.microsoft.com/office/drawing/2014/main" id="{5EE6DF9A-97B1-9642-B6F8-2FC0C7D6134C}"/>
              </a:ext>
            </a:extLst>
          </p:cNvPr>
          <p:cNvSpPr/>
          <p:nvPr/>
        </p:nvSpPr>
        <p:spPr>
          <a:xfrm>
            <a:off x="4474632" y="347398"/>
            <a:ext cx="321734" cy="6480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8" name="Right Brace 7">
            <a:extLst>
              <a:ext uri="{FF2B5EF4-FFF2-40B4-BE49-F238E27FC236}">
                <a16:creationId xmlns:a16="http://schemas.microsoft.com/office/drawing/2014/main" id="{929013C1-3355-E248-BCD4-6A89CE0C292F}"/>
              </a:ext>
            </a:extLst>
          </p:cNvPr>
          <p:cNvSpPr/>
          <p:nvPr/>
        </p:nvSpPr>
        <p:spPr>
          <a:xfrm>
            <a:off x="7467599" y="357037"/>
            <a:ext cx="474133" cy="63836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pic>
        <p:nvPicPr>
          <p:cNvPr id="16" name="Content Placeholder 15">
            <a:extLst>
              <a:ext uri="{FF2B5EF4-FFF2-40B4-BE49-F238E27FC236}">
                <a16:creationId xmlns:a16="http://schemas.microsoft.com/office/drawing/2014/main" id="{55E5B33A-702A-6948-ACF1-1C3CF67CE1F9}"/>
              </a:ext>
            </a:extLst>
          </p:cNvPr>
          <p:cNvPicPr>
            <a:picLocks noGrp="1" noChangeAspect="1"/>
          </p:cNvPicPr>
          <p:nvPr>
            <p:ph idx="1"/>
          </p:nvPr>
        </p:nvPicPr>
        <p:blipFill>
          <a:blip r:embed="rId2"/>
          <a:stretch>
            <a:fillRect/>
          </a:stretch>
        </p:blipFill>
        <p:spPr>
          <a:xfrm>
            <a:off x="987431" y="1354667"/>
            <a:ext cx="10217138" cy="4822296"/>
          </a:xfrm>
        </p:spPr>
      </p:pic>
    </p:spTree>
    <p:extLst>
      <p:ext uri="{BB962C8B-B14F-4D97-AF65-F5344CB8AC3E}">
        <p14:creationId xmlns:p14="http://schemas.microsoft.com/office/powerpoint/2010/main" val="55019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onfetti">
          <a:fgClr>
            <a:schemeClr val="accent1"/>
          </a:fgClr>
          <a:bgClr>
            <a:schemeClr val="bg1"/>
          </a:bgClr>
        </a:patt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6E1BA68-39C9-744C-84A4-6293E39E2865}"/>
              </a:ext>
            </a:extLst>
          </p:cNvPr>
          <p:cNvPicPr>
            <a:picLocks noGrp="1" noChangeAspect="1"/>
          </p:cNvPicPr>
          <p:nvPr>
            <p:ph idx="1"/>
          </p:nvPr>
        </p:nvPicPr>
        <p:blipFill>
          <a:blip r:embed="rId2"/>
          <a:stretch>
            <a:fillRect/>
          </a:stretch>
        </p:blipFill>
        <p:spPr>
          <a:xfrm>
            <a:off x="1295400" y="1168399"/>
            <a:ext cx="9601200" cy="5046134"/>
          </a:xfrm>
          <a:prstGeom prst="rect">
            <a:avLst/>
          </a:prstGeom>
        </p:spPr>
      </p:pic>
      <p:sp>
        <p:nvSpPr>
          <p:cNvPr id="5" name="Title 4">
            <a:extLst>
              <a:ext uri="{FF2B5EF4-FFF2-40B4-BE49-F238E27FC236}">
                <a16:creationId xmlns:a16="http://schemas.microsoft.com/office/drawing/2014/main" id="{1B5658FC-BCF7-684B-B426-1E65A014B93C}"/>
              </a:ext>
            </a:extLst>
          </p:cNvPr>
          <p:cNvSpPr txBox="1">
            <a:spLocks/>
          </p:cNvSpPr>
          <p:nvPr/>
        </p:nvSpPr>
        <p:spPr>
          <a:xfrm>
            <a:off x="4277783" y="319467"/>
            <a:ext cx="3636433" cy="648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rgbClr val="0070C0"/>
                </a:solidFill>
              </a:rPr>
              <a:t>UI-</a:t>
            </a:r>
            <a:r>
              <a:rPr lang="en-US" sz="3500" dirty="0" err="1">
                <a:solidFill>
                  <a:srgbClr val="0070C0"/>
                </a:solidFill>
              </a:rPr>
              <a:t>GameOn</a:t>
            </a:r>
            <a:r>
              <a:rPr lang="en-US" sz="3500" dirty="0">
                <a:solidFill>
                  <a:srgbClr val="0070C0"/>
                </a:solidFill>
              </a:rPr>
              <a:t> Screen</a:t>
            </a:r>
            <a:endParaRPr lang="en-VN" sz="3500" dirty="0">
              <a:solidFill>
                <a:srgbClr val="0070C0"/>
              </a:solidFill>
            </a:endParaRPr>
          </a:p>
        </p:txBody>
      </p:sp>
      <p:sp>
        <p:nvSpPr>
          <p:cNvPr id="6" name="Left Brace 5">
            <a:extLst>
              <a:ext uri="{FF2B5EF4-FFF2-40B4-BE49-F238E27FC236}">
                <a16:creationId xmlns:a16="http://schemas.microsoft.com/office/drawing/2014/main" id="{81DA7F59-E537-5C46-AE4D-63CF2A312986}"/>
              </a:ext>
            </a:extLst>
          </p:cNvPr>
          <p:cNvSpPr/>
          <p:nvPr/>
        </p:nvSpPr>
        <p:spPr>
          <a:xfrm>
            <a:off x="3956050" y="309828"/>
            <a:ext cx="321734" cy="6480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7" name="Right Brace 6">
            <a:extLst>
              <a:ext uri="{FF2B5EF4-FFF2-40B4-BE49-F238E27FC236}">
                <a16:creationId xmlns:a16="http://schemas.microsoft.com/office/drawing/2014/main" id="{7A2733D1-AC13-0B4A-B309-57D13268C18C}"/>
              </a:ext>
            </a:extLst>
          </p:cNvPr>
          <p:cNvSpPr/>
          <p:nvPr/>
        </p:nvSpPr>
        <p:spPr>
          <a:xfrm>
            <a:off x="7794975" y="319467"/>
            <a:ext cx="467080" cy="63836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Tree>
    <p:extLst>
      <p:ext uri="{BB962C8B-B14F-4D97-AF65-F5344CB8AC3E}">
        <p14:creationId xmlns:p14="http://schemas.microsoft.com/office/powerpoint/2010/main" val="406220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8D24-070C-3149-8674-CBCB5FF5D79A}"/>
              </a:ext>
            </a:extLst>
          </p:cNvPr>
          <p:cNvSpPr>
            <a:spLocks noGrp="1"/>
          </p:cNvSpPr>
          <p:nvPr>
            <p:ph type="title"/>
          </p:nvPr>
        </p:nvSpPr>
        <p:spPr>
          <a:xfrm>
            <a:off x="838200" y="365126"/>
            <a:ext cx="10515600" cy="837142"/>
          </a:xfrm>
        </p:spPr>
        <p:txBody>
          <a:bodyPr>
            <a:normAutofit/>
          </a:bodyPr>
          <a:lstStyle/>
          <a:p>
            <a:pPr algn="ctr"/>
            <a:r>
              <a:rPr lang="en-VN" sz="3500" b="1" dirty="0">
                <a:solidFill>
                  <a:schemeClr val="accent6">
                    <a:lumMod val="75000"/>
                  </a:schemeClr>
                </a:solidFill>
              </a:rPr>
              <a:t>Algorithm</a:t>
            </a:r>
          </a:p>
        </p:txBody>
      </p:sp>
      <p:sp>
        <p:nvSpPr>
          <p:cNvPr id="3" name="Content Placeholder 2">
            <a:extLst>
              <a:ext uri="{FF2B5EF4-FFF2-40B4-BE49-F238E27FC236}">
                <a16:creationId xmlns:a16="http://schemas.microsoft.com/office/drawing/2014/main" id="{8A14562E-6F3F-CD41-A820-A5535B0DDE6E}"/>
              </a:ext>
            </a:extLst>
          </p:cNvPr>
          <p:cNvSpPr>
            <a:spLocks noGrp="1"/>
          </p:cNvSpPr>
          <p:nvPr>
            <p:ph idx="1"/>
          </p:nvPr>
        </p:nvSpPr>
        <p:spPr>
          <a:xfrm>
            <a:off x="838200" y="1402291"/>
            <a:ext cx="10515600" cy="4351338"/>
          </a:xfrm>
          <a:noFill/>
        </p:spPr>
        <p:txBody>
          <a:bodyPr/>
          <a:lstStyle/>
          <a:p>
            <a:pPr>
              <a:buFont typeface="Wingdings" pitchFamily="2" charset="2"/>
              <a:buChar char="v"/>
            </a:pPr>
            <a:r>
              <a:rPr lang="en-VN" dirty="0"/>
              <a:t> Các phần tử trên hàng hoặc cột sau khi lắng nghe sự kiện từ các phím mũi tên ←, →, ↑, ↓ sẽ trượt theo hướng đó và khi chạm vào nhau thì các phần tử giống nhau sẽ ghép đôi (hay nhân đôi giá trị):</a:t>
            </a:r>
          </a:p>
          <a:p>
            <a:pPr marL="0" indent="0">
              <a:buNone/>
            </a:pPr>
            <a:r>
              <a:rPr lang="en-VN" dirty="0"/>
              <a:t>      [                                      [                                      [</a:t>
            </a:r>
          </a:p>
          <a:p>
            <a:pPr marL="0" indent="0">
              <a:buNone/>
            </a:pPr>
            <a:r>
              <a:rPr lang="en-VN" dirty="0"/>
              <a:t>        [ 2, 0, 4, 4],                   [ 0, 2, 0, 8],                    [0, 2, 0, 8],</a:t>
            </a:r>
          </a:p>
          <a:p>
            <a:pPr marL="0" indent="0">
              <a:buNone/>
            </a:pPr>
            <a:r>
              <a:rPr lang="en-VN" dirty="0"/>
              <a:t>        [ 2, 0, 2, 0],        →       [ 0, 0, 0, 4],         ↑       [0, 8, 0, 8],</a:t>
            </a:r>
          </a:p>
          <a:p>
            <a:pPr marL="0" indent="0">
              <a:buNone/>
            </a:pPr>
            <a:r>
              <a:rPr lang="en-VN" dirty="0"/>
              <a:t>        [ 0, 0, 2, 2],                   [ 0, 0, 0, 4],                    [0, 0, 0, 4],</a:t>
            </a:r>
          </a:p>
          <a:p>
            <a:pPr marL="0" indent="0">
              <a:buNone/>
            </a:pPr>
            <a:r>
              <a:rPr lang="en-VN" dirty="0"/>
              <a:t>        [ 4, 4, 2, 2]                    [ 0, 8, 0, 4]                     [0, 0, 0, 0] </a:t>
            </a:r>
          </a:p>
          <a:p>
            <a:pPr marL="0" indent="0">
              <a:buNone/>
            </a:pPr>
            <a:r>
              <a:rPr lang="en-VN" dirty="0"/>
              <a:t>      ]                                                             ]                                      ]</a:t>
            </a:r>
          </a:p>
        </p:txBody>
      </p:sp>
    </p:spTree>
    <p:extLst>
      <p:ext uri="{BB962C8B-B14F-4D97-AF65-F5344CB8AC3E}">
        <p14:creationId xmlns:p14="http://schemas.microsoft.com/office/powerpoint/2010/main" val="298315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000">
              <a:schemeClr val="bg2">
                <a:lumMod val="90000"/>
              </a:schemeClr>
            </a:gs>
            <a:gs pos="40000">
              <a:schemeClr val="bg1">
                <a:lumMod val="95000"/>
              </a:schemeClr>
            </a:gs>
            <a:gs pos="100000">
              <a:schemeClr val="tx2">
                <a:lumMod val="40000"/>
                <a:lumOff val="60000"/>
              </a:schemeClr>
            </a:gs>
          </a:gsLst>
          <a:lin ang="102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D8FAE-786E-B742-987F-420E225476BC}"/>
              </a:ext>
            </a:extLst>
          </p:cNvPr>
          <p:cNvSpPr>
            <a:spLocks noGrp="1"/>
          </p:cNvSpPr>
          <p:nvPr>
            <p:ph idx="1"/>
          </p:nvPr>
        </p:nvSpPr>
        <p:spPr>
          <a:xfrm>
            <a:off x="838200" y="1106188"/>
            <a:ext cx="10515600" cy="5070775"/>
          </a:xfrm>
        </p:spPr>
        <p:txBody>
          <a:bodyPr>
            <a:normAutofit lnSpcReduction="10000"/>
          </a:bodyPr>
          <a:lstStyle/>
          <a:p>
            <a:pPr marL="0" indent="0">
              <a:buNone/>
            </a:pPr>
            <a:r>
              <a:rPr lang="en-VN" dirty="0">
                <a:solidFill>
                  <a:schemeClr val="accent6">
                    <a:lumMod val="75000"/>
                  </a:schemeClr>
                </a:solidFill>
              </a:rPr>
              <a:t>Các bước thực hiện:</a:t>
            </a:r>
          </a:p>
          <a:p>
            <a:pPr>
              <a:buFont typeface="Wingdings" pitchFamily="2" charset="2"/>
              <a:buChar char="§"/>
            </a:pPr>
            <a:r>
              <a:rPr lang="en-VN" dirty="0">
                <a:solidFill>
                  <a:schemeClr val="accent6">
                    <a:lumMod val="75000"/>
                  </a:schemeClr>
                </a:solidFill>
              </a:rPr>
              <a:t>Tạo mảng 2 chiều mặc định các giá trị ban đầu trong mảng = 0;</a:t>
            </a:r>
          </a:p>
          <a:p>
            <a:pPr>
              <a:buFont typeface="Wingdings" pitchFamily="2" charset="2"/>
              <a:buChar char="§"/>
            </a:pPr>
            <a:r>
              <a:rPr lang="en-VN" dirty="0">
                <a:solidFill>
                  <a:schemeClr val="accent6">
                    <a:lumMod val="75000"/>
                  </a:schemeClr>
                </a:solidFill>
              </a:rPr>
              <a:t>Mỗi lần đổi chế độ chơi, biến state thay đổi, hàm random dựa vào trạng thái state để random ra 2, 4 hoặc 2, 4, 8 hoặc 2, 4, 8, 16;</a:t>
            </a:r>
          </a:p>
          <a:p>
            <a:pPr>
              <a:buFont typeface="Wingdings" pitchFamily="2" charset="2"/>
              <a:buChar char="§"/>
            </a:pPr>
            <a:r>
              <a:rPr lang="en-VN" dirty="0">
                <a:solidFill>
                  <a:schemeClr val="accent6">
                    <a:lumMod val="75000"/>
                  </a:schemeClr>
                </a:solidFill>
              </a:rPr>
              <a:t>Sau khi bắt đầu Game, màn chơi hiện lên, hàm random sẽ chạy 2 lần để random ra 2 giá trị bất kì tuỳ theo chế độ chơi (2, 4, 8, 16). Sau đó hiển thị lên HTML;</a:t>
            </a:r>
          </a:p>
          <a:p>
            <a:pPr>
              <a:buFont typeface="Wingdings" pitchFamily="2" charset="2"/>
              <a:buChar char="§"/>
            </a:pPr>
            <a:r>
              <a:rPr lang="en-VN" dirty="0">
                <a:solidFill>
                  <a:schemeClr val="accent6">
                    <a:lumMod val="75000"/>
                  </a:schemeClr>
                </a:solidFill>
              </a:rPr>
              <a:t>Hàm thời gian bắt đầu đếm ngược từ 3 phút. Mỗi lần có sự kiện bấm nút mũi tên, hàm addEventListener(), update lại mảng, kiểm tra các giá trị trùng nhau nằm cạnh nhau trên 1 hàng (đối với mũi tên ←, →) và trên 1 cột (đối với mũi tên ↑, ↓). Nếu trùng nhau sẽ nhân đôi giá trị trùng, update biến point để lưu điểm và vẽ lại canvas.;</a:t>
            </a:r>
          </a:p>
        </p:txBody>
      </p:sp>
      <p:sp>
        <p:nvSpPr>
          <p:cNvPr id="4" name="Left Brace 3">
            <a:extLst>
              <a:ext uri="{FF2B5EF4-FFF2-40B4-BE49-F238E27FC236}">
                <a16:creationId xmlns:a16="http://schemas.microsoft.com/office/drawing/2014/main" id="{09C0CEE1-BF6A-604D-A95E-70AD33562EE2}"/>
              </a:ext>
            </a:extLst>
          </p:cNvPr>
          <p:cNvSpPr/>
          <p:nvPr/>
        </p:nvSpPr>
        <p:spPr>
          <a:xfrm>
            <a:off x="5247565" y="419726"/>
            <a:ext cx="210260" cy="57656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5" name="Right Brace 4">
            <a:extLst>
              <a:ext uri="{FF2B5EF4-FFF2-40B4-BE49-F238E27FC236}">
                <a16:creationId xmlns:a16="http://schemas.microsoft.com/office/drawing/2014/main" id="{115B6082-37EA-7345-816F-57CAAD548955}"/>
              </a:ext>
            </a:extLst>
          </p:cNvPr>
          <p:cNvSpPr/>
          <p:nvPr/>
        </p:nvSpPr>
        <p:spPr>
          <a:xfrm>
            <a:off x="6629044" y="419726"/>
            <a:ext cx="210261" cy="57656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8" name="Title 4">
            <a:extLst>
              <a:ext uri="{FF2B5EF4-FFF2-40B4-BE49-F238E27FC236}">
                <a16:creationId xmlns:a16="http://schemas.microsoft.com/office/drawing/2014/main" id="{0DDDAA1C-4C73-1E4F-80F8-B6591F3F798B}"/>
              </a:ext>
            </a:extLst>
          </p:cNvPr>
          <p:cNvSpPr txBox="1">
            <a:spLocks/>
          </p:cNvSpPr>
          <p:nvPr/>
        </p:nvSpPr>
        <p:spPr>
          <a:xfrm>
            <a:off x="5457825" y="458188"/>
            <a:ext cx="1276350" cy="648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rgbClr val="0070C0"/>
                </a:solidFill>
              </a:rPr>
              <a:t>CODE</a:t>
            </a:r>
            <a:endParaRPr lang="en-VN" sz="3500" dirty="0">
              <a:solidFill>
                <a:srgbClr val="0070C0"/>
              </a:solidFill>
            </a:endParaRPr>
          </a:p>
        </p:txBody>
      </p:sp>
    </p:spTree>
    <p:extLst>
      <p:ext uri="{BB962C8B-B14F-4D97-AF65-F5344CB8AC3E}">
        <p14:creationId xmlns:p14="http://schemas.microsoft.com/office/powerpoint/2010/main" val="167207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000">
              <a:schemeClr val="bg2">
                <a:lumMod val="90000"/>
              </a:schemeClr>
            </a:gs>
            <a:gs pos="40000">
              <a:schemeClr val="bg1">
                <a:lumMod val="95000"/>
              </a:schemeClr>
            </a:gs>
            <a:gs pos="100000">
              <a:schemeClr val="tx2">
                <a:lumMod val="40000"/>
                <a:lumOff val="60000"/>
              </a:schemeClr>
            </a:gs>
          </a:gsLst>
          <a:lin ang="102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D8FAE-786E-B742-987F-420E225476BC}"/>
              </a:ext>
            </a:extLst>
          </p:cNvPr>
          <p:cNvSpPr>
            <a:spLocks noGrp="1"/>
          </p:cNvSpPr>
          <p:nvPr>
            <p:ph idx="1"/>
          </p:nvPr>
        </p:nvSpPr>
        <p:spPr>
          <a:xfrm>
            <a:off x="838200" y="1367499"/>
            <a:ext cx="10515600" cy="5070775"/>
          </a:xfrm>
        </p:spPr>
        <p:txBody>
          <a:bodyPr>
            <a:normAutofit/>
          </a:bodyPr>
          <a:lstStyle/>
          <a:p>
            <a:pPr marL="0" indent="0">
              <a:buNone/>
            </a:pPr>
            <a:r>
              <a:rPr lang="en-VN" dirty="0">
                <a:solidFill>
                  <a:schemeClr val="accent6">
                    <a:lumMod val="75000"/>
                  </a:schemeClr>
                </a:solidFill>
              </a:rPr>
              <a:t>(tiếp theo):</a:t>
            </a:r>
          </a:p>
          <a:p>
            <a:pPr>
              <a:buFont typeface="Wingdings" pitchFamily="2" charset="2"/>
              <a:buChar char="§"/>
            </a:pPr>
            <a:r>
              <a:rPr lang="en-VN" dirty="0">
                <a:solidFill>
                  <a:schemeClr val="accent6">
                    <a:lumMod val="75000"/>
                  </a:schemeClr>
                </a:solidFill>
              </a:rPr>
              <a:t> Các phím Finish và Restart có tác dụng lưu điểm, thoát game quay về màn hình ban đầu hoặc chơi lại màn đang chơi. Các giá trị username và score sẽ được lưu vào 1 mảng các Object, được sắp xếp lại theo chiều giảm dần của score sau mỗi lần có giá trị mới được push vào mảng. Object này được lưu ở Local Storage và render tại bảng Score ở mỗi lần chơi;</a:t>
            </a:r>
          </a:p>
          <a:p>
            <a:pPr>
              <a:buFont typeface="Wingdings" pitchFamily="2" charset="2"/>
              <a:buChar char="§"/>
            </a:pPr>
            <a:r>
              <a:rPr lang="en-VN" dirty="0">
                <a:solidFill>
                  <a:schemeClr val="accent6">
                    <a:lumMod val="75000"/>
                  </a:schemeClr>
                </a:solidFill>
              </a:rPr>
              <a:t>…. (cụ thể các bước và nhiều phần bên trong xem file main.js để biết thêm thông tin ^^).</a:t>
            </a:r>
          </a:p>
          <a:p>
            <a:pPr marL="0" indent="0">
              <a:buNone/>
            </a:pPr>
            <a:endParaRPr lang="en-VN" dirty="0">
              <a:solidFill>
                <a:schemeClr val="accent6">
                  <a:lumMod val="75000"/>
                </a:schemeClr>
              </a:solidFill>
            </a:endParaRPr>
          </a:p>
        </p:txBody>
      </p:sp>
      <p:sp>
        <p:nvSpPr>
          <p:cNvPr id="4" name="Left Brace 3">
            <a:extLst>
              <a:ext uri="{FF2B5EF4-FFF2-40B4-BE49-F238E27FC236}">
                <a16:creationId xmlns:a16="http://schemas.microsoft.com/office/drawing/2014/main" id="{09C0CEE1-BF6A-604D-A95E-70AD33562EE2}"/>
              </a:ext>
            </a:extLst>
          </p:cNvPr>
          <p:cNvSpPr/>
          <p:nvPr/>
        </p:nvSpPr>
        <p:spPr>
          <a:xfrm>
            <a:off x="5247565" y="419726"/>
            <a:ext cx="210260" cy="57656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5" name="Right Brace 4">
            <a:extLst>
              <a:ext uri="{FF2B5EF4-FFF2-40B4-BE49-F238E27FC236}">
                <a16:creationId xmlns:a16="http://schemas.microsoft.com/office/drawing/2014/main" id="{115B6082-37EA-7345-816F-57CAAD548955}"/>
              </a:ext>
            </a:extLst>
          </p:cNvPr>
          <p:cNvSpPr/>
          <p:nvPr/>
        </p:nvSpPr>
        <p:spPr>
          <a:xfrm>
            <a:off x="6629044" y="419726"/>
            <a:ext cx="210261" cy="57656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8" name="Title 4">
            <a:extLst>
              <a:ext uri="{FF2B5EF4-FFF2-40B4-BE49-F238E27FC236}">
                <a16:creationId xmlns:a16="http://schemas.microsoft.com/office/drawing/2014/main" id="{0DDDAA1C-4C73-1E4F-80F8-B6591F3F798B}"/>
              </a:ext>
            </a:extLst>
          </p:cNvPr>
          <p:cNvSpPr txBox="1">
            <a:spLocks/>
          </p:cNvSpPr>
          <p:nvPr/>
        </p:nvSpPr>
        <p:spPr>
          <a:xfrm>
            <a:off x="5457825" y="458188"/>
            <a:ext cx="1276350" cy="648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solidFill>
                  <a:srgbClr val="0070C0"/>
                </a:solidFill>
              </a:rPr>
              <a:t>CODE</a:t>
            </a:r>
            <a:endParaRPr lang="en-VN" sz="3500" dirty="0">
              <a:solidFill>
                <a:srgbClr val="0070C0"/>
              </a:solidFill>
            </a:endParaRPr>
          </a:p>
        </p:txBody>
      </p:sp>
    </p:spTree>
    <p:extLst>
      <p:ext uri="{BB962C8B-B14F-4D97-AF65-F5344CB8AC3E}">
        <p14:creationId xmlns:p14="http://schemas.microsoft.com/office/powerpoint/2010/main" val="182298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9D59-6ACF-484D-956B-1E7726DC8610}"/>
              </a:ext>
            </a:extLst>
          </p:cNvPr>
          <p:cNvSpPr>
            <a:spLocks noGrp="1"/>
          </p:cNvSpPr>
          <p:nvPr>
            <p:ph type="title"/>
          </p:nvPr>
        </p:nvSpPr>
        <p:spPr>
          <a:xfrm>
            <a:off x="838200" y="2103437"/>
            <a:ext cx="10515600" cy="2180696"/>
          </a:xfrm>
        </p:spPr>
        <p:txBody>
          <a:bodyPr>
            <a:noAutofit/>
          </a:bodyPr>
          <a:lstStyle/>
          <a:p>
            <a:pPr algn="ctr"/>
            <a:r>
              <a:rPr lang="en-VN" sz="5000" dirty="0">
                <a:solidFill>
                  <a:schemeClr val="accent2">
                    <a:lumMod val="75000"/>
                  </a:schemeClr>
                </a:solidFill>
              </a:rPr>
              <a:t>Chúc mọi người chơi Game vui vẻ và tìm bug để Game được hoàn thiện hơn. </a:t>
            </a:r>
            <a:br>
              <a:rPr lang="en-VN" sz="5000" dirty="0">
                <a:solidFill>
                  <a:schemeClr val="accent2">
                    <a:lumMod val="75000"/>
                  </a:schemeClr>
                </a:solidFill>
              </a:rPr>
            </a:br>
            <a:r>
              <a:rPr lang="en-VN" sz="5000" dirty="0">
                <a:solidFill>
                  <a:schemeClr val="accent2">
                    <a:lumMod val="75000"/>
                  </a:schemeClr>
                </a:solidFill>
              </a:rPr>
              <a:t>Tks all !</a:t>
            </a:r>
          </a:p>
        </p:txBody>
      </p:sp>
    </p:spTree>
    <p:extLst>
      <p:ext uri="{BB962C8B-B14F-4D97-AF65-F5344CB8AC3E}">
        <p14:creationId xmlns:p14="http://schemas.microsoft.com/office/powerpoint/2010/main" val="620835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854</Words>
  <Application>Microsoft Macintosh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Đồ án Game TechMaster</vt:lpstr>
      <vt:lpstr>PowerPoint Presentation</vt:lpstr>
      <vt:lpstr>Giới thiệu khái quát game 2048 phiên bản đồ án</vt:lpstr>
      <vt:lpstr>UI-Start Screen</vt:lpstr>
      <vt:lpstr>PowerPoint Presentation</vt:lpstr>
      <vt:lpstr>Algorithm</vt:lpstr>
      <vt:lpstr>PowerPoint Presentation</vt:lpstr>
      <vt:lpstr>PowerPoint Presentation</vt:lpstr>
      <vt:lpstr>Chúc mọi người chơi Game vui vẻ và tìm bug để Game được hoàn thiện hơn.  Tks 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2048</dc:title>
  <dc:creator>shop fpt</dc:creator>
  <cp:lastModifiedBy>shop fpt</cp:lastModifiedBy>
  <cp:revision>17</cp:revision>
  <dcterms:created xsi:type="dcterms:W3CDTF">2020-11-29T11:07:56Z</dcterms:created>
  <dcterms:modified xsi:type="dcterms:W3CDTF">2020-11-29T13:36:43Z</dcterms:modified>
</cp:coreProperties>
</file>