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6" r:id="rId5"/>
    <p:sldId id="267" r:id="rId6"/>
    <p:sldId id="268" r:id="rId7"/>
    <p:sldId id="269" r:id="rId8"/>
    <p:sldId id="27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F1782-4402-4E37-BAED-E79363EC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F9AF96-3488-41EF-8EBB-1F859E83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E0CA4E-BA42-43A7-94B5-2BDBDFDD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5E2138-FE0E-4978-B4D6-C5D5ABC9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DEAFA9-D91C-43AB-B2C2-D4ECB49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8265A-74A8-4366-9563-C638081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583B1-2656-4368-8F54-01A30EDA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CC8634-F81F-4870-AEC2-164F146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79EC33-3BF3-45A1-B95A-FD1C03CC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CA2B9F-A180-4015-B7A6-27D5C884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7026300-FECD-4CEE-96BD-0E625AAE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4D57800-2A7D-403E-831D-2DE88C4B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269C29-0C70-4FF8-A18E-141DAA14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FC2FA3-52AC-45EB-B98A-9BDD8012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59CD7E-260C-4323-9472-E18E6757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FBE98-5DCB-47D5-AA41-75BE0D0E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6ED9C8-5DA8-494D-9F35-60610A8C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D470DF-7D15-41BB-B7E5-1E3E087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7DF917-E769-416E-94DF-55298F0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EC9BFB-5E3C-458F-8F16-2FEB183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668C5-2FD0-4893-AECC-4261318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0EE668-0CEE-41FA-8E25-58C6A138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778B910-52A1-4E5A-86F9-8CCB102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A572A0-2E9C-4821-8EAD-36E034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598E60-9EC2-469D-AB1B-B4C10DA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A018CF-F7AB-4E06-8A7E-CBBCF872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C1FAE5-7ACB-4FEC-9868-F4712492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BC8145-81C8-4583-801D-E9D311C0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E0BEB9-9F09-4BA3-8AAD-18FF006C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0E018-D520-449C-89CC-6C1F668F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AF09BD-9170-4026-BF84-CC5E417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42A779-B80D-4E23-BBB9-5BE3E004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189EF9-D343-4364-B580-57DAF75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BAE1E3F-4037-4A84-B849-9B0C4169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04E935D-5158-4E1B-8E62-4B7B0E96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39C27C5-FFF4-43E3-81F0-0F4914A1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142C6D6-1342-44D8-B0F9-660BF98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8F636BA-21FA-46CE-9F4D-64FE9F9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A15EFC4-207F-4EAE-904F-C409EF9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83F6E-9719-4BF8-8FBD-7A40791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01FEDB6-5B56-4B62-AA0E-AAE39E1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AFB3F52-BEB0-4B2A-8D5D-4EA45F43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745C71D-6EEC-487C-9467-0DC5F3C6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92B729E-140A-461B-A8CC-1736F4A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0544FA4-E7F7-46E1-8F47-B743E07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6A7BE23-F4C4-406D-AEE5-9DB1737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768397-84CC-4775-939F-D89943E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D2FEE0-57E5-49B4-91C4-2400237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4F656B5-EB4A-4694-AE3D-0FC95E7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844453-FD53-4D94-967A-EF51D396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3B0998F-D828-44F8-BB53-04CF617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EA32F0-FB3F-4EBC-B632-3ED5D305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F0C523-8626-4BC0-A635-2AA79891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6C43629-5A90-4C55-825D-806A3C4EB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13B3E2-3592-43B8-A60A-0FED6F8C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5147570-3359-4819-9F8D-9A7D085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5914CAD-A47D-409A-81E9-C7AC619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281A7C-1217-4171-9BFD-A6741697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671BF3D-B9A9-4E43-9398-A736E1CE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29DFA8-0256-4C57-A6EE-B0A3EA81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CE2765-FC95-40B6-9699-E32D6F56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129B-1D3E-42DC-A7A6-251565F88C3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745EA2-4EF2-4516-8329-35C66131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BCC6C3-1334-4E68-B019-ABCCCCAB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waterloo.ca/~hwolkowi/henry/teaching/w10/367.w10/367miscfiles/Lecture1.pdf" TargetMode="External"/><Relationship Id="rId2" Type="http://schemas.openxmlformats.org/officeDocument/2006/relationships/hyperlink" Target="https://math.stackexchange.com/questions/34758/supremum-of-vector-dot-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90539F2-B798-4381-AAD6-EAE3CA04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60505"/>
            <a:ext cx="10515600" cy="9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Chebyshev Center of polyhedron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D69CC9-FE8E-4324-AA52-64E8BD20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840" y="3012928"/>
            <a:ext cx="2038847" cy="21094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Nhóm</a:t>
            </a:r>
            <a:r>
              <a:rPr lang="en-US" sz="1800" dirty="0">
                <a:solidFill>
                  <a:schemeClr val="tx2"/>
                </a:solidFill>
              </a:rPr>
              <a:t> 2: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Đặng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Văn</a:t>
            </a:r>
            <a:r>
              <a:rPr lang="en-US" sz="1800" dirty="0">
                <a:solidFill>
                  <a:schemeClr val="tx2"/>
                </a:solidFill>
              </a:rPr>
              <a:t> Tú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Phạm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Ngọc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Tuấn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Vũ </a:t>
            </a:r>
            <a:r>
              <a:rPr lang="en-US" sz="1800" dirty="0" err="1">
                <a:solidFill>
                  <a:schemeClr val="tx2"/>
                </a:solidFill>
              </a:rPr>
              <a:t>Trường</a:t>
            </a:r>
            <a:r>
              <a:rPr lang="en-US" sz="1800" dirty="0">
                <a:solidFill>
                  <a:schemeClr val="tx2"/>
                </a:solidFill>
              </a:rPr>
              <a:t> Xuân</a:t>
            </a:r>
          </a:p>
        </p:txBody>
      </p:sp>
    </p:spTree>
    <p:extLst>
      <p:ext uri="{BB962C8B-B14F-4D97-AF65-F5344CB8AC3E}">
        <p14:creationId xmlns:p14="http://schemas.microsoft.com/office/powerpoint/2010/main" val="75616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16158F-7DD2-4276-B567-655C751C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DE6A7D-183C-48AC-AB6B-FD5F464D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Boyd, S. P., &amp; </a:t>
            </a:r>
            <a:r>
              <a:rPr lang="en-US" sz="2400" dirty="0" err="1"/>
              <a:t>Vandenberghe</a:t>
            </a:r>
            <a:r>
              <a:rPr lang="en-US" sz="2400" dirty="0"/>
              <a:t>, L. (2018). </a:t>
            </a:r>
            <a:r>
              <a:rPr lang="en-US" sz="2400" i="1" dirty="0"/>
              <a:t>Convex optimization</a:t>
            </a:r>
            <a:r>
              <a:rPr lang="en-US" sz="2400" dirty="0"/>
              <a:t>. Cambridge: Cambridge University Press.</a:t>
            </a:r>
          </a:p>
          <a:p>
            <a:pPr algn="just"/>
            <a:r>
              <a:rPr lang="en-US" sz="2400" dirty="0">
                <a:hlinkClick r:id="rId2"/>
              </a:rPr>
              <a:t>https://math.stackexchange.com/questions/34758/supremum-of-vector-dot-product</a:t>
            </a:r>
            <a:endParaRPr lang="en-US" sz="2400" dirty="0"/>
          </a:p>
          <a:p>
            <a:pPr algn="just"/>
            <a:r>
              <a:rPr lang="en-US" sz="2400" dirty="0">
                <a:hlinkClick r:id="rId3"/>
              </a:rPr>
              <a:t>http://www.math.uwaterloo.ca/~hwolkowi/henry/teaching/w10/367.w10/367miscfiles/Lecture1.pdf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7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1AFD763-6B9B-4443-ADB0-C761B604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bounded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have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nonempty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interior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point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farthest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exterior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also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center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ball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lies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Euclidian Ball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center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6104" b="-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EAB9D4-A6F7-471B-AE4E-C56A0DA0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Chebyshev Center of polyhedron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 of polyhedron 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center of largest inscribed Euclidian ball</a:t>
                </a: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latin typeface=".VnParkH" panose="020B7200000000000000" pitchFamily="34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 descr="Ảnh có chứa trượt tuyết, đang ngồi, cực, treo&#10;&#10;Mô tả được tạo tự động">
            <a:extLst>
              <a:ext uri="{FF2B5EF4-FFF2-40B4-BE49-F238E27FC236}">
                <a16:creationId xmlns:a16="http://schemas.microsoft.com/office/drawing/2014/main" id="{EDC1AB30-C85C-4DF6-A490-9361C2D5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1" y="2399099"/>
            <a:ext cx="3775194" cy="31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1D7A11-0607-4FD5-9745-E9B3114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Init Linear programming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radius of inscribed ball, so objective function is maximize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and only if</a:t>
                </a:r>
                <a:br>
                  <a:rPr lang="en-US" sz="2400" dirty="0"/>
                </a:b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sz="2400" i="1" dirty="0"/>
                </a:br>
                <a:r>
                  <a:rPr 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𝑠𝑢𝑝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0C1B8E4-84FA-40D6-BCF8-175CCB4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these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gets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hoose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Other way: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 ≤{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Schwarz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inequality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≤{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en-US" sz="2400" dirty="0"/>
                  <a:t>So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 problem becomes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		</a:t>
                </a:r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s.t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Chebyshev center of polyhedron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376C16D-A396-4774-9628-382ABD1C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Center point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9335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</TotalTime>
  <Words>174</Words>
  <Application>Microsoft Office PowerPoint</Application>
  <PresentationFormat>Màn hình rộng</PresentationFormat>
  <Paragraphs>45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.VnParkH</vt:lpstr>
      <vt:lpstr>Arial</vt:lpstr>
      <vt:lpstr>Calibri</vt:lpstr>
      <vt:lpstr>Calibri Light</vt:lpstr>
      <vt:lpstr>Cambria Math</vt:lpstr>
      <vt:lpstr>iCiel Rukola</vt:lpstr>
      <vt:lpstr>Times New Roman</vt:lpstr>
      <vt:lpstr>Chủ đề Office</vt:lpstr>
      <vt:lpstr>Chebyshev Center of polyhedron</vt:lpstr>
      <vt:lpstr>Definition</vt:lpstr>
      <vt:lpstr>Chebyshev Center of polyhedron</vt:lpstr>
      <vt:lpstr>Init Linear programming problem</vt:lpstr>
      <vt:lpstr>Init Linear programming problem</vt:lpstr>
      <vt:lpstr>Init Linear programming problem</vt:lpstr>
      <vt:lpstr>Init Linear programming problem</vt:lpstr>
      <vt:lpstr>Example</vt:lpstr>
      <vt:lpstr>Example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Chebyshev Center of polyhedron</dc:title>
  <dc:creator>xuân vũ</dc:creator>
  <cp:lastModifiedBy>xuân vũ</cp:lastModifiedBy>
  <cp:revision>4</cp:revision>
  <dcterms:created xsi:type="dcterms:W3CDTF">2020-06-01T08:29:19Z</dcterms:created>
  <dcterms:modified xsi:type="dcterms:W3CDTF">2020-06-01T08:36:59Z</dcterms:modified>
</cp:coreProperties>
</file>