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1" r:id="rId4"/>
    <p:sldId id="266" r:id="rId5"/>
    <p:sldId id="267" r:id="rId6"/>
    <p:sldId id="268" r:id="rId7"/>
    <p:sldId id="269" r:id="rId8"/>
    <p:sldId id="270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AEF1782-4402-4E37-BAED-E79363EC9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7F9AF96-3488-41EF-8EBB-1F859E83A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8E0CA4E-BA42-43A7-94B5-2BDBDFDD9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129B-1D3E-42DC-A7A6-251565F88C3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15E2138-FE0E-4978-B4D6-C5D5ABC96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CDEAFA9-D91C-43AB-B2C2-D4ECB492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48265A-74A8-4366-9563-C638081D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DF583B1-2656-4368-8F54-01A30EDA3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9CC8634-F81F-4870-AEC2-164F1466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129B-1D3E-42DC-A7A6-251565F88C3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D79EC33-3BF3-45A1-B95A-FD1C03CC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1CA2B9F-A180-4015-B7A6-27D5C884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3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7026300-FECD-4CEE-96BD-0E625AAEC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B4D57800-2A7D-403E-831D-2DE88C4BE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B269C29-0C70-4FF8-A18E-141DAA14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129B-1D3E-42DC-A7A6-251565F88C3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5FC2FA3-52AC-45EB-B98A-9BDD8012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259CD7E-260C-4323-9472-E18E6757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6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FFBE98-5DCB-47D5-AA41-75BE0D0E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86ED9C8-5DA8-494D-9F35-60610A8CE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5D470DF-7D15-41BB-B7E5-1E3E087F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129B-1D3E-42DC-A7A6-251565F88C3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77DF917-E769-416E-94DF-55298F07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AEC9BFB-5E3C-458F-8F16-2FEB183E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3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A668C5-2FD0-4893-AECC-42613183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B0EE668-0CEE-41FA-8E25-58C6A1388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778B910-52A1-4E5A-86F9-8CCB102D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129B-1D3E-42DC-A7A6-251565F88C3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8A572A0-2E9C-4821-8EAD-36E03431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6598E60-9EC2-469D-AB1B-B4C10DA4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5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3A018CF-F7AB-4E06-8A7E-CBBCF872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9C1FAE5-7ACB-4FEC-9868-F47124927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5BC8145-81C8-4583-801D-E9D311C08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8E0BEB9-9F09-4BA3-8AAD-18FF006C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129B-1D3E-42DC-A7A6-251565F88C3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80E018-D520-449C-89CC-6C1F668F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1AF09BD-9170-4026-BF84-CC5E4171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3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42A779-B80D-4E23-BBB9-5BE3E004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E189EF9-D343-4364-B580-57DAF751A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BAE1E3F-4037-4A84-B849-9B0C41695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A04E935D-5158-4E1B-8E62-4B7B0E960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39C27C5-FFF4-43E3-81F0-0F4914A1B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142C6D6-1342-44D8-B0F9-660BF98B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129B-1D3E-42DC-A7A6-251565F88C3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A8F636BA-21FA-46CE-9F4D-64FE9F9E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EA15EFC4-207F-4EAE-904F-C409EF96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4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D83F6E-9719-4BF8-8FBD-7A407911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01FEDB6-5B56-4B62-AA0E-AAE39E15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129B-1D3E-42DC-A7A6-251565F88C3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AFB3F52-BEB0-4B2A-8D5D-4EA45F43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745C71D-6EEC-487C-9467-0DC5F3C6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6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C92B729E-140A-461B-A8CC-1736F4A2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129B-1D3E-42DC-A7A6-251565F88C3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80544FA4-E7F7-46E1-8F47-B743E070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6A7BE23-F4C4-406D-AEE5-9DB17377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768397-84CC-4775-939F-D89943E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6D2FEE0-57E5-49B4-91C4-24002373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4F656B5-EB4A-4694-AE3D-0FC95E7C3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B844453-FD53-4D94-967A-EF51D396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129B-1D3E-42DC-A7A6-251565F88C3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3B0998F-D828-44F8-BB53-04CF6178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5EA32F0-FB3F-4EBC-B632-3ED5D305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F0C523-8626-4BC0-A635-2AA79891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16C43629-5A90-4C55-825D-806A3C4EB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C13B3E2-3592-43B8-A60A-0FED6F8C4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5147570-3359-4819-9F8D-9A7D0852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129B-1D3E-42DC-A7A6-251565F88C3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5914CAD-A47D-409A-81E9-C7AC6194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9281A7C-1217-4171-9BFD-A6741697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7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C671BF3D-B9A9-4E43-9398-A736E1CE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729DFA8-0256-4C57-A6EE-B0A3EA811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FCE2765-FC95-40B6-9699-E32D6F56F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D129B-1D3E-42DC-A7A6-251565F88C3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9745EA2-4EF2-4516-8329-35C66131F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FBCC6C3-1334-4E68-B019-ABCCCCAB3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202F7-6B06-47C1-8437-1BEE64D2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3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uwaterloo.ca/~hwolkowi/henry/teaching/w10/367.w10/367miscfiles/Lecture1.pdf" TargetMode="External"/><Relationship Id="rId2" Type="http://schemas.openxmlformats.org/officeDocument/2006/relationships/hyperlink" Target="https://math.stackexchange.com/questions/34758/supremum-of-vector-dot-produ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90539F2-B798-4381-AAD6-EAE3CA04E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760505"/>
            <a:ext cx="10515600" cy="93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Chebyshev Center of polyhedron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CD69CC9-FE8E-4324-AA52-64E8BD206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6840" y="3012928"/>
            <a:ext cx="2038847" cy="21094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tx2"/>
                </a:solidFill>
              </a:rPr>
              <a:t>Nhóm</a:t>
            </a:r>
            <a:r>
              <a:rPr lang="en-US" sz="1800" dirty="0">
                <a:solidFill>
                  <a:schemeClr val="tx2"/>
                </a:solidFill>
              </a:rPr>
              <a:t> 2:</a:t>
            </a:r>
          </a:p>
          <a:p>
            <a:pPr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/>
                </a:solidFill>
              </a:rPr>
              <a:t>Đặng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Văn</a:t>
            </a:r>
            <a:r>
              <a:rPr lang="en-US" sz="1800" dirty="0">
                <a:solidFill>
                  <a:schemeClr val="tx2"/>
                </a:solidFill>
              </a:rPr>
              <a:t> Tú</a:t>
            </a:r>
          </a:p>
          <a:p>
            <a:pPr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/>
                </a:solidFill>
              </a:rPr>
              <a:t>Lã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Ngọc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Tuấn</a:t>
            </a:r>
            <a:endParaRPr lang="en-US" sz="1800" dirty="0">
              <a:solidFill>
                <a:schemeClr val="tx2"/>
              </a:solidFill>
            </a:endParaRPr>
          </a:p>
          <a:p>
            <a:pPr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Vũ </a:t>
            </a:r>
            <a:r>
              <a:rPr lang="en-US" sz="1800" dirty="0" err="1">
                <a:solidFill>
                  <a:schemeClr val="tx2"/>
                </a:solidFill>
              </a:rPr>
              <a:t>Trường</a:t>
            </a:r>
            <a:r>
              <a:rPr lang="en-US" sz="1800" dirty="0">
                <a:solidFill>
                  <a:schemeClr val="tx2"/>
                </a:solidFill>
              </a:rPr>
              <a:t> Xuân</a:t>
            </a:r>
          </a:p>
        </p:txBody>
      </p:sp>
    </p:spTree>
    <p:extLst>
      <p:ext uri="{BB962C8B-B14F-4D97-AF65-F5344CB8AC3E}">
        <p14:creationId xmlns:p14="http://schemas.microsoft.com/office/powerpoint/2010/main" val="756164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C16158F-7DD2-4276-B567-655C751C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9DE6A7D-183C-48AC-AB6B-FD5F464D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/>
              <a:t>Boyd, S. P., &amp; </a:t>
            </a:r>
            <a:r>
              <a:rPr lang="en-US" sz="2400" dirty="0" err="1"/>
              <a:t>Vandenberghe</a:t>
            </a:r>
            <a:r>
              <a:rPr lang="en-US" sz="2400" dirty="0"/>
              <a:t>, L. (2018). </a:t>
            </a:r>
            <a:r>
              <a:rPr lang="en-US" sz="2400" i="1" dirty="0"/>
              <a:t>Convex optimization</a:t>
            </a:r>
            <a:r>
              <a:rPr lang="en-US" sz="2400" dirty="0"/>
              <a:t>. Cambridge: Cambridge University Press.</a:t>
            </a:r>
          </a:p>
          <a:p>
            <a:pPr algn="just"/>
            <a:r>
              <a:rPr lang="en-US" sz="2400" dirty="0">
                <a:hlinkClick r:id="rId2"/>
              </a:rPr>
              <a:t>https://math.stackexchange.com/questions/34758/supremum-of-vector-dot-product</a:t>
            </a:r>
            <a:endParaRPr lang="en-US" sz="2400" dirty="0"/>
          </a:p>
          <a:p>
            <a:pPr algn="just"/>
            <a:r>
              <a:rPr lang="en-US" sz="2400" dirty="0">
                <a:hlinkClick r:id="rId3"/>
              </a:rPr>
              <a:t>http://www.math.uwaterloo.ca/~hwolkowi/henry/teaching/w10/367.w10/367miscfiles/Lecture1.pdf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578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1AFD763-6B9B-4443-ADB0-C761B604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4423F29-2BF3-4329-8A7A-3FCE5FB23B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Chebyshev Center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Let</a:t>
                </a:r>
                <a14:m>
                  <m:oMath xmlns:m="http://schemas.openxmlformats.org/officeDocument/2006/math">
                    <m:r>
                      <a:rPr lang="en-US" sz="2400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</m:t>
                    </m:r>
                    <m: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bounded</m:t>
                    </m:r>
                    <m: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have</m:t>
                    </m:r>
                    <m: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nonempty</m:t>
                    </m:r>
                    <m: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interior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point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inside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that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farthest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exterior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also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center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largest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ball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that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lies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inside</m:t>
                      </m:r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Euclidian Ball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b="1" dirty="0">
                    <a:latin typeface=".VnParkH" panose="020B7200000000000000" pitchFamily="34" charset="0"/>
                    <a:ea typeface="Cambria Math" panose="02040503050406030204" pitchFamily="18" charset="0"/>
                  </a:rPr>
                  <a:t>B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≤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with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center</m:t>
                    </m:r>
                    <m: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radius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4423F29-2BF3-4329-8A7A-3FCE5FB23B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  <a:blipFill>
                <a:blip r:embed="rId2"/>
                <a:stretch>
                  <a:fillRect l="-1610" t="-6104" b="-8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56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CEAB9D4-A6F7-471B-AE4E-C56A0DA0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Chebyshev Center of polyhedron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0C90A16-066E-47B9-9D71-832B4F8B4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Chebyshev center of polyhedron </a:t>
                </a:r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400" dirty="0"/>
                  <a:t>	</a:t>
                </a:r>
                <a:r>
                  <a:rPr lang="en-US" sz="2400" dirty="0">
                    <a:latin typeface="iCiel Rukola" panose="02000506050000020003" pitchFamily="50" charset="0"/>
                  </a:rPr>
                  <a:t>P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{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}</m:t>
                    </m:r>
                  </m:oMath>
                </a14:m>
                <a:b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center of largest inscribed Euclidian ball</a:t>
                </a:r>
                <a:b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sz="2400" dirty="0">
                    <a:latin typeface=".VnParkH" panose="020B7200000000000000" pitchFamily="34" charset="0"/>
                    <a:ea typeface="Cambria Math" panose="02040503050406030204" pitchFamily="18" charset="0"/>
                  </a:rPr>
                </a:br>
                <a:r>
                  <a:rPr lang="en-US" sz="2400" dirty="0">
                    <a:latin typeface=".VnParkH" panose="020B7200000000000000" pitchFamily="34" charset="0"/>
                    <a:ea typeface="Cambria Math" panose="02040503050406030204" pitchFamily="18" charset="0"/>
                  </a:rPr>
                  <a:t>	</a:t>
                </a:r>
                <a:r>
                  <a:rPr lang="en-US" sz="2400" b="1" dirty="0">
                    <a:latin typeface=".VnParkH" panose="020B7200000000000000" pitchFamily="34" charset="0"/>
                    <a:ea typeface="Cambria Math" panose="02040503050406030204" pitchFamily="18" charset="0"/>
                  </a:rPr>
                  <a:t>B </a:t>
                </a:r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}</m:t>
                    </m:r>
                  </m:oMath>
                </a14:m>
                <a:endParaRPr lang="en-US" sz="2400" dirty="0">
                  <a:latin typeface=".VnParkH" panose="020B7200000000000000" pitchFamily="34" charset="0"/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0C90A16-066E-47B9-9D71-832B4F8B4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  <a:blipFill>
                <a:blip r:embed="rId2"/>
                <a:stretch>
                  <a:fillRect l="-966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Hình ảnh 8" descr="Ảnh có chứa trượt tuyết, đang ngồi, cực, treo&#10;&#10;Mô tả được tạo tự động">
            <a:extLst>
              <a:ext uri="{FF2B5EF4-FFF2-40B4-BE49-F238E27FC236}">
                <a16:creationId xmlns:a16="http://schemas.microsoft.com/office/drawing/2014/main" id="{EDC1AB30-C85C-4DF6-A490-9361C2D56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241" y="2399099"/>
            <a:ext cx="3775194" cy="312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5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8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61D7A11-0607-4FD5-9745-E9B31149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/>
              <a:t>Init Linear programming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C4C8272-E044-46CB-907E-9462E3C57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radius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center of inscribed ball inside polyhedron </a:t>
                </a:r>
                <a:r>
                  <a:rPr lang="en-US" sz="2400" dirty="0">
                    <a:latin typeface="iCiel Rukola" panose="02000506050000020003" pitchFamily="50" charset="0"/>
                  </a:rPr>
                  <a:t>P </a:t>
                </a: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 </m:t>
                    </m:r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b="1" dirty="0">
                    <a:latin typeface=".VnParkH" panose="020B7200000000000000" pitchFamily="34" charset="0"/>
                    <a:ea typeface="Cambria Math" panose="02040503050406030204" pitchFamily="18" charset="0"/>
                  </a:rPr>
                  <a:t>B 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and only if</a:t>
                </a:r>
                <a:br>
                  <a:rPr lang="en-US" sz="2400" dirty="0"/>
                </a:b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br>
                  <a:rPr lang="en-US" sz="2400" i="1" dirty="0"/>
                </a:br>
                <a:r>
                  <a:rPr lang="en-US" sz="2400" i="1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⇒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𝑠𝑢𝑝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i="1" dirty="0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C4C8272-E044-46CB-907E-9462E3C57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  <a:blipFill>
                <a:blip r:embed="rId2"/>
                <a:stretch>
                  <a:fillRect l="-966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94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0C1B8E4-84FA-40D6-BCF8-175CCB4B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Init Linear programming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5BCD7489-4F1D-4CED-B967-5E23213A90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2400"/>
                  </a:spcBef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are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vectors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so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product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400"/>
                  </a:spcBef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It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gets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maximum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when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are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same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direction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400"/>
                  </a:spcBef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hoose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same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direction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length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2400"/>
                  </a:spcBef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5BCD7489-4F1D-4CED-B967-5E23213A90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51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D233FEF-0217-4BBD-B63C-06EC11FB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Init Linear programming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A16457E-F9DC-4C1E-8EF6-F5999B53FE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Other way: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sup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 ≤{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≤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Apply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Cauchy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Schwarz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inequality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⇒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≤{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}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:r>
                  <a:rPr lang="en-US" sz="2400" dirty="0"/>
                  <a:t>So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𝑠𝑢𝑝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}=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A16457E-F9DC-4C1E-8EF6-F5999B53F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  <a:blipFill>
                <a:blip r:embed="rId2"/>
                <a:stretch>
                  <a:fillRect l="-966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14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D233FEF-0217-4BBD-B63C-06EC11FB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Init Linear programming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A16457E-F9DC-4C1E-8EF6-F5999B53FE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Hence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Our problem becomes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maximize		</a:t>
                </a:r>
                <a:r>
                  <a:rPr lang="en-US" sz="24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s.t	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A16457E-F9DC-4C1E-8EF6-F5999B53F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  <a:blipFill>
                <a:blip r:embed="rId2"/>
                <a:stretch>
                  <a:fillRect l="-966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24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D233FEF-0217-4BBD-B63C-06EC11FB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A16457E-F9DC-4C1E-8EF6-F5999B53FE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 Chebyshev center of polyhedron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iCiel Rukola" panose="02000506050000020003" pitchFamily="50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A16457E-F9DC-4C1E-8EF6-F5999B53F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  <a:blipFill>
                <a:blip r:embed="rId2"/>
                <a:stretch>
                  <a:fillRect l="-966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68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376C16D-A396-4774-9628-382ABD1C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3CC6FBC-F81E-4ABB-8B12-766861374C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using pulp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0.44721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Center point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=(0, 0)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3CC6FBC-F81E-4ABB-8B12-766861374C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2399099"/>
                <a:ext cx="9465564" cy="3400969"/>
              </a:xfrm>
              <a:blipFill>
                <a:blip r:embed="rId2"/>
                <a:stretch>
                  <a:fillRect l="-1610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Hình ảnh 6" descr="Ảnh có chứa văn bản&#10;&#10;Mô tả được tạo tự động">
            <a:extLst>
              <a:ext uri="{FF2B5EF4-FFF2-40B4-BE49-F238E27FC236}">
                <a16:creationId xmlns:a16="http://schemas.microsoft.com/office/drawing/2014/main" id="{F1D1374E-D4E0-48D8-B7B7-70821D62D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678" y="2238232"/>
            <a:ext cx="3485322" cy="356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93354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26</TotalTime>
  <Words>168</Words>
  <Application>Microsoft Office PowerPoint</Application>
  <PresentationFormat>Màn hình rộng</PresentationFormat>
  <Paragraphs>46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8" baseType="lpstr">
      <vt:lpstr>.VnParkH</vt:lpstr>
      <vt:lpstr>Arial</vt:lpstr>
      <vt:lpstr>Calibri</vt:lpstr>
      <vt:lpstr>Calibri Light</vt:lpstr>
      <vt:lpstr>Cambria Math</vt:lpstr>
      <vt:lpstr>iCiel Rukola</vt:lpstr>
      <vt:lpstr>Times New Roman</vt:lpstr>
      <vt:lpstr>Chủ đề Office</vt:lpstr>
      <vt:lpstr>Chebyshev Center of polyhedron</vt:lpstr>
      <vt:lpstr>Definition</vt:lpstr>
      <vt:lpstr>Chebyshev Center of polyhedron</vt:lpstr>
      <vt:lpstr>Init Linear programming problem</vt:lpstr>
      <vt:lpstr>Init Linear programming problem</vt:lpstr>
      <vt:lpstr>Init Linear programming problem</vt:lpstr>
      <vt:lpstr>Init Linear programming problem</vt:lpstr>
      <vt:lpstr>Example</vt:lpstr>
      <vt:lpstr>Example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Chebyshev Center of polyhedron</dc:title>
  <dc:creator>xuân vũ</dc:creator>
  <cp:lastModifiedBy>xuân vũ</cp:lastModifiedBy>
  <cp:revision>19</cp:revision>
  <dcterms:created xsi:type="dcterms:W3CDTF">2020-06-01T08:29:19Z</dcterms:created>
  <dcterms:modified xsi:type="dcterms:W3CDTF">2020-06-09T02:12:18Z</dcterms:modified>
</cp:coreProperties>
</file>