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12/16/2024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6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0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61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12/16/2024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28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64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8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12/16/2024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09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12/16/2024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58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12/16/2024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7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99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22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12/16/2024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166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61" r:id="rId8"/>
    <p:sldLayoutId id="2147483762" r:id="rId9"/>
    <p:sldLayoutId id="2147483763" r:id="rId10"/>
    <p:sldLayoutId id="21474837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9" name="Rectangle 1030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40" name="Rectangle 1032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26" name="Picture 2" descr="3 греха программиста: Хардкодинг, Говнокодинг и Шизокодинг / Хабр">
            <a:extLst>
              <a:ext uri="{FF2B5EF4-FFF2-40B4-BE49-F238E27FC236}">
                <a16:creationId xmlns:a16="http://schemas.microsoft.com/office/drawing/2014/main" id="{15620B94-BBA5-ECF5-4350-FA4BD7DFB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96" r="-1" b="-1"/>
          <a:stretch/>
        </p:blipFill>
        <p:spPr bwMode="auto">
          <a:xfrm>
            <a:off x="3048" y="10"/>
            <a:ext cx="12188952" cy="685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1" name="Group 1034">
            <a:extLst>
              <a:ext uri="{FF2B5EF4-FFF2-40B4-BE49-F238E27FC236}">
                <a16:creationId xmlns:a16="http://schemas.microsoft.com/office/drawing/2014/main" id="{B9632603-447F-4389-863D-9820DB991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1036" name="Picture 1035">
              <a:extLst>
                <a:ext uri="{FF2B5EF4-FFF2-40B4-BE49-F238E27FC236}">
                  <a16:creationId xmlns:a16="http://schemas.microsoft.com/office/drawing/2014/main" id="{354F4BB5-9639-4525-A748-2B2D8FDB1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1042" name="Picture 1036">
              <a:extLst>
                <a:ext uri="{FF2B5EF4-FFF2-40B4-BE49-F238E27FC236}">
                  <a16:creationId xmlns:a16="http://schemas.microsoft.com/office/drawing/2014/main" id="{4D9AF55E-83EF-4A42-A236-590299A7B9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F3B6A-9B2B-9F33-EBF7-73ABDBFE3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EasyStart</a:t>
            </a:r>
            <a:r>
              <a:rPr lang="ru-RU" sz="5200">
                <a:solidFill>
                  <a:srgbClr val="FFFFFF"/>
                </a:solidFill>
              </a:rPr>
              <a:t>-школа програмиирования  </a:t>
            </a:r>
          </a:p>
        </p:txBody>
      </p:sp>
    </p:spTree>
    <p:extLst>
      <p:ext uri="{BB962C8B-B14F-4D97-AF65-F5344CB8AC3E}">
        <p14:creationId xmlns:p14="http://schemas.microsoft.com/office/powerpoint/2010/main" val="4071230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92" name="Rectangle 2091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94" name="Rectangle 2093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96" name="Group 2095">
            <a:extLst>
              <a:ext uri="{FF2B5EF4-FFF2-40B4-BE49-F238E27FC236}">
                <a16:creationId xmlns:a16="http://schemas.microsoft.com/office/drawing/2014/main" id="{118CCFCC-37BE-4D59-9025-3B554F8B5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194385" y="0"/>
            <a:ext cx="3997615" cy="6816079"/>
            <a:chOff x="8059620" y="41922"/>
            <a:chExt cx="3997615" cy="6816077"/>
          </a:xfrm>
        </p:grpSpPr>
        <p:pic>
          <p:nvPicPr>
            <p:cNvPr id="2097" name="Picture 2096">
              <a:extLst>
                <a:ext uri="{FF2B5EF4-FFF2-40B4-BE49-F238E27FC236}">
                  <a16:creationId xmlns:a16="http://schemas.microsoft.com/office/drawing/2014/main" id="{5F7C1472-3879-4EA4-A74A-FD61F9C1A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2098" name="Picture 2097">
              <a:extLst>
                <a:ext uri="{FF2B5EF4-FFF2-40B4-BE49-F238E27FC236}">
                  <a16:creationId xmlns:a16="http://schemas.microsoft.com/office/drawing/2014/main" id="{72808E72-61DC-4849-9CAC-C198B4CEE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086477-3E7B-AD32-3BFA-22D46F258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1"/>
            <a:ext cx="10606072" cy="1066800"/>
          </a:xfrm>
        </p:spPr>
        <p:txBody>
          <a:bodyPr anchor="b">
            <a:normAutofit/>
          </a:bodyPr>
          <a:lstStyle/>
          <a:p>
            <a:pPr algn="ctr"/>
            <a:r>
              <a:rPr lang="en-US" sz="4000"/>
              <a:t>EasyStart</a:t>
            </a:r>
            <a:endParaRPr lang="ru-RU" sz="40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34E6E4-75E9-0AC0-0521-212BBAB49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323" y="1524000"/>
            <a:ext cx="7542306" cy="16001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1600" dirty="0"/>
              <a:t>Что же это</a:t>
            </a:r>
            <a:r>
              <a:rPr lang="en-US" sz="1600" dirty="0"/>
              <a:t>?</a:t>
            </a:r>
            <a:r>
              <a:rPr lang="ru-RU" sz="1600" dirty="0"/>
              <a:t> Это лучшая школа программирования в пространстве СНГ. Мы помогаем детям и подросткам стать лучшими программистами и направляем их вектор развития в нужную сторону.</a:t>
            </a:r>
          </a:p>
        </p:txBody>
      </p:sp>
      <p:pic>
        <p:nvPicPr>
          <p:cNvPr id="2052" name="Picture 4" descr="Смерть кода. Почему простым программистам не будет места в мире будущего -  Inc. Russia">
            <a:extLst>
              <a:ext uri="{FF2B5EF4-FFF2-40B4-BE49-F238E27FC236}">
                <a16:creationId xmlns:a16="http://schemas.microsoft.com/office/drawing/2014/main" id="{438AA44F-8EA4-B94D-2F79-BE06F0FD0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80" b="39331"/>
          <a:stretch/>
        </p:blipFill>
        <p:spPr bwMode="auto">
          <a:xfrm>
            <a:off x="5255" y="3352800"/>
            <a:ext cx="12186745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164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083" name="Group 3082">
            <a:extLst>
              <a:ext uri="{FF2B5EF4-FFF2-40B4-BE49-F238E27FC236}">
                <a16:creationId xmlns:a16="http://schemas.microsoft.com/office/drawing/2014/main" id="{8ED5E97A-D21B-4AA4-83CF-DA3A380E3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3084" name="Picture 3083">
              <a:extLst>
                <a:ext uri="{FF2B5EF4-FFF2-40B4-BE49-F238E27FC236}">
                  <a16:creationId xmlns:a16="http://schemas.microsoft.com/office/drawing/2014/main" id="{8AF5706D-4464-450F-93F4-853EDF68C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3085" name="Picture 3084">
              <a:extLst>
                <a:ext uri="{FF2B5EF4-FFF2-40B4-BE49-F238E27FC236}">
                  <a16:creationId xmlns:a16="http://schemas.microsoft.com/office/drawing/2014/main" id="{3E0FB244-C158-43A9-AD7A-05DC5BBF6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D1312C-4A1D-43F5-923E-565C1BBDD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5638800" cy="2461008"/>
          </a:xfrm>
        </p:spPr>
        <p:txBody>
          <a:bodyPr>
            <a:normAutofit/>
          </a:bodyPr>
          <a:lstStyle/>
          <a:p>
            <a:r>
              <a:rPr lang="en-US" dirty="0" err="1"/>
              <a:t>EasyStart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BECDAE-5EAF-0F7F-2796-C491ED3AC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24200"/>
            <a:ext cx="5638437" cy="3156166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1800"/>
              <a:t>Для чего же программирование детям и людям в принципе</a:t>
            </a:r>
            <a:r>
              <a:rPr lang="en-US" sz="1800"/>
              <a:t>?</a:t>
            </a:r>
            <a:r>
              <a:rPr lang="ru-RU" sz="1800"/>
              <a:t> Ответ на этот вопрос лежит на поверхности. </a:t>
            </a:r>
          </a:p>
          <a:p>
            <a:pPr>
              <a:lnSpc>
                <a:spcPct val="100000"/>
              </a:lnSpc>
            </a:pPr>
            <a:r>
              <a:rPr lang="ru-RU" sz="1800"/>
              <a:t>Во первых, программирование - это крупная сфера заработка.</a:t>
            </a:r>
          </a:p>
          <a:p>
            <a:pPr>
              <a:lnSpc>
                <a:spcPct val="100000"/>
              </a:lnSpc>
            </a:pPr>
            <a:r>
              <a:rPr lang="ru-RU" sz="1800"/>
              <a:t>Во вторых, даже если вы не будете связывать свою жизнь со столь прибыльным занятием, то у вас в любом случае уже будет развито логическое и критическое мышление.</a:t>
            </a:r>
          </a:p>
          <a:p>
            <a:pPr>
              <a:lnSpc>
                <a:spcPct val="100000"/>
              </a:lnSpc>
            </a:pPr>
            <a:r>
              <a:rPr lang="ru-RU" sz="1800"/>
              <a:t>В третьих, это безопасно для здоровья.</a:t>
            </a:r>
          </a:p>
        </p:txBody>
      </p:sp>
      <p:pic>
        <p:nvPicPr>
          <p:cNvPr id="3074" name="Picture 2" descr="Павел Вейник: «Все хотят писать красивый код. Откуда вокруг столько г…кода?»  | dev.by">
            <a:extLst>
              <a:ext uri="{FF2B5EF4-FFF2-40B4-BE49-F238E27FC236}">
                <a16:creationId xmlns:a16="http://schemas.microsoft.com/office/drawing/2014/main" id="{C28A8569-741D-469D-534B-91640E299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7" r="46155" b="-2"/>
          <a:stretch/>
        </p:blipFill>
        <p:spPr bwMode="auto">
          <a:xfrm>
            <a:off x="6861048" y="1"/>
            <a:ext cx="533095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177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07" name="Group 4106">
            <a:extLst>
              <a:ext uri="{FF2B5EF4-FFF2-40B4-BE49-F238E27FC236}">
                <a16:creationId xmlns:a16="http://schemas.microsoft.com/office/drawing/2014/main" id="{14BC94DC-F247-4A15-B059-A48AEE4AB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4108" name="Picture 4107">
              <a:extLst>
                <a:ext uri="{FF2B5EF4-FFF2-40B4-BE49-F238E27FC236}">
                  <a16:creationId xmlns:a16="http://schemas.microsoft.com/office/drawing/2014/main" id="{C74DAFE6-D36D-41B9-AB34-4A625C3B5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4109" name="Picture 4108">
              <a:extLst>
                <a:ext uri="{FF2B5EF4-FFF2-40B4-BE49-F238E27FC236}">
                  <a16:creationId xmlns:a16="http://schemas.microsoft.com/office/drawing/2014/main" id="{00E358B2-2BEE-4650-8F10-557E37D60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4115" name="Rectangle 4110">
            <a:extLst>
              <a:ext uri="{FF2B5EF4-FFF2-40B4-BE49-F238E27FC236}">
                <a16:creationId xmlns:a16="http://schemas.microsoft.com/office/drawing/2014/main" id="{2B89DF47-7F4F-4EFF-B791-FD95AE360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458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1BDAD3-1961-4A61-B2C1-FCFE7637A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43000"/>
            <a:ext cx="5181600" cy="1981200"/>
          </a:xfrm>
        </p:spPr>
        <p:txBody>
          <a:bodyPr>
            <a:normAutofit/>
          </a:bodyPr>
          <a:lstStyle/>
          <a:p>
            <a:r>
              <a:rPr lang="en-US" sz="3600"/>
              <a:t>EasyStart</a:t>
            </a:r>
            <a:endParaRPr lang="ru-RU" sz="36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F4E096-C049-E759-CD90-52192B927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322" y="3200400"/>
            <a:ext cx="5323096" cy="2514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/>
              <a:t>Как же мы обучаем</a:t>
            </a:r>
            <a:r>
              <a:rPr lang="en-US" sz="1800"/>
              <a:t>?</a:t>
            </a:r>
            <a:r>
              <a:rPr lang="ru-RU" sz="1800"/>
              <a:t> Мы применяем специальную методику обучения при которой ученик полностью погружается в языковую среду какого либо языка программирования в следствие чего наши ученики знают выбранный язык программирования как родной</a:t>
            </a:r>
            <a:r>
              <a:rPr lang="en-US" sz="1800"/>
              <a:t>.</a:t>
            </a:r>
            <a:r>
              <a:rPr lang="ru-RU" sz="1800"/>
              <a:t> </a:t>
            </a:r>
          </a:p>
        </p:txBody>
      </p:sp>
      <p:pic>
        <p:nvPicPr>
          <p:cNvPr id="4098" name="Picture 2" descr="Как писать хороший код: советы для начинающих программистов">
            <a:extLst>
              <a:ext uri="{FF2B5EF4-FFF2-40B4-BE49-F238E27FC236}">
                <a16:creationId xmlns:a16="http://schemas.microsoft.com/office/drawing/2014/main" id="{DFAFCBD6-39FD-CE10-47EB-A510351C8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36" r="12938" b="1"/>
          <a:stretch/>
        </p:blipFill>
        <p:spPr bwMode="auto">
          <a:xfrm>
            <a:off x="6861142" y="739599"/>
            <a:ext cx="4620542" cy="539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445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24C2BF05-856A-4AB0-B6F0-8B3BE0400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31" name="Group 5130">
            <a:extLst>
              <a:ext uri="{FF2B5EF4-FFF2-40B4-BE49-F238E27FC236}">
                <a16:creationId xmlns:a16="http://schemas.microsoft.com/office/drawing/2014/main" id="{4D5C2899-2E0D-42CC-9419-7B586A076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5132" name="Picture 5131">
              <a:extLst>
                <a:ext uri="{FF2B5EF4-FFF2-40B4-BE49-F238E27FC236}">
                  <a16:creationId xmlns:a16="http://schemas.microsoft.com/office/drawing/2014/main" id="{5230FD5F-23AA-4F3B-9ADF-D4717AC18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5133" name="Picture 5132">
              <a:extLst>
                <a:ext uri="{FF2B5EF4-FFF2-40B4-BE49-F238E27FC236}">
                  <a16:creationId xmlns:a16="http://schemas.microsoft.com/office/drawing/2014/main" id="{FA75D7EA-FD3D-4DFF-9B32-9B6F8D7D02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4B72F6-99C6-E42A-1007-14BC185E6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339"/>
            <a:ext cx="5334000" cy="2831136"/>
          </a:xfrm>
        </p:spPr>
        <p:txBody>
          <a:bodyPr>
            <a:normAutofit/>
          </a:bodyPr>
          <a:lstStyle/>
          <a:p>
            <a:r>
              <a:rPr lang="en-US" dirty="0" err="1"/>
              <a:t>EasyStart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DA4BDD-BED7-B565-C93A-A2F775F37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5333657" cy="2585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/>
              <a:t>Наша школа имеет маленький штат сотрудников, но это не значит что каждый из них это не профессионал в своём деле.</a:t>
            </a:r>
          </a:p>
        </p:txBody>
      </p:sp>
      <p:pic>
        <p:nvPicPr>
          <p:cNvPr id="5122" name="Picture 2" descr="Красивые шрифты для написания кода | techrocks.ru">
            <a:extLst>
              <a:ext uri="{FF2B5EF4-FFF2-40B4-BE49-F238E27FC236}">
                <a16:creationId xmlns:a16="http://schemas.microsoft.com/office/drawing/2014/main" id="{52F6949D-D9C0-6EE7-93F0-6E0A40D84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97" r="2278" b="1"/>
          <a:stretch/>
        </p:blipFill>
        <p:spPr bwMode="auto">
          <a:xfrm>
            <a:off x="6626806" y="1019556"/>
            <a:ext cx="4817466" cy="481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703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69" name="Rectangle 616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171" name="Rectangle 6170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6173" name="Group 6172">
            <a:extLst>
              <a:ext uri="{FF2B5EF4-FFF2-40B4-BE49-F238E27FC236}">
                <a16:creationId xmlns:a16="http://schemas.microsoft.com/office/drawing/2014/main" id="{8B308828-4749-4D6D-9CEA-433D2BD27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6174" name="Picture 6173">
              <a:extLst>
                <a:ext uri="{FF2B5EF4-FFF2-40B4-BE49-F238E27FC236}">
                  <a16:creationId xmlns:a16="http://schemas.microsoft.com/office/drawing/2014/main" id="{FA43358F-8AF6-45AF-B1D4-3EA84DDE7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6175" name="Picture 6174">
              <a:extLst>
                <a:ext uri="{FF2B5EF4-FFF2-40B4-BE49-F238E27FC236}">
                  <a16:creationId xmlns:a16="http://schemas.microsoft.com/office/drawing/2014/main" id="{33B887FE-73E4-4849-9FF5-BEBA04068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6177" name="Rectangle 6176">
            <a:extLst>
              <a:ext uri="{FF2B5EF4-FFF2-40B4-BE49-F238E27FC236}">
                <a16:creationId xmlns:a16="http://schemas.microsoft.com/office/drawing/2014/main" id="{0DADC141-2CF4-4D22-BFEF-05FB358E4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37070A-D9EB-26A3-8A29-D98C04138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66800"/>
            <a:ext cx="5410200" cy="1997075"/>
          </a:xfrm>
        </p:spPr>
        <p:txBody>
          <a:bodyPr>
            <a:normAutofit/>
          </a:bodyPr>
          <a:lstStyle/>
          <a:p>
            <a:r>
              <a:rPr lang="en-US" sz="3600"/>
              <a:t>EasyStart</a:t>
            </a:r>
            <a:endParaRPr lang="ru-RU" sz="36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858BAA-BBD7-4CFC-E384-134A8AC1F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200400"/>
            <a:ext cx="5410200" cy="259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/>
              <a:t>Программа обучения индивидуальная под каждого ученика, но грубо говоря их можно поделить на выбор языка программирования</a:t>
            </a:r>
          </a:p>
        </p:txBody>
      </p:sp>
      <p:pic>
        <p:nvPicPr>
          <p:cNvPr id="6146" name="Picture 2" descr="Полезные Python модули, которыми мало кто пользуется | by Olga Sayfudinova  | NOP::Nuances of Programming | Medium">
            <a:extLst>
              <a:ext uri="{FF2B5EF4-FFF2-40B4-BE49-F238E27FC236}">
                <a16:creationId xmlns:a16="http://schemas.microsoft.com/office/drawing/2014/main" id="{F48297BC-1DD3-FDCB-94D1-5C34F1E6C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10400" y="2028343"/>
            <a:ext cx="4209625" cy="2801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2857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99" name="Rectangle 719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201" name="Rectangle 7200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203" name="Group 7202">
            <a:extLst>
              <a:ext uri="{FF2B5EF4-FFF2-40B4-BE49-F238E27FC236}">
                <a16:creationId xmlns:a16="http://schemas.microsoft.com/office/drawing/2014/main" id="{EA7666BA-7EB2-4D66-A9D3-475008F04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7204" name="Picture 7203">
              <a:extLst>
                <a:ext uri="{FF2B5EF4-FFF2-40B4-BE49-F238E27FC236}">
                  <a16:creationId xmlns:a16="http://schemas.microsoft.com/office/drawing/2014/main" id="{7211B6A7-5E0C-49F9-8148-18C08106A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7205" name="Picture 7204">
              <a:extLst>
                <a:ext uri="{FF2B5EF4-FFF2-40B4-BE49-F238E27FC236}">
                  <a16:creationId xmlns:a16="http://schemas.microsoft.com/office/drawing/2014/main" id="{637B616F-EBCE-4A26-B6A8-06EA41F73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5875D7-3E2B-847C-41C6-0CD520AAF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0"/>
            <a:ext cx="5638800" cy="2364943"/>
          </a:xfrm>
        </p:spPr>
        <p:txBody>
          <a:bodyPr anchor="t">
            <a:normAutofit/>
          </a:bodyPr>
          <a:lstStyle/>
          <a:p>
            <a:r>
              <a:rPr lang="en-US"/>
              <a:t>EasyStart</a:t>
            </a:r>
            <a:endParaRPr lang="ru-RU"/>
          </a:p>
        </p:txBody>
      </p:sp>
      <p:pic>
        <p:nvPicPr>
          <p:cNvPr id="7174" name="Picture 6" descr="Код русских программистов – стилистические отличия от кода разработчиков из  других стран">
            <a:extLst>
              <a:ext uri="{FF2B5EF4-FFF2-40B4-BE49-F238E27FC236}">
                <a16:creationId xmlns:a16="http://schemas.microsoft.com/office/drawing/2014/main" id="{61AB74BA-BCE2-07D1-7167-345E6114B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06869" y="351521"/>
            <a:ext cx="5178261" cy="3106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5E1D976B-E69B-196A-15EC-968B77420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7160" y="3810001"/>
            <a:ext cx="4633486" cy="236494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1800"/>
              <a:t>Наши выпускники это мастера своего дела. Они могут убедить любого заказчика на свои условия в максимально короткое время. Наши выпускники это пример для подражания и олицетворение стоицизма. </a:t>
            </a:r>
          </a:p>
        </p:txBody>
      </p:sp>
    </p:spTree>
    <p:extLst>
      <p:ext uri="{BB962C8B-B14F-4D97-AF65-F5344CB8AC3E}">
        <p14:creationId xmlns:p14="http://schemas.microsoft.com/office/powerpoint/2010/main" val="1036310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26" name="Rectangle 8209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227" name="Rectangle 8211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28" name="Group 8213">
            <a:extLst>
              <a:ext uri="{FF2B5EF4-FFF2-40B4-BE49-F238E27FC236}">
                <a16:creationId xmlns:a16="http://schemas.microsoft.com/office/drawing/2014/main" id="{3489A2D2-B3AA-488C-B20E-15DBB9754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194385" y="0"/>
            <a:ext cx="3997615" cy="6816079"/>
            <a:chOff x="8059620" y="41922"/>
            <a:chExt cx="3997615" cy="6816077"/>
          </a:xfrm>
        </p:grpSpPr>
        <p:pic>
          <p:nvPicPr>
            <p:cNvPr id="8215" name="Picture 8214">
              <a:extLst>
                <a:ext uri="{FF2B5EF4-FFF2-40B4-BE49-F238E27FC236}">
                  <a16:creationId xmlns:a16="http://schemas.microsoft.com/office/drawing/2014/main" id="{7C8EAD1A-FDD8-42C1-BC99-CCB0CC628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8216" name="Picture 8215">
              <a:extLst>
                <a:ext uri="{FF2B5EF4-FFF2-40B4-BE49-F238E27FC236}">
                  <a16:creationId xmlns:a16="http://schemas.microsoft.com/office/drawing/2014/main" id="{E897C8CE-9AE7-4BB3-B76A-13264EA74A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08F485-DFA6-08E5-1DBE-0EBAA555B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339"/>
            <a:ext cx="10606072" cy="1900861"/>
          </a:xfrm>
        </p:spPr>
        <p:txBody>
          <a:bodyPr>
            <a:normAutofit/>
          </a:bodyPr>
          <a:lstStyle/>
          <a:p>
            <a:r>
              <a:rPr lang="ru-RU"/>
              <a:t>Заключение</a:t>
            </a:r>
            <a:r>
              <a:rPr lang="en-US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BDCBA3-3ECB-0E8D-E230-C215B9ABF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0802"/>
            <a:ext cx="4647901" cy="34238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/>
              <a:t>Мы команда которая рада любому новому участнику нашей крепкой и дружной семьи. Научим до уровня </a:t>
            </a:r>
            <a:r>
              <a:rPr lang="en-US" sz="1800"/>
              <a:t>senior</a:t>
            </a:r>
            <a:r>
              <a:rPr lang="ru-RU" sz="1800"/>
              <a:t> одному из четырёх языков программирования.</a:t>
            </a:r>
          </a:p>
          <a:p>
            <a:pPr marL="0" indent="0">
              <a:buNone/>
            </a:pPr>
            <a:r>
              <a:rPr lang="ru-RU" sz="1800"/>
              <a:t>Записывайтесь на пробное занятие</a:t>
            </a:r>
          </a:p>
        </p:txBody>
      </p:sp>
      <p:pic>
        <p:nvPicPr>
          <p:cNvPr id="8196" name="Picture 4" descr="7 przydatnych wskazówek, jak sprawdzić jakość kodu bez bycia programistą -  Codenest Knowledge Center">
            <a:extLst>
              <a:ext uri="{FF2B5EF4-FFF2-40B4-BE49-F238E27FC236}">
                <a16:creationId xmlns:a16="http://schemas.microsoft.com/office/drawing/2014/main" id="{D4F5F08E-003E-3D7B-F83C-876F07C6E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9" r="586" b="-2"/>
          <a:stretch/>
        </p:blipFill>
        <p:spPr bwMode="auto">
          <a:xfrm>
            <a:off x="6626806" y="2590801"/>
            <a:ext cx="4817466" cy="342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682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D924463-4DB7-437D-85B1-7EE5042DE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884498-8C0E-4CE3-A52C-4D46CFCBD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3CD130A-643A-4D11-9D36-1A18E7473D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194385" y="76200"/>
            <a:ext cx="3997615" cy="6816079"/>
            <a:chOff x="8059620" y="41922"/>
            <a:chExt cx="3997615" cy="681607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5B36C10-5167-4E97-BC4C-42E62CBDE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BDB6D53-B040-4BE2-AAD9-F0BE56F34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46A77E-DB98-42EF-6472-9A50530E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24" y="744909"/>
            <a:ext cx="9906000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Спасибо за внимание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BE261D-9859-BB2C-5801-1800B5946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525" y="4074784"/>
            <a:ext cx="9905999" cy="20543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200" dirty="0" err="1"/>
              <a:t>Пробное</a:t>
            </a:r>
            <a:r>
              <a:rPr lang="en-US" sz="2200" dirty="0"/>
              <a:t> </a:t>
            </a:r>
            <a:r>
              <a:rPr lang="en-US" sz="2200" dirty="0" err="1"/>
              <a:t>занятие</a:t>
            </a:r>
            <a:r>
              <a:rPr lang="en-US" sz="2200" dirty="0"/>
              <a:t> </a:t>
            </a:r>
            <a:r>
              <a:rPr lang="en-US" sz="2200" dirty="0" err="1"/>
              <a:t>бесплатно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02391536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242</Words>
  <Application>Microsoft Office PowerPoint</Application>
  <PresentationFormat>Широкоэкранный</PresentationFormat>
  <Paragraphs>21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AvenirNext LT Pro Medium</vt:lpstr>
      <vt:lpstr>Sabon Next LT</vt:lpstr>
      <vt:lpstr>DappledVTI</vt:lpstr>
      <vt:lpstr>EasyStart-школа програмиирования  </vt:lpstr>
      <vt:lpstr>EasyStart</vt:lpstr>
      <vt:lpstr>EasyStart</vt:lpstr>
      <vt:lpstr>EasyStart</vt:lpstr>
      <vt:lpstr>EasyStart</vt:lpstr>
      <vt:lpstr>EasyStart</vt:lpstr>
      <vt:lpstr>EasyStart</vt:lpstr>
      <vt:lpstr>Заключение: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sava seva</dc:creator>
  <cp:lastModifiedBy>sava seva</cp:lastModifiedBy>
  <cp:revision>1</cp:revision>
  <dcterms:created xsi:type="dcterms:W3CDTF">2024-12-16T20:25:21Z</dcterms:created>
  <dcterms:modified xsi:type="dcterms:W3CDTF">2024-12-16T21:03:53Z</dcterms:modified>
</cp:coreProperties>
</file>