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1B9E7-EFE3-DCCF-87A1-1BC4EDEA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673BB1-8F47-2EC8-A5F2-5F14B3B4D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59FB9E-33DC-C0F4-5B96-E5FFCD2F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E2C50-8D48-70C3-C6F1-BBA61266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9ED3C-E47F-686A-3522-EAB2384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2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16144-2F06-67BC-CD0E-9421142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F642B-E50B-355F-41E6-4B1AFBFDE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B94AC-C65E-C9E1-4D73-46D768CD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96A13-3BCE-9D66-B611-72E8F9DB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2FA55-6F7E-9BAB-3563-50FDDA33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5F04F-3566-CFEE-172C-B23843F5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38FAC-269F-1DAF-FF24-3725CA1C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A8321-54FC-923B-1BE3-182BA26A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5B5F6-12B7-684A-CF49-D71F6CCD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5F73E-D78F-0BF1-B702-64F27D26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2B6E1-B83A-BB98-60FB-7E8AEDCB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B689E-964C-AE80-8119-8917B72F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ABFC2-AA69-2209-3C7D-09DCD52A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DF21B-4670-83F5-E875-B3DB7AA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1E1F0-68B1-F708-7E28-E52189C5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7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30449-A245-548F-D365-9EA5F244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E7DF4-5090-A2B5-C5E4-EC73BE58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2C350-D1F9-A7D4-5FD7-C691AA03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3436-254F-FC66-559C-9511F49C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9DD87-985F-8B81-E121-8A8E33AF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D9DA2-A390-DA24-3EF0-7A5CDDE3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D4620-B1D4-077D-18B3-89317EE5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F4D997-FCFE-6573-1C38-2C2B9055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7EA9F7-DFEC-1E1B-92C6-34B2D61C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430E5D-2197-194B-CB1D-772A1ED2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9E695-0CEC-9587-DF7D-EBE54AC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DAB65-6B14-DB80-455C-5F12476D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87C8D8-26EC-5812-8D06-662B5CB8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DEEE8-5302-844B-402E-3620125F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C3BD8F-FB69-674D-7355-CB03CB334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CA4819-ACF1-527C-70C5-7C9DF3114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537E9-5C3E-4DDF-D067-E535026A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4619B0-E255-B298-D704-96C99196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83580C-F6CB-D4CF-78EA-7D8332DE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66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0755E-35D1-7A4C-CADE-1BC19CD9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550A29-7388-7FFD-F8D7-5BF48015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79410D-CFAE-7E43-3A93-736C107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F4230-BDE7-24DB-E62E-C42BE7D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57357-3C5C-87BA-0613-3704A0CA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87CDB5-DCAD-A6FC-2EF3-176C84CE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B27F8F-98F3-7076-2CAD-EF4EDD11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6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C6E0-6EEC-563D-9286-3DB6BA49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E5018-0806-A400-4381-80A360FA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A316D6-345A-1CEC-59A9-2193B93E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D0151A-264D-218F-4190-84746D53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A17E87-F5E5-7D76-1925-18226223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35CBF1-139A-4D38-A32F-4B21BC8E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3331D-3270-DBC2-E4A3-F1E33F7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9A6D86-B731-B732-6942-11144EE82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091557-7505-9C25-F977-C6D09CF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1B69A7-D3B1-EAAA-DF3C-ED4169CF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EECC1-116F-4C1C-FCA0-70150AF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1B2BB4-C38C-F975-770B-87F47E5C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3417D-C215-DCF2-346E-8E9F2BC4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F2EF52-2E4C-FC3D-A2F2-5F62DEE1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E0391-2E92-F243-CF98-4A4944FA7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841-524D-44AB-961C-20792E3D6BA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4349E-130A-40DA-1730-DDE81DDDD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A04DD-1CD3-5D29-52AE-456127636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1CEA-373C-4E9F-A3AB-C816F2798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9A64D-37A9-4919-B047-ABBFF9EB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B20CA-1EE3-D265-93DC-C2606406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Get Ready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E9F82-7820-CC9E-4BAF-FDD1AE82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chemeClr val="bg1"/>
                </a:solidFill>
              </a:rPr>
              <a:t>Менеджер твоего времени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3C9B8-9F60-DF45-78A6-6F022626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Это приложение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DDDA7-D940-C0B8-62EB-84F51CA5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Позволит тебе не опаздывать на запланированные дела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При твоём желании неоднократно напомнит тебе о твоих планах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241C9-2F03-FFBD-50EB-82F67DDF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>
                <a:solidFill>
                  <a:schemeClr val="bg1"/>
                </a:solidFill>
              </a:rPr>
              <a:t>Функционал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FDA10-2A3C-C0E4-6F69-2E6D4729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Не будет вводить тебя в ступор от обилия возможностей, но это не значит, что ты не сможешь настроить свой график под себя максимально гибко как ты захочешь.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D6958-0123-1D9D-5CDB-454FC013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Также 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35F99-6771-AD76-3DA5-A4F53F0C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Поможем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тебе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изучить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английский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язык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потому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что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перевода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русский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интерфейс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никогда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будет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FEA7C-3AC7-F0AB-EBC0-A21DA881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 сожалению или к счастью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06DE4-77F7-67A9-4244-465D52117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Минусов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данного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приложения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нет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5D1B-39A9-B8F5-AEB9-D8E47669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Наш концепт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359A68-8126-380A-16E1-83F6D8EE6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3" y="2106543"/>
            <a:ext cx="8308528" cy="2635167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DFBB-B340-3E86-D113-3FC9B2C5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9AE4B-D741-C088-E7A3-E72CF4D39394}"/>
              </a:ext>
            </a:extLst>
          </p:cNvPr>
          <p:cNvSpPr txBox="1"/>
          <p:nvPr/>
        </p:nvSpPr>
        <p:spPr>
          <a:xfrm>
            <a:off x="6360607" y="4214848"/>
            <a:ext cx="3842778" cy="48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Выполнил Сторожинский Всеволод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89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Get Ready</vt:lpstr>
      <vt:lpstr>Это приложение</vt:lpstr>
      <vt:lpstr>Функционал</vt:lpstr>
      <vt:lpstr>Также мы</vt:lpstr>
      <vt:lpstr>К сожалению или к счастью </vt:lpstr>
      <vt:lpstr>Наш концепт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 seva</dc:creator>
  <cp:lastModifiedBy>sava seva</cp:lastModifiedBy>
  <cp:revision>5</cp:revision>
  <dcterms:created xsi:type="dcterms:W3CDTF">2024-11-25T16:41:23Z</dcterms:created>
  <dcterms:modified xsi:type="dcterms:W3CDTF">2024-11-25T17:04:18Z</dcterms:modified>
</cp:coreProperties>
</file>