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10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Unchained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don't sue me!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that were not covered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new users and logging in without admin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bootstrap from the start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Requiring login for certain pages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Auto re-route on slash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Todo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Users have different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Todo’s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Todo’s as completed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 Todo’s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there is time I’ll make it not look terrible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603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django-admin startproject django_basic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Django-admin startapp todo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app to settings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modal and register it with admin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migrations and migrate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Create the super-user and then create a todo in admin/command line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view for viewing all Todo’s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Setup urls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Base template dir and app template Dirs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Tell Django about your template_dirs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Create _base and todos template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Form.py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View and URL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from django.core.context_processors import csrf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Page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Add navigation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way to toggle todo status (post to /todo/toggle/{{ id }}/)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Add a way to view completed vs uncompleted todos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Pull in bootstrap to the main template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7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Apply bootstrap to things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Forms.py and bootstrap classes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