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Blinker"/>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iaRmFQQz0nH4EFnnpHfKTLVRzQ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linker-bold.fntdata"/><Relationship Id="rId30" Type="http://schemas.openxmlformats.org/officeDocument/2006/relationships/font" Target="fonts/Blinker-regular.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 name="Google Shape;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7"/>
          <p:cNvSpPr/>
          <p:nvPr/>
        </p:nvSpPr>
        <p:spPr>
          <a:xfrm>
            <a:off x="271750" y="212400"/>
            <a:ext cx="8600700" cy="4718700"/>
          </a:xfrm>
          <a:prstGeom prst="roundRect">
            <a:avLst>
              <a:gd fmla="val 377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7"/>
          <p:cNvSpPr txBox="1"/>
          <p:nvPr>
            <p:ph type="ctrTitle"/>
          </p:nvPr>
        </p:nvSpPr>
        <p:spPr>
          <a:xfrm>
            <a:off x="1280100" y="2289700"/>
            <a:ext cx="6583800" cy="164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5000">
                <a:latin typeface="Blinker"/>
                <a:ea typeface="Blinker"/>
                <a:cs typeface="Blinker"/>
                <a:sym typeface="Blinker"/>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27"/>
          <p:cNvSpPr txBox="1"/>
          <p:nvPr>
            <p:ph idx="1" type="subTitle"/>
          </p:nvPr>
        </p:nvSpPr>
        <p:spPr>
          <a:xfrm>
            <a:off x="2307675" y="3935500"/>
            <a:ext cx="45288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latin typeface="Blinker"/>
                <a:ea typeface="Blinker"/>
                <a:cs typeface="Blinker"/>
                <a:sym typeface="Blink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 name="Shape 12"/>
        <p:cNvGrpSpPr/>
        <p:nvPr/>
      </p:nvGrpSpPr>
      <p:grpSpPr>
        <a:xfrm>
          <a:off x="0" y="0"/>
          <a:ext cx="0" cy="0"/>
          <a:chOff x="0" y="0"/>
          <a:chExt cx="0" cy="0"/>
        </a:xfrm>
      </p:grpSpPr>
      <p:sp>
        <p:nvSpPr>
          <p:cNvPr id="13" name="Google Shape;13;p28"/>
          <p:cNvSpPr/>
          <p:nvPr/>
        </p:nvSpPr>
        <p:spPr>
          <a:xfrm>
            <a:off x="271750" y="212400"/>
            <a:ext cx="8600700" cy="4718700"/>
          </a:xfrm>
          <a:prstGeom prst="roundRect">
            <a:avLst>
              <a:gd fmla="val 377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8"/>
          <p:cNvSpPr txBox="1"/>
          <p:nvPr>
            <p:ph type="title"/>
          </p:nvPr>
        </p:nvSpPr>
        <p:spPr>
          <a:xfrm>
            <a:off x="713225" y="834300"/>
            <a:ext cx="3657600" cy="100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 name="Google Shape;15;p28"/>
          <p:cNvSpPr txBox="1"/>
          <p:nvPr>
            <p:ph idx="1" type="subTitle"/>
          </p:nvPr>
        </p:nvSpPr>
        <p:spPr>
          <a:xfrm>
            <a:off x="713225" y="1840200"/>
            <a:ext cx="3657600" cy="24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200"/>
              <a:buFont typeface="Open Sans"/>
              <a:buAutoNum type="arabicPeriod"/>
              <a:defRPr/>
            </a:lvl1pPr>
            <a:lvl2pPr lvl="1" algn="ctr">
              <a:lnSpc>
                <a:spcPct val="100000"/>
              </a:lnSpc>
              <a:spcBef>
                <a:spcPts val="1000"/>
              </a:spcBef>
              <a:spcAft>
                <a:spcPts val="0"/>
              </a:spcAft>
              <a:buClr>
                <a:srgbClr val="E76A28"/>
              </a:buClr>
              <a:buSzPts val="1200"/>
              <a:buFont typeface="Nunito Light"/>
              <a:buAutoNum type="alphaLcPeriod"/>
              <a:defRPr/>
            </a:lvl2pPr>
            <a:lvl3pPr lvl="2" algn="ctr">
              <a:lnSpc>
                <a:spcPct val="100000"/>
              </a:lnSpc>
              <a:spcBef>
                <a:spcPts val="0"/>
              </a:spcBef>
              <a:spcAft>
                <a:spcPts val="0"/>
              </a:spcAft>
              <a:buClr>
                <a:srgbClr val="E76A28"/>
              </a:buClr>
              <a:buSzPts val="1200"/>
              <a:buFont typeface="Nunito Light"/>
              <a:buAutoNum type="romanLcPeriod"/>
              <a:defRPr/>
            </a:lvl3pPr>
            <a:lvl4pPr lvl="3" algn="ctr">
              <a:lnSpc>
                <a:spcPct val="100000"/>
              </a:lnSpc>
              <a:spcBef>
                <a:spcPts val="0"/>
              </a:spcBef>
              <a:spcAft>
                <a:spcPts val="0"/>
              </a:spcAft>
              <a:buClr>
                <a:srgbClr val="E76A28"/>
              </a:buClr>
              <a:buSzPts val="1200"/>
              <a:buFont typeface="Nunito Light"/>
              <a:buAutoNum type="arabicPeriod"/>
              <a:defRPr/>
            </a:lvl4pPr>
            <a:lvl5pPr lvl="4" algn="ctr">
              <a:lnSpc>
                <a:spcPct val="100000"/>
              </a:lnSpc>
              <a:spcBef>
                <a:spcPts val="0"/>
              </a:spcBef>
              <a:spcAft>
                <a:spcPts val="0"/>
              </a:spcAft>
              <a:buClr>
                <a:srgbClr val="E76A28"/>
              </a:buClr>
              <a:buSzPts val="1200"/>
              <a:buFont typeface="Nunito Light"/>
              <a:buAutoNum type="alphaLcPeriod"/>
              <a:defRPr/>
            </a:lvl5pPr>
            <a:lvl6pPr lvl="5" algn="ctr">
              <a:lnSpc>
                <a:spcPct val="100000"/>
              </a:lnSpc>
              <a:spcBef>
                <a:spcPts val="0"/>
              </a:spcBef>
              <a:spcAft>
                <a:spcPts val="0"/>
              </a:spcAft>
              <a:buClr>
                <a:srgbClr val="999999"/>
              </a:buClr>
              <a:buSzPts val="1200"/>
              <a:buFont typeface="Nunito Light"/>
              <a:buAutoNum type="romanLcPeriod"/>
              <a:defRPr/>
            </a:lvl6pPr>
            <a:lvl7pPr lvl="6" algn="ctr">
              <a:lnSpc>
                <a:spcPct val="100000"/>
              </a:lnSpc>
              <a:spcBef>
                <a:spcPts val="0"/>
              </a:spcBef>
              <a:spcAft>
                <a:spcPts val="0"/>
              </a:spcAft>
              <a:buClr>
                <a:srgbClr val="999999"/>
              </a:buClr>
              <a:buSzPts val="1200"/>
              <a:buFont typeface="Nunito Light"/>
              <a:buAutoNum type="arabicPeriod"/>
              <a:defRPr/>
            </a:lvl7pPr>
            <a:lvl8pPr lvl="7" algn="ctr">
              <a:lnSpc>
                <a:spcPct val="100000"/>
              </a:lnSpc>
              <a:spcBef>
                <a:spcPts val="0"/>
              </a:spcBef>
              <a:spcAft>
                <a:spcPts val="0"/>
              </a:spcAft>
              <a:buClr>
                <a:srgbClr val="999999"/>
              </a:buClr>
              <a:buSzPts val="1200"/>
              <a:buFont typeface="Nunito Light"/>
              <a:buAutoNum type="alphaLcPeriod"/>
              <a:defRPr/>
            </a:lvl8pPr>
            <a:lvl9pPr lvl="8" algn="ctr">
              <a:lnSpc>
                <a:spcPct val="100000"/>
              </a:lnSpc>
              <a:spcBef>
                <a:spcPts val="0"/>
              </a:spcBef>
              <a:spcAft>
                <a:spcPts val="0"/>
              </a:spcAft>
              <a:buClr>
                <a:srgbClr val="999999"/>
              </a:buClr>
              <a:buSzPts val="1200"/>
              <a:buFont typeface="Nunito Light"/>
              <a:buAutoNum type="romanLcPeriod"/>
              <a:defRPr/>
            </a:lvl9pPr>
          </a:lstStyle>
          <a:p/>
        </p:txBody>
      </p:sp>
      <p:sp>
        <p:nvSpPr>
          <p:cNvPr id="16" name="Google Shape;16;p28"/>
          <p:cNvSpPr/>
          <p:nvPr>
            <p:ph idx="2" type="pic"/>
          </p:nvPr>
        </p:nvSpPr>
        <p:spPr>
          <a:xfrm>
            <a:off x="4925575" y="539500"/>
            <a:ext cx="3657600" cy="4064400"/>
          </a:xfrm>
          <a:prstGeom prst="roundRect">
            <a:avLst>
              <a:gd fmla="val 16667" name="adj"/>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 name="Shape 17"/>
        <p:cNvGrpSpPr/>
        <p:nvPr/>
      </p:nvGrpSpPr>
      <p:grpSpPr>
        <a:xfrm>
          <a:off x="0" y="0"/>
          <a:ext cx="0" cy="0"/>
          <a:chOff x="0" y="0"/>
          <a:chExt cx="0" cy="0"/>
        </a:xfrm>
      </p:grpSpPr>
      <p:sp>
        <p:nvSpPr>
          <p:cNvPr id="18" name="Google Shape;18;p29"/>
          <p:cNvSpPr/>
          <p:nvPr>
            <p:ph idx="2" type="pic"/>
          </p:nvPr>
        </p:nvSpPr>
        <p:spPr>
          <a:xfrm>
            <a:off x="271750" y="212400"/>
            <a:ext cx="8577900" cy="4718700"/>
          </a:xfrm>
          <a:prstGeom prst="roundRect">
            <a:avLst>
              <a:gd fmla="val 4096" name="adj"/>
            </a:avLst>
          </a:prstGeom>
          <a:noFill/>
          <a:ln cap="flat" cmpd="sng" w="9525">
            <a:solidFill>
              <a:schemeClr val="dk1"/>
            </a:solidFill>
            <a:prstDash val="solid"/>
            <a:round/>
            <a:headEnd len="sm" w="sm" type="none"/>
            <a:tailEnd len="sm" w="sm" type="none"/>
          </a:ln>
        </p:spPr>
      </p:sp>
      <p:sp>
        <p:nvSpPr>
          <p:cNvPr id="19" name="Google Shape;19;p29"/>
          <p:cNvSpPr txBox="1"/>
          <p:nvPr>
            <p:ph type="title"/>
          </p:nvPr>
        </p:nvSpPr>
        <p:spPr>
          <a:xfrm>
            <a:off x="720000" y="4014450"/>
            <a:ext cx="7704000" cy="572700"/>
          </a:xfrm>
          <a:prstGeom prst="rect">
            <a:avLst/>
          </a:prstGeom>
          <a:solidFill>
            <a:schemeClr val="accen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solidFill>
                  <a:schemeClr val="l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0" name="Shape 20"/>
        <p:cNvGrpSpPr/>
        <p:nvPr/>
      </p:nvGrpSpPr>
      <p:grpSpPr>
        <a:xfrm>
          <a:off x="0" y="0"/>
          <a:ext cx="0" cy="0"/>
          <a:chOff x="0" y="0"/>
          <a:chExt cx="0" cy="0"/>
        </a:xfrm>
      </p:grpSpPr>
      <p:sp>
        <p:nvSpPr>
          <p:cNvPr id="21" name="Google Shape;21;p30"/>
          <p:cNvSpPr txBox="1"/>
          <p:nvPr>
            <p:ph type="title"/>
          </p:nvPr>
        </p:nvSpPr>
        <p:spPr>
          <a:xfrm>
            <a:off x="3585113" y="1421100"/>
            <a:ext cx="4373700" cy="54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 name="Google Shape;22;p30"/>
          <p:cNvSpPr txBox="1"/>
          <p:nvPr>
            <p:ph idx="1" type="subTitle"/>
          </p:nvPr>
        </p:nvSpPr>
        <p:spPr>
          <a:xfrm>
            <a:off x="3585113" y="1893600"/>
            <a:ext cx="4373700" cy="182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200"/>
              <a:buAutoNum type="arabicPeriod"/>
              <a:defRPr/>
            </a:lvl1pPr>
            <a:lvl2pPr lvl="1" algn="ctr">
              <a:lnSpc>
                <a:spcPct val="100000"/>
              </a:lnSpc>
              <a:spcBef>
                <a:spcPts val="0"/>
              </a:spcBef>
              <a:spcAft>
                <a:spcPts val="0"/>
              </a:spcAft>
              <a:buSzPts val="1200"/>
              <a:buAutoNum type="alphaLcPeriod"/>
              <a:defRPr/>
            </a:lvl2pPr>
            <a:lvl3pPr lvl="2" algn="ctr">
              <a:lnSpc>
                <a:spcPct val="100000"/>
              </a:lnSpc>
              <a:spcBef>
                <a:spcPts val="0"/>
              </a:spcBef>
              <a:spcAft>
                <a:spcPts val="0"/>
              </a:spcAft>
              <a:buSzPts val="1200"/>
              <a:buAutoNum type="romanLcPeriod"/>
              <a:defRPr/>
            </a:lvl3pPr>
            <a:lvl4pPr lvl="3" algn="ctr">
              <a:lnSpc>
                <a:spcPct val="100000"/>
              </a:lnSpc>
              <a:spcBef>
                <a:spcPts val="0"/>
              </a:spcBef>
              <a:spcAft>
                <a:spcPts val="0"/>
              </a:spcAft>
              <a:buSzPts val="1200"/>
              <a:buAutoNum type="arabicPeriod"/>
              <a:defRPr/>
            </a:lvl4pPr>
            <a:lvl5pPr lvl="4" algn="ctr">
              <a:lnSpc>
                <a:spcPct val="100000"/>
              </a:lnSpc>
              <a:spcBef>
                <a:spcPts val="0"/>
              </a:spcBef>
              <a:spcAft>
                <a:spcPts val="0"/>
              </a:spcAft>
              <a:buSzPts val="1200"/>
              <a:buAutoNum type="alphaLcPeriod"/>
              <a:defRPr/>
            </a:lvl5pPr>
            <a:lvl6pPr lvl="5" algn="ctr">
              <a:lnSpc>
                <a:spcPct val="100000"/>
              </a:lnSpc>
              <a:spcBef>
                <a:spcPts val="0"/>
              </a:spcBef>
              <a:spcAft>
                <a:spcPts val="0"/>
              </a:spcAft>
              <a:buSzPts val="1200"/>
              <a:buAutoNum type="romanLcPeriod"/>
              <a:defRPr/>
            </a:lvl6pPr>
            <a:lvl7pPr lvl="6" algn="ctr">
              <a:lnSpc>
                <a:spcPct val="100000"/>
              </a:lnSpc>
              <a:spcBef>
                <a:spcPts val="0"/>
              </a:spcBef>
              <a:spcAft>
                <a:spcPts val="0"/>
              </a:spcAft>
              <a:buSzPts val="1200"/>
              <a:buAutoNum type="arabicPeriod"/>
              <a:defRPr/>
            </a:lvl7pPr>
            <a:lvl8pPr lvl="7" algn="ctr">
              <a:lnSpc>
                <a:spcPct val="100000"/>
              </a:lnSpc>
              <a:spcBef>
                <a:spcPts val="0"/>
              </a:spcBef>
              <a:spcAft>
                <a:spcPts val="0"/>
              </a:spcAft>
              <a:buSzPts val="1200"/>
              <a:buAutoNum type="alphaLcPeriod"/>
              <a:defRPr/>
            </a:lvl8pPr>
            <a:lvl9pPr lvl="8" algn="ctr">
              <a:lnSpc>
                <a:spcPct val="100000"/>
              </a:lnSpc>
              <a:spcBef>
                <a:spcPts val="0"/>
              </a:spcBef>
              <a:spcAft>
                <a:spcPts val="0"/>
              </a:spcAft>
              <a:buSzPts val="1200"/>
              <a:buAutoNum type="romanLcPeriod"/>
              <a:defRPr/>
            </a:lvl9pPr>
          </a:lstStyle>
          <a:p/>
        </p:txBody>
      </p:sp>
      <p:sp>
        <p:nvSpPr>
          <p:cNvPr id="23" name="Google Shape;23;p30"/>
          <p:cNvSpPr/>
          <p:nvPr/>
        </p:nvSpPr>
        <p:spPr>
          <a:xfrm>
            <a:off x="271750" y="212400"/>
            <a:ext cx="8600700" cy="4718700"/>
          </a:xfrm>
          <a:prstGeom prst="roundRect">
            <a:avLst>
              <a:gd fmla="val 377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4" name="Shape 24"/>
        <p:cNvGrpSpPr/>
        <p:nvPr/>
      </p:nvGrpSpPr>
      <p:grpSpPr>
        <a:xfrm>
          <a:off x="0" y="0"/>
          <a:ext cx="0" cy="0"/>
          <a:chOff x="0" y="0"/>
          <a:chExt cx="0" cy="0"/>
        </a:xfrm>
      </p:grpSpPr>
      <p:sp>
        <p:nvSpPr>
          <p:cNvPr id="25" name="Google Shape;25;p31"/>
          <p:cNvSpPr/>
          <p:nvPr/>
        </p:nvSpPr>
        <p:spPr>
          <a:xfrm>
            <a:off x="271750" y="212400"/>
            <a:ext cx="8600700" cy="4718700"/>
          </a:xfrm>
          <a:prstGeom prst="roundRect">
            <a:avLst>
              <a:gd fmla="val 377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1"/>
          <p:cNvSpPr txBox="1"/>
          <p:nvPr>
            <p:ph type="title"/>
          </p:nvPr>
        </p:nvSpPr>
        <p:spPr>
          <a:xfrm>
            <a:off x="2347938" y="540000"/>
            <a:ext cx="4448100" cy="10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72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1"/>
          <p:cNvSpPr txBox="1"/>
          <p:nvPr>
            <p:ph idx="1" type="subTitle"/>
          </p:nvPr>
        </p:nvSpPr>
        <p:spPr>
          <a:xfrm>
            <a:off x="2347900" y="1516409"/>
            <a:ext cx="4448100" cy="109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 name="Google Shape;28;p31"/>
          <p:cNvSpPr txBox="1"/>
          <p:nvPr/>
        </p:nvSpPr>
        <p:spPr>
          <a:xfrm>
            <a:off x="2574425" y="3611950"/>
            <a:ext cx="39951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1" i="0" lang="en-US" sz="1000" u="none" cap="none" strike="noStrike">
                <a:solidFill>
                  <a:schemeClr val="dk1"/>
                </a:solidFill>
                <a:latin typeface="Blinker"/>
                <a:ea typeface="Blinker"/>
                <a:cs typeface="Blinker"/>
                <a:sym typeface="Blinker"/>
              </a:rPr>
              <a:t>CREDITS:</a:t>
            </a:r>
            <a:r>
              <a:rPr b="0" i="0" lang="en-US" sz="1000" u="none" cap="none" strike="noStrike">
                <a:solidFill>
                  <a:schemeClr val="dk1"/>
                </a:solidFill>
                <a:latin typeface="Blinker"/>
                <a:ea typeface="Blinker"/>
                <a:cs typeface="Blinker"/>
                <a:sym typeface="Blinker"/>
              </a:rPr>
              <a:t> This presentation template was created by </a:t>
            </a:r>
            <a:r>
              <a:rPr b="1" i="0" lang="en-US" sz="1000" u="sng" cap="none" strike="noStrike">
                <a:solidFill>
                  <a:schemeClr val="hlink"/>
                </a:solidFill>
                <a:latin typeface="Blinker"/>
                <a:ea typeface="Blinker"/>
                <a:cs typeface="Blinker"/>
                <a:sym typeface="Blinker"/>
                <a:hlinkClick r:id="rId2"/>
              </a:rPr>
              <a:t>Slidesgo</a:t>
            </a:r>
            <a:r>
              <a:rPr b="0" i="0" lang="en-US" sz="1000" u="none" cap="none" strike="noStrike">
                <a:solidFill>
                  <a:schemeClr val="dk1"/>
                </a:solidFill>
                <a:latin typeface="Blinker"/>
                <a:ea typeface="Blinker"/>
                <a:cs typeface="Blinker"/>
                <a:sym typeface="Blinker"/>
              </a:rPr>
              <a:t>, and includes icons by </a:t>
            </a:r>
            <a:r>
              <a:rPr b="1" i="0" lang="en-US" sz="1000" u="sng" cap="none" strike="noStrike">
                <a:solidFill>
                  <a:schemeClr val="dk1"/>
                </a:solidFill>
                <a:latin typeface="Blinker"/>
                <a:ea typeface="Blinker"/>
                <a:cs typeface="Blinker"/>
                <a:sym typeface="Blinker"/>
                <a:hlinkClick r:id="rId3">
                  <a:extLst>
                    <a:ext uri="{A12FA001-AC4F-418D-AE19-62706E023703}">
                      <ahyp:hlinkClr val="tx"/>
                    </a:ext>
                  </a:extLst>
                </a:hlinkClick>
              </a:rPr>
              <a:t>Flaticon</a:t>
            </a:r>
            <a:r>
              <a:rPr b="0" i="0" lang="en-US" sz="1000" u="none" cap="none" strike="noStrike">
                <a:solidFill>
                  <a:schemeClr val="dk1"/>
                </a:solidFill>
                <a:latin typeface="Blinker"/>
                <a:ea typeface="Blinker"/>
                <a:cs typeface="Blinker"/>
                <a:sym typeface="Blinker"/>
              </a:rPr>
              <a:t>, and infographics &amp; images by </a:t>
            </a:r>
            <a:r>
              <a:rPr b="1" i="0" lang="en-US" sz="1000" u="sng" cap="none" strike="noStrike">
                <a:solidFill>
                  <a:schemeClr val="dk1"/>
                </a:solidFill>
                <a:latin typeface="Blinker"/>
                <a:ea typeface="Blinker"/>
                <a:cs typeface="Blinker"/>
                <a:sym typeface="Blinker"/>
                <a:hlinkClick r:id="rId4">
                  <a:extLst>
                    <a:ext uri="{A12FA001-AC4F-418D-AE19-62706E023703}">
                      <ahyp:hlinkClr val="tx"/>
                    </a:ext>
                  </a:extLst>
                </a:hlinkClick>
              </a:rPr>
              <a:t>Freepik</a:t>
            </a:r>
            <a:r>
              <a:rPr b="0" i="0" lang="en-US" sz="1000" u="sng" cap="none" strike="noStrike">
                <a:solidFill>
                  <a:schemeClr val="dk1"/>
                </a:solidFill>
                <a:latin typeface="Blinker"/>
                <a:ea typeface="Blinker"/>
                <a:cs typeface="Blinker"/>
                <a:sym typeface="Blinker"/>
              </a:rPr>
              <a:t> </a:t>
            </a:r>
            <a:endParaRPr b="1" i="0" sz="1000" u="sng" cap="none" strike="noStrike">
              <a:solidFill>
                <a:schemeClr val="dk1"/>
              </a:solidFill>
              <a:latin typeface="Blinker"/>
              <a:ea typeface="Blinker"/>
              <a:cs typeface="Blinker"/>
              <a:sym typeface="Blinke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32"/>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32"/>
          <p:cNvSpPr/>
          <p:nvPr/>
        </p:nvSpPr>
        <p:spPr>
          <a:xfrm>
            <a:off x="271750" y="212400"/>
            <a:ext cx="8600700" cy="4718700"/>
          </a:xfrm>
          <a:prstGeom prst="roundRect">
            <a:avLst>
              <a:gd fmla="val 377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33"/>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34" name="Google Shape;34;p33"/>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5" name="Google Shape;35;p33"/>
          <p:cNvSpPr/>
          <p:nvPr/>
        </p:nvSpPr>
        <p:spPr>
          <a:xfrm>
            <a:off x="271750" y="212400"/>
            <a:ext cx="8600700" cy="4718700"/>
          </a:xfrm>
          <a:prstGeom prst="roundRect">
            <a:avLst>
              <a:gd fmla="val 377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7" name="Shape 37"/>
        <p:cNvGrpSpPr/>
        <p:nvPr/>
      </p:nvGrpSpPr>
      <p:grpSpPr>
        <a:xfrm>
          <a:off x="0" y="0"/>
          <a:ext cx="0" cy="0"/>
          <a:chOff x="0" y="0"/>
          <a:chExt cx="0" cy="0"/>
        </a:xfrm>
      </p:grpSpPr>
      <p:sp>
        <p:nvSpPr>
          <p:cNvPr id="38" name="Google Shape;38;p35"/>
          <p:cNvSpPr/>
          <p:nvPr/>
        </p:nvSpPr>
        <p:spPr>
          <a:xfrm>
            <a:off x="271750" y="212400"/>
            <a:ext cx="8600700" cy="4718700"/>
          </a:xfrm>
          <a:prstGeom prst="roundRect">
            <a:avLst>
              <a:gd fmla="val 377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Blinker"/>
              <a:buNone/>
              <a:defRPr b="1" i="0" sz="3000" u="none" cap="none" strike="noStrike">
                <a:solidFill>
                  <a:schemeClr val="dk1"/>
                </a:solidFill>
                <a:latin typeface="Blinker"/>
                <a:ea typeface="Blinker"/>
                <a:cs typeface="Blinker"/>
                <a:sym typeface="Blinker"/>
              </a:defRPr>
            </a:lvl1pPr>
            <a:lvl2pPr lvl="1" marR="0" rtl="0" algn="l">
              <a:lnSpc>
                <a:spcPct val="100000"/>
              </a:lnSpc>
              <a:spcBef>
                <a:spcPts val="0"/>
              </a:spcBef>
              <a:spcAft>
                <a:spcPts val="0"/>
              </a:spcAft>
              <a:buClr>
                <a:schemeClr val="dk1"/>
              </a:buClr>
              <a:buSzPts val="3000"/>
              <a:buFont typeface="Blinker"/>
              <a:buNone/>
              <a:defRPr b="1" i="0" sz="3000" u="none" cap="none" strike="noStrike">
                <a:solidFill>
                  <a:schemeClr val="dk1"/>
                </a:solidFill>
                <a:latin typeface="Blinker"/>
                <a:ea typeface="Blinker"/>
                <a:cs typeface="Blinker"/>
                <a:sym typeface="Blinker"/>
              </a:defRPr>
            </a:lvl2pPr>
            <a:lvl3pPr lvl="2" marR="0" rtl="0" algn="l">
              <a:lnSpc>
                <a:spcPct val="100000"/>
              </a:lnSpc>
              <a:spcBef>
                <a:spcPts val="0"/>
              </a:spcBef>
              <a:spcAft>
                <a:spcPts val="0"/>
              </a:spcAft>
              <a:buClr>
                <a:schemeClr val="dk1"/>
              </a:buClr>
              <a:buSzPts val="3000"/>
              <a:buFont typeface="Blinker"/>
              <a:buNone/>
              <a:defRPr b="1" i="0" sz="3000" u="none" cap="none" strike="noStrike">
                <a:solidFill>
                  <a:schemeClr val="dk1"/>
                </a:solidFill>
                <a:latin typeface="Blinker"/>
                <a:ea typeface="Blinker"/>
                <a:cs typeface="Blinker"/>
                <a:sym typeface="Blinker"/>
              </a:defRPr>
            </a:lvl3pPr>
            <a:lvl4pPr lvl="3" marR="0" rtl="0" algn="l">
              <a:lnSpc>
                <a:spcPct val="100000"/>
              </a:lnSpc>
              <a:spcBef>
                <a:spcPts val="0"/>
              </a:spcBef>
              <a:spcAft>
                <a:spcPts val="0"/>
              </a:spcAft>
              <a:buClr>
                <a:schemeClr val="dk1"/>
              </a:buClr>
              <a:buSzPts val="3000"/>
              <a:buFont typeface="Blinker"/>
              <a:buNone/>
              <a:defRPr b="1" i="0" sz="3000" u="none" cap="none" strike="noStrike">
                <a:solidFill>
                  <a:schemeClr val="dk1"/>
                </a:solidFill>
                <a:latin typeface="Blinker"/>
                <a:ea typeface="Blinker"/>
                <a:cs typeface="Blinker"/>
                <a:sym typeface="Blinker"/>
              </a:defRPr>
            </a:lvl4pPr>
            <a:lvl5pPr lvl="4" marR="0" rtl="0" algn="l">
              <a:lnSpc>
                <a:spcPct val="100000"/>
              </a:lnSpc>
              <a:spcBef>
                <a:spcPts val="0"/>
              </a:spcBef>
              <a:spcAft>
                <a:spcPts val="0"/>
              </a:spcAft>
              <a:buClr>
                <a:schemeClr val="dk1"/>
              </a:buClr>
              <a:buSzPts val="3000"/>
              <a:buFont typeface="Blinker"/>
              <a:buNone/>
              <a:defRPr b="1" i="0" sz="3000" u="none" cap="none" strike="noStrike">
                <a:solidFill>
                  <a:schemeClr val="dk1"/>
                </a:solidFill>
                <a:latin typeface="Blinker"/>
                <a:ea typeface="Blinker"/>
                <a:cs typeface="Blinker"/>
                <a:sym typeface="Blinker"/>
              </a:defRPr>
            </a:lvl5pPr>
            <a:lvl6pPr lvl="5" marR="0" rtl="0" algn="l">
              <a:lnSpc>
                <a:spcPct val="100000"/>
              </a:lnSpc>
              <a:spcBef>
                <a:spcPts val="0"/>
              </a:spcBef>
              <a:spcAft>
                <a:spcPts val="0"/>
              </a:spcAft>
              <a:buClr>
                <a:schemeClr val="dk1"/>
              </a:buClr>
              <a:buSzPts val="3000"/>
              <a:buFont typeface="Blinker"/>
              <a:buNone/>
              <a:defRPr b="1" i="0" sz="3000" u="none" cap="none" strike="noStrike">
                <a:solidFill>
                  <a:schemeClr val="dk1"/>
                </a:solidFill>
                <a:latin typeface="Blinker"/>
                <a:ea typeface="Blinker"/>
                <a:cs typeface="Blinker"/>
                <a:sym typeface="Blinker"/>
              </a:defRPr>
            </a:lvl6pPr>
            <a:lvl7pPr lvl="6" marR="0" rtl="0" algn="l">
              <a:lnSpc>
                <a:spcPct val="100000"/>
              </a:lnSpc>
              <a:spcBef>
                <a:spcPts val="0"/>
              </a:spcBef>
              <a:spcAft>
                <a:spcPts val="0"/>
              </a:spcAft>
              <a:buClr>
                <a:schemeClr val="dk1"/>
              </a:buClr>
              <a:buSzPts val="3000"/>
              <a:buFont typeface="Blinker"/>
              <a:buNone/>
              <a:defRPr b="1" i="0" sz="3000" u="none" cap="none" strike="noStrike">
                <a:solidFill>
                  <a:schemeClr val="dk1"/>
                </a:solidFill>
                <a:latin typeface="Blinker"/>
                <a:ea typeface="Blinker"/>
                <a:cs typeface="Blinker"/>
                <a:sym typeface="Blinker"/>
              </a:defRPr>
            </a:lvl7pPr>
            <a:lvl8pPr lvl="7" marR="0" rtl="0" algn="l">
              <a:lnSpc>
                <a:spcPct val="100000"/>
              </a:lnSpc>
              <a:spcBef>
                <a:spcPts val="0"/>
              </a:spcBef>
              <a:spcAft>
                <a:spcPts val="0"/>
              </a:spcAft>
              <a:buClr>
                <a:schemeClr val="dk1"/>
              </a:buClr>
              <a:buSzPts val="3000"/>
              <a:buFont typeface="Blinker"/>
              <a:buNone/>
              <a:defRPr b="1" i="0" sz="3000" u="none" cap="none" strike="noStrike">
                <a:solidFill>
                  <a:schemeClr val="dk1"/>
                </a:solidFill>
                <a:latin typeface="Blinker"/>
                <a:ea typeface="Blinker"/>
                <a:cs typeface="Blinker"/>
                <a:sym typeface="Blinker"/>
              </a:defRPr>
            </a:lvl8pPr>
            <a:lvl9pPr lvl="8" marR="0" rtl="0" algn="l">
              <a:lnSpc>
                <a:spcPct val="100000"/>
              </a:lnSpc>
              <a:spcBef>
                <a:spcPts val="0"/>
              </a:spcBef>
              <a:spcAft>
                <a:spcPts val="0"/>
              </a:spcAft>
              <a:buClr>
                <a:schemeClr val="dk1"/>
              </a:buClr>
              <a:buSzPts val="3000"/>
              <a:buFont typeface="Blinker"/>
              <a:buNone/>
              <a:defRPr b="1" i="0" sz="3000" u="none" cap="none" strike="noStrike">
                <a:solidFill>
                  <a:schemeClr val="dk1"/>
                </a:solidFill>
                <a:latin typeface="Blinker"/>
                <a:ea typeface="Blinker"/>
                <a:cs typeface="Blinker"/>
                <a:sym typeface="Blinker"/>
              </a:defRPr>
            </a:lvl9pPr>
          </a:lstStyle>
          <a:p/>
        </p:txBody>
      </p:sp>
      <p:sp>
        <p:nvSpPr>
          <p:cNvPr id="7" name="Google Shape;7;p26"/>
          <p:cNvSpPr txBox="1"/>
          <p:nvPr>
            <p:ph idx="1" type="body"/>
          </p:nvPr>
        </p:nvSpPr>
        <p:spPr>
          <a:xfrm>
            <a:off x="713225" y="1187600"/>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1pPr>
            <a:lvl2pPr indent="-304800" lvl="1" marL="9144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2pPr>
            <a:lvl3pPr indent="-304800" lvl="2" marL="13716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3pPr>
            <a:lvl4pPr indent="-304800" lvl="3" marL="18288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4pPr>
            <a:lvl5pPr indent="-304800" lvl="4" marL="22860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5pPr>
            <a:lvl6pPr indent="-304800" lvl="5" marL="27432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6pPr>
            <a:lvl7pPr indent="-304800" lvl="6" marL="32004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7pPr>
            <a:lvl8pPr indent="-304800" lvl="7" marL="36576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8pPr>
            <a:lvl9pPr indent="-304800" lvl="8" marL="41148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22.png"/><Relationship Id="rId6"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blynk.cloud/"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
          <p:cNvSpPr txBox="1"/>
          <p:nvPr>
            <p:ph type="ctrTitle"/>
          </p:nvPr>
        </p:nvSpPr>
        <p:spPr>
          <a:xfrm>
            <a:off x="1280100" y="2289700"/>
            <a:ext cx="6606600" cy="164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sz="3500"/>
              <a:t>MONITOR AND CONTROL </a:t>
            </a:r>
            <a:br>
              <a:rPr lang="en-US" sz="3500"/>
            </a:br>
            <a:r>
              <a:rPr lang="en-US" sz="3500"/>
              <a:t>YOUR IRRIGATION SYSTEM WITH MOBILE APP</a:t>
            </a:r>
            <a:endParaRPr/>
          </a:p>
        </p:txBody>
      </p:sp>
      <p:sp>
        <p:nvSpPr>
          <p:cNvPr id="44" name="Google Shape;44;p1"/>
          <p:cNvSpPr txBox="1"/>
          <p:nvPr>
            <p:ph idx="1" type="subTitle"/>
          </p:nvPr>
        </p:nvSpPr>
        <p:spPr>
          <a:xfrm>
            <a:off x="2307600" y="3821199"/>
            <a:ext cx="4528800" cy="98612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sz="1800">
                <a:latin typeface="Calibri"/>
                <a:ea typeface="Calibri"/>
                <a:cs typeface="Calibri"/>
                <a:sym typeface="Calibri"/>
              </a:rPr>
              <a:t>Phùng Hữu Thành – 21110301</a:t>
            </a:r>
            <a:endParaRPr/>
          </a:p>
          <a:p>
            <a:pPr indent="0" lvl="0" marL="0" rtl="0" algn="ctr">
              <a:lnSpc>
                <a:spcPct val="100000"/>
              </a:lnSpc>
              <a:spcBef>
                <a:spcPts val="0"/>
              </a:spcBef>
              <a:spcAft>
                <a:spcPts val="0"/>
              </a:spcAft>
              <a:buSzPts val="1200"/>
              <a:buNone/>
            </a:pPr>
            <a:r>
              <a:rPr lang="en-US" sz="1800">
                <a:latin typeface="Calibri"/>
                <a:ea typeface="Calibri"/>
                <a:cs typeface="Calibri"/>
                <a:sym typeface="Calibri"/>
              </a:rPr>
              <a:t>Phan Vũ Thắng – 21110304 </a:t>
            </a:r>
            <a:endParaRPr/>
          </a:p>
          <a:p>
            <a:pPr indent="0" lvl="0" marL="0" rtl="0" algn="ctr">
              <a:lnSpc>
                <a:spcPct val="100000"/>
              </a:lnSpc>
              <a:spcBef>
                <a:spcPts val="0"/>
              </a:spcBef>
              <a:spcAft>
                <a:spcPts val="0"/>
              </a:spcAft>
              <a:buSzPts val="1200"/>
              <a:buNone/>
            </a:pPr>
            <a:r>
              <a:rPr lang="en-US" sz="1800">
                <a:latin typeface="Calibri"/>
                <a:ea typeface="Calibri"/>
                <a:cs typeface="Calibri"/>
                <a:sym typeface="Calibri"/>
              </a:rPr>
              <a:t>Nguyễn Trường Thịnh – 21110311 </a:t>
            </a:r>
            <a:endParaRPr/>
          </a:p>
        </p:txBody>
      </p:sp>
      <p:pic>
        <p:nvPicPr>
          <p:cNvPr id="45" name="Google Shape;45;p1"/>
          <p:cNvPicPr preferRelativeResize="0"/>
          <p:nvPr/>
        </p:nvPicPr>
        <p:blipFill rotWithShape="1">
          <a:blip r:embed="rId3">
            <a:alphaModFix/>
          </a:blip>
          <a:srcRect b="0" l="0" r="0" t="0"/>
          <a:stretch/>
        </p:blipFill>
        <p:spPr>
          <a:xfrm>
            <a:off x="2641999" y="58525"/>
            <a:ext cx="3860152" cy="2132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0"/>
          <p:cNvSpPr txBox="1"/>
          <p:nvPr>
            <p:ph idx="1" type="subTitle"/>
          </p:nvPr>
        </p:nvSpPr>
        <p:spPr>
          <a:xfrm>
            <a:off x="311313" y="626077"/>
            <a:ext cx="8412480" cy="516924"/>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200"/>
              <a:buNone/>
            </a:pPr>
            <a:r>
              <a:rPr b="1" lang="en-US" sz="1800">
                <a:latin typeface="Times New Roman"/>
                <a:ea typeface="Times New Roman"/>
                <a:cs typeface="Times New Roman"/>
                <a:sym typeface="Times New Roman"/>
              </a:rPr>
              <a:t>Bước 3:</a:t>
            </a:r>
            <a:r>
              <a:rPr lang="en-US" sz="1800">
                <a:latin typeface="Times New Roman"/>
                <a:ea typeface="Times New Roman"/>
                <a:cs typeface="Times New Roman"/>
                <a:sym typeface="Times New Roman"/>
              </a:rPr>
              <a:t> Tạo Gauge đo nhiệt độ và độ ẩm và độ ẩm đất</a:t>
            </a:r>
            <a:endParaRPr sz="1800">
              <a:latin typeface="Calibri"/>
              <a:ea typeface="Calibri"/>
              <a:cs typeface="Calibri"/>
              <a:sym typeface="Calibri"/>
            </a:endParaRPr>
          </a:p>
        </p:txBody>
      </p:sp>
      <p:pic>
        <p:nvPicPr>
          <p:cNvPr descr="A screenshot of a device&#10;&#10;Description automatically generated" id="105" name="Google Shape;105;p10"/>
          <p:cNvPicPr preferRelativeResize="0"/>
          <p:nvPr/>
        </p:nvPicPr>
        <p:blipFill rotWithShape="1">
          <a:blip r:embed="rId3">
            <a:alphaModFix/>
          </a:blip>
          <a:srcRect b="0" l="0" r="0" t="0"/>
          <a:stretch/>
        </p:blipFill>
        <p:spPr>
          <a:xfrm>
            <a:off x="420206" y="1718310"/>
            <a:ext cx="8303587" cy="2188845"/>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ph idx="1" type="subTitle"/>
          </p:nvPr>
        </p:nvSpPr>
        <p:spPr>
          <a:xfrm>
            <a:off x="228600" y="328896"/>
            <a:ext cx="8412480" cy="1065563"/>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200"/>
              <a:buNone/>
            </a:pPr>
            <a:r>
              <a:rPr b="1" lang="en-US" sz="1800">
                <a:latin typeface="Times New Roman"/>
                <a:ea typeface="Times New Roman"/>
                <a:cs typeface="Times New Roman"/>
                <a:sym typeface="Times New Roman"/>
              </a:rPr>
              <a:t>Bước 4:</a:t>
            </a:r>
            <a:r>
              <a:rPr lang="en-US" sz="1800">
                <a:latin typeface="Times New Roman"/>
                <a:ea typeface="Times New Roman"/>
                <a:cs typeface="Times New Roman"/>
                <a:sym typeface="Times New Roman"/>
              </a:rPr>
              <a:t> Tiếp theo, chọn Datastreams -&gt; Virtual Pin -&gt; nhập đầy đủ datastream của Pin -&gt; Create để Xây dựng datastreams cho từng gauge</a:t>
            </a:r>
            <a:endParaRPr sz="1800">
              <a:latin typeface="Calibri"/>
              <a:ea typeface="Calibri"/>
              <a:cs typeface="Calibri"/>
              <a:sym typeface="Calibri"/>
            </a:endParaRPr>
          </a:p>
        </p:txBody>
      </p:sp>
      <p:pic>
        <p:nvPicPr>
          <p:cNvPr descr="A screenshot of a computer&#10;&#10;Description automatically generated" id="111" name="Google Shape;111;p11"/>
          <p:cNvPicPr preferRelativeResize="0"/>
          <p:nvPr/>
        </p:nvPicPr>
        <p:blipFill rotWithShape="1">
          <a:blip r:embed="rId3">
            <a:alphaModFix/>
          </a:blip>
          <a:srcRect b="0" l="0" r="0" t="0"/>
          <a:stretch/>
        </p:blipFill>
        <p:spPr>
          <a:xfrm>
            <a:off x="1431980" y="1516380"/>
            <a:ext cx="6280040" cy="3188018"/>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ph idx="1" type="subTitle"/>
          </p:nvPr>
        </p:nvSpPr>
        <p:spPr>
          <a:xfrm>
            <a:off x="228600" y="328896"/>
            <a:ext cx="8412480" cy="1065563"/>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200"/>
              <a:buNone/>
            </a:pPr>
            <a:r>
              <a:rPr b="1" lang="en-US" sz="1800">
                <a:latin typeface="Times New Roman"/>
                <a:ea typeface="Times New Roman"/>
                <a:cs typeface="Times New Roman"/>
                <a:sym typeface="Times New Roman"/>
              </a:rPr>
              <a:t>Bước 4:</a:t>
            </a:r>
            <a:r>
              <a:rPr lang="en-US" sz="1800">
                <a:latin typeface="Times New Roman"/>
                <a:ea typeface="Times New Roman"/>
                <a:cs typeface="Times New Roman"/>
                <a:sym typeface="Times New Roman"/>
              </a:rPr>
              <a:t> Tiếp theo, chọn Datastreams -&gt; Virtual Pin -&gt; nhập đầy đủ datastream của Pin -&gt; Create để Xây dựng datastreams cho từng gauge</a:t>
            </a:r>
            <a:endParaRPr sz="1800">
              <a:latin typeface="Calibri"/>
              <a:ea typeface="Calibri"/>
              <a:cs typeface="Calibri"/>
              <a:sym typeface="Calibri"/>
            </a:endParaRPr>
          </a:p>
        </p:txBody>
      </p:sp>
      <p:pic>
        <p:nvPicPr>
          <p:cNvPr descr="A screenshot of a computer&#10;&#10;Description automatically generated" id="117" name="Google Shape;117;p12"/>
          <p:cNvPicPr preferRelativeResize="0"/>
          <p:nvPr/>
        </p:nvPicPr>
        <p:blipFill rotWithShape="1">
          <a:blip r:embed="rId3">
            <a:alphaModFix/>
          </a:blip>
          <a:srcRect b="0" l="0" r="0" t="0"/>
          <a:stretch/>
        </p:blipFill>
        <p:spPr>
          <a:xfrm>
            <a:off x="1326673" y="1544637"/>
            <a:ext cx="6490653" cy="3060424"/>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3"/>
          <p:cNvSpPr txBox="1"/>
          <p:nvPr>
            <p:ph idx="1" type="subTitle"/>
          </p:nvPr>
        </p:nvSpPr>
        <p:spPr>
          <a:xfrm>
            <a:off x="228600" y="328896"/>
            <a:ext cx="8412480" cy="1065563"/>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200"/>
              <a:buNone/>
            </a:pPr>
            <a:r>
              <a:rPr b="1" lang="en-US" sz="1800">
                <a:latin typeface="Times New Roman"/>
                <a:ea typeface="Times New Roman"/>
                <a:cs typeface="Times New Roman"/>
                <a:sym typeface="Times New Roman"/>
              </a:rPr>
              <a:t>Bước 4:</a:t>
            </a:r>
            <a:r>
              <a:rPr lang="en-US" sz="1800">
                <a:latin typeface="Times New Roman"/>
                <a:ea typeface="Times New Roman"/>
                <a:cs typeface="Times New Roman"/>
                <a:sym typeface="Times New Roman"/>
              </a:rPr>
              <a:t> Tiếp theo, chọn Datastreams -&gt; Virtual Pin -&gt; nhập đầy đủ datastream của Pin -&gt; Create để Xây dựng datastreams cho từng gauge</a:t>
            </a:r>
            <a:endParaRPr sz="1800">
              <a:latin typeface="Calibri"/>
              <a:ea typeface="Calibri"/>
              <a:cs typeface="Calibri"/>
              <a:sym typeface="Calibri"/>
            </a:endParaRPr>
          </a:p>
        </p:txBody>
      </p:sp>
      <p:pic>
        <p:nvPicPr>
          <p:cNvPr descr="A screenshot of a computer&#10;&#10;Description automatically generated" id="123" name="Google Shape;123;p13"/>
          <p:cNvPicPr preferRelativeResize="0"/>
          <p:nvPr/>
        </p:nvPicPr>
        <p:blipFill rotWithShape="1">
          <a:blip r:embed="rId3">
            <a:alphaModFix/>
          </a:blip>
          <a:srcRect b="0" l="0" r="0" t="0"/>
          <a:stretch/>
        </p:blipFill>
        <p:spPr>
          <a:xfrm>
            <a:off x="1497726" y="1544637"/>
            <a:ext cx="6148547" cy="3037139"/>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4"/>
          <p:cNvSpPr txBox="1"/>
          <p:nvPr>
            <p:ph idx="1" type="subTitle"/>
          </p:nvPr>
        </p:nvSpPr>
        <p:spPr>
          <a:xfrm>
            <a:off x="228600" y="328896"/>
            <a:ext cx="8412480" cy="1065563"/>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200"/>
              <a:buNone/>
            </a:pPr>
            <a:r>
              <a:rPr b="1" lang="en-US" sz="1800">
                <a:latin typeface="Times New Roman"/>
                <a:ea typeface="Times New Roman"/>
                <a:cs typeface="Times New Roman"/>
                <a:sym typeface="Times New Roman"/>
              </a:rPr>
              <a:t>Bước 5:</a:t>
            </a:r>
            <a:r>
              <a:rPr lang="en-US" sz="1800">
                <a:latin typeface="Times New Roman"/>
                <a:ea typeface="Times New Roman"/>
                <a:cs typeface="Times New Roman"/>
                <a:sym typeface="Times New Roman"/>
              </a:rPr>
              <a:t> Tạo 2 nút </a:t>
            </a:r>
            <a:endParaRPr sz="1800">
              <a:latin typeface="Calibri"/>
              <a:ea typeface="Calibri"/>
              <a:cs typeface="Calibri"/>
              <a:sym typeface="Calibri"/>
            </a:endParaRPr>
          </a:p>
        </p:txBody>
      </p:sp>
      <p:pic>
        <p:nvPicPr>
          <p:cNvPr descr="A screenshot of a computer&#10;&#10;Description automatically generated" id="129" name="Google Shape;129;p14"/>
          <p:cNvPicPr preferRelativeResize="0"/>
          <p:nvPr/>
        </p:nvPicPr>
        <p:blipFill rotWithShape="1">
          <a:blip r:embed="rId3">
            <a:alphaModFix/>
          </a:blip>
          <a:srcRect b="0" l="0" r="0" t="0"/>
          <a:stretch/>
        </p:blipFill>
        <p:spPr>
          <a:xfrm>
            <a:off x="2887612" y="911258"/>
            <a:ext cx="5753468" cy="1817370"/>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pic>
        <p:nvPicPr>
          <p:cNvPr descr="A screenshot of a computer&#10;&#10;Description automatically generated" id="130" name="Google Shape;130;p14"/>
          <p:cNvPicPr preferRelativeResize="0"/>
          <p:nvPr/>
        </p:nvPicPr>
        <p:blipFill rotWithShape="1">
          <a:blip r:embed="rId4">
            <a:alphaModFix/>
          </a:blip>
          <a:srcRect b="0" l="0" r="0" t="0"/>
          <a:stretch/>
        </p:blipFill>
        <p:spPr>
          <a:xfrm>
            <a:off x="2490034" y="2877357"/>
            <a:ext cx="6151046" cy="1817370"/>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
        <p:nvSpPr>
          <p:cNvPr id="131" name="Google Shape;131;p14"/>
          <p:cNvSpPr txBox="1"/>
          <p:nvPr/>
        </p:nvSpPr>
        <p:spPr>
          <a:xfrm>
            <a:off x="-359846" y="3040114"/>
            <a:ext cx="8412480" cy="1065563"/>
          </a:xfrm>
          <a:prstGeom prst="rect">
            <a:avLst/>
          </a:prstGeom>
          <a:noFill/>
          <a:ln>
            <a:noFill/>
          </a:ln>
        </p:spPr>
        <p:txBody>
          <a:bodyPr anchorCtr="0" anchor="t" bIns="91425" lIns="91425" spcFirstLastPara="1" rIns="91425" wrap="square" tIns="91425">
            <a:noAutofit/>
          </a:bodyPr>
          <a:lstStyle/>
          <a:p>
            <a:pPr indent="0" lvl="1" marL="914400" marR="0" rtl="0" algn="l">
              <a:lnSpc>
                <a:spcPct val="150000"/>
              </a:lnSpc>
              <a:spcBef>
                <a:spcPts val="0"/>
              </a:spcBef>
              <a:spcAft>
                <a:spcPts val="0"/>
              </a:spcAft>
              <a:buClr>
                <a:schemeClr val="dk1"/>
              </a:buClr>
              <a:buSzPts val="1200"/>
              <a:buFont typeface="Blinker"/>
              <a:buNone/>
            </a:pPr>
            <a:r>
              <a:rPr b="0" i="0" lang="en-US" sz="1800" u="none" cap="none" strike="noStrike">
                <a:solidFill>
                  <a:schemeClr val="dk1"/>
                </a:solidFill>
                <a:latin typeface="Times New Roman"/>
                <a:ea typeface="Times New Roman"/>
                <a:cs typeface="Times New Roman"/>
                <a:sym typeface="Times New Roman"/>
              </a:rPr>
              <a:t>Đóng mở đèn</a:t>
            </a:r>
            <a:endParaRPr b="0" i="0" sz="1800" u="none" cap="none" strike="noStrike">
              <a:solidFill>
                <a:schemeClr val="dk1"/>
              </a:solidFill>
              <a:latin typeface="Calibri"/>
              <a:ea typeface="Calibri"/>
              <a:cs typeface="Calibri"/>
              <a:sym typeface="Calibri"/>
            </a:endParaRPr>
          </a:p>
        </p:txBody>
      </p:sp>
      <p:sp>
        <p:nvSpPr>
          <p:cNvPr id="132" name="Google Shape;132;p14"/>
          <p:cNvSpPr txBox="1"/>
          <p:nvPr/>
        </p:nvSpPr>
        <p:spPr>
          <a:xfrm>
            <a:off x="106680" y="1164511"/>
            <a:ext cx="8412480" cy="1065563"/>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Clr>
                <a:schemeClr val="accent2"/>
              </a:buClr>
              <a:buSzPts val="1200"/>
              <a:buFont typeface="Blinker"/>
              <a:buNone/>
            </a:pPr>
            <a:r>
              <a:rPr b="0" i="0" lang="en-US" sz="1800" u="none" cap="none" strike="noStrike">
                <a:solidFill>
                  <a:schemeClr val="dk1"/>
                </a:solidFill>
                <a:latin typeface="Times New Roman"/>
                <a:ea typeface="Times New Roman"/>
                <a:cs typeface="Times New Roman"/>
                <a:sym typeface="Times New Roman"/>
              </a:rPr>
              <a:t>Đóng mở bơm nước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5"/>
          <p:cNvSpPr txBox="1"/>
          <p:nvPr>
            <p:ph idx="1" type="subTitle"/>
          </p:nvPr>
        </p:nvSpPr>
        <p:spPr>
          <a:xfrm>
            <a:off x="228599" y="295290"/>
            <a:ext cx="8290560" cy="1065563"/>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200"/>
              <a:buNone/>
            </a:pPr>
            <a:r>
              <a:rPr b="1" lang="en-US" sz="1800">
                <a:latin typeface="Times New Roman"/>
                <a:ea typeface="Times New Roman"/>
                <a:cs typeface="Times New Roman"/>
                <a:sym typeface="Times New Roman"/>
              </a:rPr>
              <a:t>Bước 6:</a:t>
            </a:r>
            <a:r>
              <a:rPr lang="en-US" sz="1800">
                <a:latin typeface="Times New Roman"/>
                <a:ea typeface="Times New Roman"/>
                <a:cs typeface="Times New Roman"/>
                <a:sym typeface="Times New Roman"/>
              </a:rPr>
              <a:t> Chọn biểu tượng Seach -&gt; New Device để chọn thiết bị từ From template:</a:t>
            </a:r>
            <a:endParaRPr sz="1800">
              <a:latin typeface="Calibri"/>
              <a:ea typeface="Calibri"/>
              <a:cs typeface="Calibri"/>
              <a:sym typeface="Calibri"/>
            </a:endParaRPr>
          </a:p>
        </p:txBody>
      </p:sp>
      <p:pic>
        <p:nvPicPr>
          <p:cNvPr descr="A screenshot of a computer&#10;&#10;Description automatically generated" id="138" name="Google Shape;138;p15"/>
          <p:cNvPicPr preferRelativeResize="0"/>
          <p:nvPr/>
        </p:nvPicPr>
        <p:blipFill rotWithShape="1">
          <a:blip r:embed="rId3">
            <a:alphaModFix/>
          </a:blip>
          <a:srcRect b="0" l="0" r="0" t="0"/>
          <a:stretch/>
        </p:blipFill>
        <p:spPr>
          <a:xfrm>
            <a:off x="732976" y="1121727"/>
            <a:ext cx="7678047" cy="3374073"/>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ph idx="1" type="subTitle"/>
          </p:nvPr>
        </p:nvSpPr>
        <p:spPr>
          <a:xfrm>
            <a:off x="228599" y="295290"/>
            <a:ext cx="8290560" cy="1065563"/>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200"/>
              <a:buNone/>
            </a:pPr>
            <a:r>
              <a:rPr b="1" lang="en-US" sz="1800">
                <a:latin typeface="Times New Roman"/>
                <a:ea typeface="Times New Roman"/>
                <a:cs typeface="Times New Roman"/>
                <a:sym typeface="Times New Roman"/>
              </a:rPr>
              <a:t>Bước 6:</a:t>
            </a:r>
            <a:r>
              <a:rPr lang="en-US" sz="1800">
                <a:latin typeface="Times New Roman"/>
                <a:ea typeface="Times New Roman"/>
                <a:cs typeface="Times New Roman"/>
                <a:sym typeface="Times New Roman"/>
              </a:rPr>
              <a:t> Chọn biểu tượng Seach -&gt; New Device để chọn thiết bị từ From template:</a:t>
            </a:r>
            <a:endParaRPr sz="1800">
              <a:latin typeface="Calibri"/>
              <a:ea typeface="Calibri"/>
              <a:cs typeface="Calibri"/>
              <a:sym typeface="Calibri"/>
            </a:endParaRPr>
          </a:p>
        </p:txBody>
      </p:sp>
      <p:pic>
        <p:nvPicPr>
          <p:cNvPr descr="A screenshot of a qr code&#10;&#10;Description automatically generated" id="144" name="Google Shape;144;p16"/>
          <p:cNvPicPr preferRelativeResize="0"/>
          <p:nvPr/>
        </p:nvPicPr>
        <p:blipFill rotWithShape="1">
          <a:blip r:embed="rId3">
            <a:alphaModFix/>
          </a:blip>
          <a:srcRect b="0" l="0" r="0" t="0"/>
          <a:stretch/>
        </p:blipFill>
        <p:spPr>
          <a:xfrm>
            <a:off x="732975" y="989997"/>
            <a:ext cx="7678047" cy="3637531"/>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idx="1" type="subTitle"/>
          </p:nvPr>
        </p:nvSpPr>
        <p:spPr>
          <a:xfrm>
            <a:off x="228599" y="295290"/>
            <a:ext cx="8290560" cy="1065563"/>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200"/>
              <a:buNone/>
            </a:pPr>
            <a:r>
              <a:rPr b="1" lang="en-US" sz="1800">
                <a:latin typeface="Times New Roman"/>
                <a:ea typeface="Times New Roman"/>
                <a:cs typeface="Times New Roman"/>
                <a:sym typeface="Times New Roman"/>
              </a:rPr>
              <a:t>Bước 7:</a:t>
            </a:r>
            <a:r>
              <a:rPr lang="en-US" sz="1800">
                <a:latin typeface="Times New Roman"/>
                <a:ea typeface="Times New Roman"/>
                <a:cs typeface="Times New Roman"/>
                <a:sym typeface="Times New Roman"/>
              </a:rPr>
              <a:t> Chọn tên template mà bạn đã tạo -&gt; Create, sau đó xem kết quả:</a:t>
            </a:r>
            <a:endParaRPr sz="1800">
              <a:latin typeface="Calibri"/>
              <a:ea typeface="Calibri"/>
              <a:cs typeface="Calibri"/>
              <a:sym typeface="Calibri"/>
            </a:endParaRPr>
          </a:p>
        </p:txBody>
      </p:sp>
      <p:pic>
        <p:nvPicPr>
          <p:cNvPr descr="A screenshot of a device&#10;&#10;Description automatically generated" id="150" name="Google Shape;150;p17"/>
          <p:cNvPicPr preferRelativeResize="0"/>
          <p:nvPr/>
        </p:nvPicPr>
        <p:blipFill rotWithShape="1">
          <a:blip r:embed="rId3">
            <a:alphaModFix/>
          </a:blip>
          <a:srcRect b="0" l="0" r="0" t="0"/>
          <a:stretch/>
        </p:blipFill>
        <p:spPr>
          <a:xfrm>
            <a:off x="1878329" y="1139190"/>
            <a:ext cx="5266653" cy="3432810"/>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idx="1" type="subTitle"/>
          </p:nvPr>
        </p:nvSpPr>
        <p:spPr>
          <a:xfrm>
            <a:off x="331047" y="828690"/>
            <a:ext cx="4709161" cy="1065563"/>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200"/>
              <a:buNone/>
            </a:pPr>
            <a:r>
              <a:rPr b="1" lang="en-US" sz="1800">
                <a:latin typeface="Times New Roman"/>
                <a:ea typeface="Times New Roman"/>
                <a:cs typeface="Times New Roman"/>
                <a:sym typeface="Times New Roman"/>
              </a:rPr>
              <a:t>Bước 8:</a:t>
            </a:r>
            <a:r>
              <a:rPr lang="en-US" sz="1800">
                <a:latin typeface="Times New Roman"/>
                <a:ea typeface="Times New Roman"/>
                <a:cs typeface="Times New Roman"/>
                <a:sym typeface="Times New Roman"/>
              </a:rPr>
              <a:t> Lên Blynk iot trên android. Đăng nhập tk giống với blynk cloud. Chọn device đã thêm ở blynk cloud</a:t>
            </a:r>
            <a:endParaRPr sz="1800">
              <a:latin typeface="Calibri"/>
              <a:ea typeface="Calibri"/>
              <a:cs typeface="Calibri"/>
              <a:sym typeface="Calibri"/>
            </a:endParaRPr>
          </a:p>
        </p:txBody>
      </p:sp>
      <p:pic>
        <p:nvPicPr>
          <p:cNvPr descr="A screenshot of a device&#10;&#10;Description automatically generated" id="156" name="Google Shape;156;p18"/>
          <p:cNvPicPr preferRelativeResize="0"/>
          <p:nvPr/>
        </p:nvPicPr>
        <p:blipFill rotWithShape="1">
          <a:blip r:embed="rId3">
            <a:alphaModFix/>
          </a:blip>
          <a:srcRect b="5720" l="0" r="0" t="3510"/>
          <a:stretch/>
        </p:blipFill>
        <p:spPr>
          <a:xfrm>
            <a:off x="5953337" y="380055"/>
            <a:ext cx="2252132" cy="4383390"/>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idx="1" type="subTitle"/>
          </p:nvPr>
        </p:nvSpPr>
        <p:spPr>
          <a:xfrm>
            <a:off x="323427" y="942990"/>
            <a:ext cx="4709161" cy="1065563"/>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200"/>
              <a:buNone/>
            </a:pPr>
            <a:r>
              <a:rPr b="1" lang="en-US" sz="1800">
                <a:latin typeface="Times New Roman"/>
                <a:ea typeface="Times New Roman"/>
                <a:cs typeface="Times New Roman"/>
                <a:sym typeface="Times New Roman"/>
              </a:rPr>
              <a:t>Bước 9:</a:t>
            </a:r>
            <a:r>
              <a:rPr lang="en-US" sz="1800">
                <a:latin typeface="Times New Roman"/>
                <a:ea typeface="Times New Roman"/>
                <a:cs typeface="Times New Roman"/>
                <a:sym typeface="Times New Roman"/>
              </a:rPr>
              <a:t> Chọn development mode thêm các tính năng tương tự blynk cloud</a:t>
            </a:r>
            <a:r>
              <a:rPr lang="en-US" sz="1800">
                <a:latin typeface="Calibri"/>
                <a:ea typeface="Calibri"/>
                <a:cs typeface="Calibri"/>
                <a:sym typeface="Calibri"/>
              </a:rPr>
              <a:t> </a:t>
            </a:r>
            <a:endParaRPr/>
          </a:p>
        </p:txBody>
      </p:sp>
      <p:pic>
        <p:nvPicPr>
          <p:cNvPr descr="A screenshot of a device&#10;&#10;Description automatically generated" id="162" name="Google Shape;162;p19"/>
          <p:cNvPicPr preferRelativeResize="0"/>
          <p:nvPr/>
        </p:nvPicPr>
        <p:blipFill rotWithShape="1">
          <a:blip r:embed="rId3">
            <a:alphaModFix/>
          </a:blip>
          <a:srcRect b="10704" l="0" r="0" t="4522"/>
          <a:stretch/>
        </p:blipFill>
        <p:spPr>
          <a:xfrm>
            <a:off x="5860060" y="331357"/>
            <a:ext cx="2465028" cy="4480786"/>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
        <p:nvSpPr>
          <p:cNvPr id="163" name="Google Shape;163;p19"/>
          <p:cNvSpPr txBox="1"/>
          <p:nvPr/>
        </p:nvSpPr>
        <p:spPr>
          <a:xfrm>
            <a:off x="262467" y="2716466"/>
            <a:ext cx="4709161" cy="1065563"/>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chemeClr val="accent2"/>
              </a:buClr>
              <a:buSzPts val="1200"/>
              <a:buFont typeface="Blinker"/>
              <a:buNone/>
            </a:pPr>
            <a:r>
              <a:rPr b="1" i="0" lang="en-US" sz="1800" u="none" cap="none" strike="noStrike">
                <a:solidFill>
                  <a:schemeClr val="dk1"/>
                </a:solidFill>
                <a:latin typeface="Times New Roman"/>
                <a:ea typeface="Times New Roman"/>
                <a:cs typeface="Times New Roman"/>
                <a:sym typeface="Times New Roman"/>
              </a:rPr>
              <a:t>Bước 10:</a:t>
            </a:r>
            <a:r>
              <a:rPr b="0" i="0" lang="en-US" sz="1800" u="none" cap="none" strike="noStrike">
                <a:solidFill>
                  <a:schemeClr val="dk1"/>
                </a:solidFill>
                <a:latin typeface="Times New Roman"/>
                <a:ea typeface="Times New Roman"/>
                <a:cs typeface="Times New Roman"/>
                <a:sym typeface="Times New Roman"/>
              </a:rPr>
              <a:t> Truyền code vào NodeMCU và thực hiện các năng của thiết bị</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ph type="title"/>
          </p:nvPr>
        </p:nvSpPr>
        <p:spPr>
          <a:xfrm>
            <a:off x="363756" y="464344"/>
            <a:ext cx="8416488" cy="45972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latin typeface="Times New Roman"/>
                <a:ea typeface="Times New Roman"/>
                <a:cs typeface="Times New Roman"/>
                <a:sym typeface="Times New Roman"/>
              </a:rPr>
              <a:t>Monitor and Control Your Irrigation System With Mobile App</a:t>
            </a:r>
            <a:endParaRPr sz="2400"/>
          </a:p>
        </p:txBody>
      </p:sp>
      <p:sp>
        <p:nvSpPr>
          <p:cNvPr id="51" name="Google Shape;51;p2"/>
          <p:cNvSpPr txBox="1"/>
          <p:nvPr/>
        </p:nvSpPr>
        <p:spPr>
          <a:xfrm>
            <a:off x="742948" y="2478613"/>
            <a:ext cx="4672013"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Đây là dự án thiết bị tưới được điều khiển bằng diện thoại kèm theo đó là chức năng đo nhiệt độ, độ ẩm môi trường và độ ẩm của đất </a:t>
            </a:r>
            <a:endParaRPr b="0" i="0" sz="1600" u="none" cap="none" strike="noStrike">
              <a:solidFill>
                <a:srgbClr val="000000"/>
              </a:solidFill>
              <a:latin typeface="Arial"/>
              <a:ea typeface="Arial"/>
              <a:cs typeface="Arial"/>
              <a:sym typeface="Arial"/>
            </a:endParaRPr>
          </a:p>
        </p:txBody>
      </p:sp>
      <p:sp>
        <p:nvSpPr>
          <p:cNvPr id="52" name="Google Shape;52;p2"/>
          <p:cNvSpPr txBox="1"/>
          <p:nvPr/>
        </p:nvSpPr>
        <p:spPr>
          <a:xfrm>
            <a:off x="742950" y="3663831"/>
            <a:ext cx="4672011"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Dự án này giúp giảm bớt sức lực cho việc tưới tiêu mà còn tạo ra một môi trường thông minh, an toàn và tiết kiệm năng lượng.</a:t>
            </a:r>
            <a:endParaRPr b="0" i="0" sz="1400" u="none" cap="none" strike="noStrike">
              <a:solidFill>
                <a:srgbClr val="000000"/>
              </a:solidFill>
              <a:latin typeface="Calibri"/>
              <a:ea typeface="Calibri"/>
              <a:cs typeface="Calibri"/>
              <a:sym typeface="Calibri"/>
            </a:endParaRPr>
          </a:p>
        </p:txBody>
      </p:sp>
      <p:pic>
        <p:nvPicPr>
          <p:cNvPr descr="Mở ảnh" id="53" name="Google Shape;53;p2"/>
          <p:cNvPicPr preferRelativeResize="0"/>
          <p:nvPr/>
        </p:nvPicPr>
        <p:blipFill rotWithShape="1">
          <a:blip r:embed="rId3">
            <a:alphaModFix/>
          </a:blip>
          <a:srcRect b="0" l="0" r="0" t="0"/>
          <a:stretch/>
        </p:blipFill>
        <p:spPr>
          <a:xfrm>
            <a:off x="6115050" y="1063883"/>
            <a:ext cx="1743075" cy="3660458"/>
          </a:xfrm>
          <a:prstGeom prst="rect">
            <a:avLst/>
          </a:prstGeom>
          <a:noFill/>
          <a:ln>
            <a:noFill/>
          </a:ln>
        </p:spPr>
      </p:pic>
      <p:sp>
        <p:nvSpPr>
          <p:cNvPr id="54" name="Google Shape;54;p2"/>
          <p:cNvSpPr txBox="1"/>
          <p:nvPr/>
        </p:nvSpPr>
        <p:spPr>
          <a:xfrm>
            <a:off x="742949" y="1170285"/>
            <a:ext cx="4672014"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Dự án đóng vai trò cần thiết trong sự phát triển ngày càng mạnh mẽ của lĩnh vực nuôi trồng thông minh và Internet of Things (IoT) tại Việt Nam. Giúp tối ưu hóa quản lý và điều khiển các thiết bị điện trong nuôi</a:t>
            </a:r>
            <a:endParaRPr b="0" i="0" sz="1400" u="none" cap="none" strike="noStrike">
              <a:solidFill>
                <a:srgbClr val="000000"/>
              </a:solidFill>
              <a:latin typeface="Calibri"/>
              <a:ea typeface="Calibri"/>
              <a:cs typeface="Calibri"/>
              <a:sym typeface="Calibri"/>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idx="1" type="subTitle"/>
          </p:nvPr>
        </p:nvSpPr>
        <p:spPr>
          <a:xfrm>
            <a:off x="2918130" y="329595"/>
            <a:ext cx="4709161" cy="1065563"/>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200"/>
              <a:buNone/>
            </a:pPr>
            <a:r>
              <a:rPr lang="en-US" sz="1800">
                <a:latin typeface="Calibri"/>
                <a:ea typeface="Calibri"/>
                <a:cs typeface="Calibri"/>
                <a:sym typeface="Calibri"/>
              </a:rPr>
              <a:t>Code hệ thống </a:t>
            </a:r>
            <a:endParaRPr/>
          </a:p>
        </p:txBody>
      </p:sp>
      <p:pic>
        <p:nvPicPr>
          <p:cNvPr descr="A screen shot of a computer program&#10;&#10;Description automatically generated" id="169" name="Google Shape;169;p20"/>
          <p:cNvPicPr preferRelativeResize="0"/>
          <p:nvPr/>
        </p:nvPicPr>
        <p:blipFill rotWithShape="1">
          <a:blip r:embed="rId3">
            <a:alphaModFix/>
          </a:blip>
          <a:srcRect b="0" l="0" r="0" t="0"/>
          <a:stretch/>
        </p:blipFill>
        <p:spPr>
          <a:xfrm>
            <a:off x="437532" y="1193585"/>
            <a:ext cx="3168029" cy="3620320"/>
          </a:xfrm>
          <a:prstGeom prst="rect">
            <a:avLst/>
          </a:prstGeom>
          <a:noFill/>
          <a:ln>
            <a:noFill/>
          </a:ln>
        </p:spPr>
      </p:pic>
      <p:pic>
        <p:nvPicPr>
          <p:cNvPr descr="A screenshot of a computer program&#10;&#10;Description automatically generated" id="170" name="Google Shape;170;p20"/>
          <p:cNvPicPr preferRelativeResize="0"/>
          <p:nvPr/>
        </p:nvPicPr>
        <p:blipFill rotWithShape="1">
          <a:blip r:embed="rId4">
            <a:alphaModFix/>
          </a:blip>
          <a:srcRect b="0" l="0" r="0" t="0"/>
          <a:stretch/>
        </p:blipFill>
        <p:spPr>
          <a:xfrm>
            <a:off x="4572000" y="1193584"/>
            <a:ext cx="4017138" cy="3620321"/>
          </a:xfrm>
          <a:prstGeom prst="rect">
            <a:avLst/>
          </a:prstGeom>
          <a:noFill/>
          <a:ln>
            <a:noFill/>
          </a:ln>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idx="1" type="subTitle"/>
          </p:nvPr>
        </p:nvSpPr>
        <p:spPr>
          <a:xfrm>
            <a:off x="2918130" y="329595"/>
            <a:ext cx="4709161" cy="1065563"/>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200"/>
              <a:buNone/>
            </a:pPr>
            <a:r>
              <a:rPr lang="en-US" sz="1800">
                <a:latin typeface="Calibri"/>
                <a:ea typeface="Calibri"/>
                <a:cs typeface="Calibri"/>
                <a:sym typeface="Calibri"/>
              </a:rPr>
              <a:t>Code hệ thống </a:t>
            </a:r>
            <a:endParaRPr/>
          </a:p>
        </p:txBody>
      </p:sp>
      <p:pic>
        <p:nvPicPr>
          <p:cNvPr descr="A screen shot of a computer program&#10;&#10;Description automatically generated" id="176" name="Google Shape;176;p21"/>
          <p:cNvPicPr preferRelativeResize="0"/>
          <p:nvPr/>
        </p:nvPicPr>
        <p:blipFill rotWithShape="1">
          <a:blip r:embed="rId3">
            <a:alphaModFix/>
          </a:blip>
          <a:srcRect b="0" l="0" r="0" t="0"/>
          <a:stretch/>
        </p:blipFill>
        <p:spPr>
          <a:xfrm>
            <a:off x="2815438" y="1211462"/>
            <a:ext cx="3513124" cy="2720576"/>
          </a:xfrm>
          <a:prstGeom prst="rect">
            <a:avLst/>
          </a:prstGeom>
          <a:noFill/>
          <a:ln>
            <a:noFill/>
          </a:ln>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idx="1" type="subTitle"/>
          </p:nvPr>
        </p:nvSpPr>
        <p:spPr>
          <a:xfrm>
            <a:off x="327660" y="1032539"/>
            <a:ext cx="8488680" cy="3444955"/>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200"/>
              <a:buNone/>
            </a:pPr>
            <a:r>
              <a:rPr b="1" lang="en-US" sz="1800">
                <a:latin typeface="Times New Roman"/>
                <a:ea typeface="Times New Roman"/>
                <a:cs typeface="Times New Roman"/>
                <a:sym typeface="Times New Roman"/>
              </a:rPr>
              <a:t>	Kết quả đạt được</a:t>
            </a:r>
            <a:endParaRPr sz="1800">
              <a:latin typeface="Calibri"/>
              <a:ea typeface="Calibri"/>
              <a:cs typeface="Calibri"/>
              <a:sym typeface="Calibri"/>
            </a:endParaRPr>
          </a:p>
          <a:p>
            <a:pPr indent="-342900" lvl="0" marL="342900" rtl="0" algn="l">
              <a:lnSpc>
                <a:spcPct val="150000"/>
              </a:lnSpc>
              <a:spcBef>
                <a:spcPts val="0"/>
              </a:spcBef>
              <a:spcAft>
                <a:spcPts val="0"/>
              </a:spcAft>
              <a:buSzPts val="1200"/>
              <a:buFont typeface="Calibri"/>
              <a:buChar char="-"/>
            </a:pPr>
            <a:r>
              <a:rPr lang="en-US" sz="1800">
                <a:latin typeface="Times New Roman"/>
                <a:ea typeface="Times New Roman"/>
                <a:cs typeface="Times New Roman"/>
                <a:sym typeface="Times New Roman"/>
              </a:rPr>
              <a:t>Hiểu được cấu trúc và cách thức hoạt động của board ESP8266 NodeMCU</a:t>
            </a:r>
            <a:endParaRPr sz="1800">
              <a:latin typeface="Calibri"/>
              <a:ea typeface="Calibri"/>
              <a:cs typeface="Calibri"/>
              <a:sym typeface="Calibri"/>
            </a:endParaRPr>
          </a:p>
          <a:p>
            <a:pPr indent="-342900" lvl="0" marL="342900" rtl="0" algn="l">
              <a:lnSpc>
                <a:spcPct val="150000"/>
              </a:lnSpc>
              <a:spcBef>
                <a:spcPts val="0"/>
              </a:spcBef>
              <a:spcAft>
                <a:spcPts val="0"/>
              </a:spcAft>
              <a:buSzPts val="1200"/>
              <a:buFont typeface="Calibri"/>
              <a:buChar char="-"/>
            </a:pPr>
            <a:r>
              <a:rPr lang="en-US" sz="1800">
                <a:latin typeface="Times New Roman"/>
                <a:ea typeface="Times New Roman"/>
                <a:cs typeface="Times New Roman"/>
                <a:sym typeface="Times New Roman"/>
              </a:rPr>
              <a:t>Hiểu được cấu trúc và cách thực hoạt động của driver motor L298N cùng với động cơ DC</a:t>
            </a:r>
            <a:endParaRPr sz="1800">
              <a:latin typeface="Calibri"/>
              <a:ea typeface="Calibri"/>
              <a:cs typeface="Calibri"/>
              <a:sym typeface="Calibri"/>
            </a:endParaRPr>
          </a:p>
          <a:p>
            <a:pPr indent="-342900" lvl="0" marL="342900" rtl="0" algn="l">
              <a:lnSpc>
                <a:spcPct val="150000"/>
              </a:lnSpc>
              <a:spcBef>
                <a:spcPts val="0"/>
              </a:spcBef>
              <a:spcAft>
                <a:spcPts val="0"/>
              </a:spcAft>
              <a:buSzPts val="1200"/>
              <a:buFont typeface="Calibri"/>
              <a:buChar char="-"/>
            </a:pPr>
            <a:r>
              <a:rPr lang="en-US" sz="1800">
                <a:latin typeface="Times New Roman"/>
                <a:ea typeface="Times New Roman"/>
                <a:cs typeface="Times New Roman"/>
                <a:sym typeface="Times New Roman"/>
              </a:rPr>
              <a:t>Hiểu được cấu trúc và cách thực hoạt động của các cảm biến độ nhiệt độ, độ ẩm và độ ẩm đất</a:t>
            </a:r>
            <a:endParaRPr sz="1800">
              <a:latin typeface="Calibri"/>
              <a:ea typeface="Calibri"/>
              <a:cs typeface="Calibri"/>
              <a:sym typeface="Calibri"/>
            </a:endParaRPr>
          </a:p>
          <a:p>
            <a:pPr indent="-342900" lvl="0" marL="342900" rtl="0" algn="l">
              <a:lnSpc>
                <a:spcPct val="150000"/>
              </a:lnSpc>
              <a:spcBef>
                <a:spcPts val="0"/>
              </a:spcBef>
              <a:spcAft>
                <a:spcPts val="0"/>
              </a:spcAft>
              <a:buSzPts val="1200"/>
              <a:buFont typeface="Calibri"/>
              <a:buChar char="-"/>
            </a:pPr>
            <a:r>
              <a:rPr lang="en-US" sz="1800">
                <a:latin typeface="Times New Roman"/>
                <a:ea typeface="Times New Roman"/>
                <a:cs typeface="Times New Roman"/>
                <a:sym typeface="Times New Roman"/>
              </a:rPr>
              <a:t>Tạo được project với Arduino IDE và nạp chương trình vào kit</a:t>
            </a:r>
            <a:endParaRPr sz="1800">
              <a:latin typeface="Calibri"/>
              <a:ea typeface="Calibri"/>
              <a:cs typeface="Calibri"/>
              <a:sym typeface="Calibri"/>
            </a:endParaRPr>
          </a:p>
          <a:p>
            <a:pPr indent="-342900" lvl="0" marL="342900" rtl="0" algn="l">
              <a:lnSpc>
                <a:spcPct val="150000"/>
              </a:lnSpc>
              <a:spcBef>
                <a:spcPts val="0"/>
              </a:spcBef>
              <a:spcAft>
                <a:spcPts val="0"/>
              </a:spcAft>
              <a:buSzPts val="1200"/>
              <a:buFont typeface="Calibri"/>
              <a:buChar char="-"/>
            </a:pPr>
            <a:r>
              <a:rPr lang="en-US" sz="1800">
                <a:latin typeface="Times New Roman"/>
                <a:ea typeface="Times New Roman"/>
                <a:cs typeface="Times New Roman"/>
                <a:sym typeface="Times New Roman"/>
              </a:rPr>
              <a:t>Biết được cách tương tác với để điều khiển thiết bị tưới tiêu qua ứng dụng Blynk</a:t>
            </a:r>
            <a:endParaRPr/>
          </a:p>
        </p:txBody>
      </p:sp>
      <p:sp>
        <p:nvSpPr>
          <p:cNvPr id="182" name="Google Shape;182;p22"/>
          <p:cNvSpPr txBox="1"/>
          <p:nvPr>
            <p:ph type="title"/>
          </p:nvPr>
        </p:nvSpPr>
        <p:spPr>
          <a:xfrm>
            <a:off x="744810" y="330725"/>
            <a:ext cx="765438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Kết luận</a:t>
            </a:r>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idx="1" type="subTitle"/>
          </p:nvPr>
        </p:nvSpPr>
        <p:spPr>
          <a:xfrm>
            <a:off x="525780" y="1032539"/>
            <a:ext cx="8290560" cy="3444955"/>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200"/>
              <a:buNone/>
            </a:pPr>
            <a:r>
              <a:rPr b="1" lang="en-US" sz="1800">
                <a:latin typeface="Times New Roman"/>
                <a:ea typeface="Times New Roman"/>
                <a:cs typeface="Times New Roman"/>
                <a:sym typeface="Times New Roman"/>
              </a:rPr>
              <a:t>	Ưu điểm</a:t>
            </a:r>
            <a:endParaRPr sz="1800">
              <a:latin typeface="Calibri"/>
              <a:ea typeface="Calibri"/>
              <a:cs typeface="Calibri"/>
              <a:sym typeface="Calibri"/>
            </a:endParaRPr>
          </a:p>
          <a:p>
            <a:pPr indent="-342900" lvl="0" marL="342900" rtl="0" algn="l">
              <a:lnSpc>
                <a:spcPct val="150000"/>
              </a:lnSpc>
              <a:spcBef>
                <a:spcPts val="0"/>
              </a:spcBef>
              <a:spcAft>
                <a:spcPts val="0"/>
              </a:spcAft>
              <a:buSzPts val="1200"/>
              <a:buFont typeface="Calibri"/>
              <a:buChar char="-"/>
            </a:pPr>
            <a:r>
              <a:rPr lang="en-US" sz="1800">
                <a:latin typeface="Times New Roman"/>
                <a:ea typeface="Times New Roman"/>
                <a:cs typeface="Times New Roman"/>
                <a:sym typeface="Times New Roman"/>
              </a:rPr>
              <a:t>Điều khiển được các thiết bị để tưới tiêu </a:t>
            </a:r>
            <a:endParaRPr sz="1800">
              <a:latin typeface="Calibri"/>
              <a:ea typeface="Calibri"/>
              <a:cs typeface="Calibri"/>
              <a:sym typeface="Calibri"/>
            </a:endParaRPr>
          </a:p>
          <a:p>
            <a:pPr indent="-342900" lvl="0" marL="342900" rtl="0" algn="l">
              <a:lnSpc>
                <a:spcPct val="150000"/>
              </a:lnSpc>
              <a:spcBef>
                <a:spcPts val="0"/>
              </a:spcBef>
              <a:spcAft>
                <a:spcPts val="0"/>
              </a:spcAft>
              <a:buSzPts val="1200"/>
              <a:buFont typeface="Calibri"/>
              <a:buChar char="-"/>
            </a:pPr>
            <a:r>
              <a:rPr lang="en-US" sz="1800">
                <a:latin typeface="Times New Roman"/>
                <a:ea typeface="Times New Roman"/>
                <a:cs typeface="Times New Roman"/>
                <a:sym typeface="Times New Roman"/>
              </a:rPr>
              <a:t>Có thể điều khiển các thiết bị qua ứng dụng Blynk được cài đặt trên điện thoại</a:t>
            </a:r>
            <a:endParaRPr sz="1800">
              <a:latin typeface="Calibri"/>
              <a:ea typeface="Calibri"/>
              <a:cs typeface="Calibri"/>
              <a:sym typeface="Calibri"/>
            </a:endParaRPr>
          </a:p>
          <a:p>
            <a:pPr indent="0" lvl="0" marL="0" rtl="0" algn="l">
              <a:lnSpc>
                <a:spcPct val="150000"/>
              </a:lnSpc>
              <a:spcBef>
                <a:spcPts val="0"/>
              </a:spcBef>
              <a:spcAft>
                <a:spcPts val="0"/>
              </a:spcAft>
              <a:buSzPts val="1200"/>
              <a:buNone/>
            </a:pPr>
            <a:r>
              <a:rPr b="1" lang="en-US" sz="1800">
                <a:latin typeface="Times New Roman"/>
                <a:ea typeface="Times New Roman"/>
                <a:cs typeface="Times New Roman"/>
                <a:sym typeface="Times New Roman"/>
              </a:rPr>
              <a:t>	Nhược điểm</a:t>
            </a:r>
            <a:endParaRPr sz="1800">
              <a:latin typeface="Calibri"/>
              <a:ea typeface="Calibri"/>
              <a:cs typeface="Calibri"/>
              <a:sym typeface="Calibri"/>
            </a:endParaRPr>
          </a:p>
          <a:p>
            <a:pPr indent="-342900" lvl="0" marL="342900" rtl="0" algn="l">
              <a:lnSpc>
                <a:spcPct val="150000"/>
              </a:lnSpc>
              <a:spcBef>
                <a:spcPts val="0"/>
              </a:spcBef>
              <a:spcAft>
                <a:spcPts val="0"/>
              </a:spcAft>
              <a:buSzPts val="1200"/>
              <a:buFont typeface="Calibri"/>
              <a:buChar char="-"/>
            </a:pPr>
            <a:r>
              <a:rPr lang="en-US" sz="1800">
                <a:latin typeface="Times New Roman"/>
                <a:ea typeface="Times New Roman"/>
                <a:cs typeface="Times New Roman"/>
                <a:sym typeface="Times New Roman"/>
              </a:rPr>
              <a:t>Chỉ mới giao tiếp cơ bản với ESP8266 </a:t>
            </a:r>
            <a:endParaRPr sz="1800">
              <a:latin typeface="Calibri"/>
              <a:ea typeface="Calibri"/>
              <a:cs typeface="Calibri"/>
              <a:sym typeface="Calibri"/>
            </a:endParaRPr>
          </a:p>
          <a:p>
            <a:pPr indent="-342900" lvl="0" marL="342900" rtl="0" algn="l">
              <a:lnSpc>
                <a:spcPct val="150000"/>
              </a:lnSpc>
              <a:spcBef>
                <a:spcPts val="0"/>
              </a:spcBef>
              <a:spcAft>
                <a:spcPts val="0"/>
              </a:spcAft>
              <a:buSzPts val="1200"/>
              <a:buFont typeface="Calibri"/>
              <a:buChar char="-"/>
            </a:pPr>
            <a:r>
              <a:rPr lang="en-US" sz="1800">
                <a:latin typeface="Times New Roman"/>
                <a:ea typeface="Times New Roman"/>
                <a:cs typeface="Times New Roman"/>
                <a:sym typeface="Times New Roman"/>
              </a:rPr>
              <a:t>Có giới hạn số lượng thiết bị khi sử dụng và quy mô còn khá nhỏ</a:t>
            </a:r>
            <a:endParaRPr sz="1800">
              <a:latin typeface="Calibri"/>
              <a:ea typeface="Calibri"/>
              <a:cs typeface="Calibri"/>
              <a:sym typeface="Calibri"/>
            </a:endParaRPr>
          </a:p>
          <a:p>
            <a:pPr indent="-342900" lvl="0" marL="342900" rtl="0" algn="l">
              <a:lnSpc>
                <a:spcPct val="150000"/>
              </a:lnSpc>
              <a:spcBef>
                <a:spcPts val="0"/>
              </a:spcBef>
              <a:spcAft>
                <a:spcPts val="0"/>
              </a:spcAft>
              <a:buSzPts val="1200"/>
              <a:buFont typeface="Calibri"/>
              <a:buChar char="-"/>
            </a:pPr>
            <a:r>
              <a:rPr lang="en-US" sz="1800">
                <a:latin typeface="Times New Roman"/>
                <a:ea typeface="Times New Roman"/>
                <a:cs typeface="Times New Roman"/>
                <a:sym typeface="Times New Roman"/>
              </a:rPr>
              <a:t>Chỉ mới mô phỏng điều khiển thiết bị bằng các chức năng cơ bản</a:t>
            </a:r>
            <a:endParaRPr sz="1800">
              <a:latin typeface="Calibri"/>
              <a:ea typeface="Calibri"/>
              <a:cs typeface="Calibri"/>
              <a:sym typeface="Calibri"/>
            </a:endParaRPr>
          </a:p>
          <a:p>
            <a:pPr indent="-342900" lvl="0" marL="342900" rtl="0" algn="l">
              <a:lnSpc>
                <a:spcPct val="150000"/>
              </a:lnSpc>
              <a:spcBef>
                <a:spcPts val="0"/>
              </a:spcBef>
              <a:spcAft>
                <a:spcPts val="0"/>
              </a:spcAft>
              <a:buSzPts val="1200"/>
              <a:buFont typeface="Calibri"/>
              <a:buChar char="-"/>
            </a:pPr>
            <a:r>
              <a:rPr lang="en-US" sz="1800">
                <a:latin typeface="Times New Roman"/>
                <a:ea typeface="Times New Roman"/>
                <a:cs typeface="Times New Roman"/>
                <a:sym typeface="Times New Roman"/>
              </a:rPr>
              <a:t>Phải thay đổi wifi và nạp lại code mỗi lần muốn kết nối wifi khác</a:t>
            </a:r>
            <a:endParaRPr/>
          </a:p>
        </p:txBody>
      </p:sp>
      <p:sp>
        <p:nvSpPr>
          <p:cNvPr id="188" name="Google Shape;188;p23"/>
          <p:cNvSpPr txBox="1"/>
          <p:nvPr>
            <p:ph type="title"/>
          </p:nvPr>
        </p:nvSpPr>
        <p:spPr>
          <a:xfrm>
            <a:off x="744810" y="330725"/>
            <a:ext cx="765438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Kết luận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idx="1" type="subTitle"/>
          </p:nvPr>
        </p:nvSpPr>
        <p:spPr>
          <a:xfrm>
            <a:off x="426720" y="1695479"/>
            <a:ext cx="8290560" cy="2167861"/>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200"/>
              <a:buNone/>
            </a:pPr>
            <a:r>
              <a:rPr b="1" lang="en-US" sz="1800">
                <a:latin typeface="Times New Roman"/>
                <a:ea typeface="Times New Roman"/>
                <a:cs typeface="Times New Roman"/>
                <a:sym typeface="Times New Roman"/>
              </a:rPr>
              <a:t>	Hướng phát triển đề tài</a:t>
            </a:r>
            <a:endParaRPr sz="1800">
              <a:latin typeface="Calibri"/>
              <a:ea typeface="Calibri"/>
              <a:cs typeface="Calibri"/>
              <a:sym typeface="Calibri"/>
            </a:endParaRPr>
          </a:p>
          <a:p>
            <a:pPr indent="-342900" lvl="0" marL="342900" rtl="0" algn="l">
              <a:lnSpc>
                <a:spcPct val="150000"/>
              </a:lnSpc>
              <a:spcBef>
                <a:spcPts val="0"/>
              </a:spcBef>
              <a:spcAft>
                <a:spcPts val="0"/>
              </a:spcAft>
              <a:buSzPts val="1200"/>
              <a:buFont typeface="Calibri"/>
              <a:buChar char="-"/>
            </a:pPr>
            <a:r>
              <a:rPr lang="en-US" sz="1800">
                <a:latin typeface="Times New Roman"/>
                <a:ea typeface="Times New Roman"/>
                <a:cs typeface="Times New Roman"/>
                <a:sym typeface="Times New Roman"/>
              </a:rPr>
              <a:t>Xây dựng một cách thức kết nối Wifi một cách tự động thay vì phải nạp lại code mỗi lần kết nối Wifi.</a:t>
            </a:r>
            <a:endParaRPr sz="1800">
              <a:latin typeface="Calibri"/>
              <a:ea typeface="Calibri"/>
              <a:cs typeface="Calibri"/>
              <a:sym typeface="Calibri"/>
            </a:endParaRPr>
          </a:p>
          <a:p>
            <a:pPr indent="-342900" lvl="0" marL="342900" rtl="0" algn="l">
              <a:lnSpc>
                <a:spcPct val="150000"/>
              </a:lnSpc>
              <a:spcBef>
                <a:spcPts val="0"/>
              </a:spcBef>
              <a:spcAft>
                <a:spcPts val="0"/>
              </a:spcAft>
              <a:buSzPts val="1200"/>
              <a:buFont typeface="Calibri"/>
              <a:buChar char="-"/>
            </a:pPr>
            <a:r>
              <a:rPr lang="en-US" sz="1800">
                <a:latin typeface="Times New Roman"/>
                <a:ea typeface="Times New Roman"/>
                <a:cs typeface="Times New Roman"/>
                <a:sym typeface="Times New Roman"/>
              </a:rPr>
              <a:t>Xây dựng với quy mô lớn hơn để có thể sử dụng nhiều trong nông nghiệp</a:t>
            </a:r>
            <a:endParaRPr/>
          </a:p>
        </p:txBody>
      </p:sp>
      <p:sp>
        <p:nvSpPr>
          <p:cNvPr id="194" name="Google Shape;194;p24"/>
          <p:cNvSpPr txBox="1"/>
          <p:nvPr>
            <p:ph type="title"/>
          </p:nvPr>
        </p:nvSpPr>
        <p:spPr>
          <a:xfrm>
            <a:off x="744810" y="330725"/>
            <a:ext cx="765438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Kết luận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2347950" y="1373382"/>
            <a:ext cx="4448100" cy="2396735"/>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Thanks for listening!</a:t>
            </a:r>
            <a:endParaRPr/>
          </a:p>
        </p:txBody>
      </p:sp>
      <p:pic>
        <p:nvPicPr>
          <p:cNvPr id="200" name="Google Shape;200;p25"/>
          <p:cNvPicPr preferRelativeResize="0"/>
          <p:nvPr/>
        </p:nvPicPr>
        <p:blipFill rotWithShape="1">
          <a:blip r:embed="rId3">
            <a:alphaModFix/>
          </a:blip>
          <a:srcRect b="0" l="0" r="0" t="0"/>
          <a:stretch/>
        </p:blipFill>
        <p:spPr>
          <a:xfrm>
            <a:off x="145865" y="539988"/>
            <a:ext cx="935182" cy="1371599"/>
          </a:xfrm>
          <a:prstGeom prst="rect">
            <a:avLst/>
          </a:prstGeom>
          <a:noFill/>
          <a:ln>
            <a:noFill/>
          </a:ln>
        </p:spPr>
      </p:pic>
      <p:pic>
        <p:nvPicPr>
          <p:cNvPr id="201" name="Google Shape;201;p25"/>
          <p:cNvPicPr preferRelativeResize="0"/>
          <p:nvPr/>
        </p:nvPicPr>
        <p:blipFill rotWithShape="1">
          <a:blip r:embed="rId4">
            <a:alphaModFix/>
          </a:blip>
          <a:srcRect b="0" l="0" r="0" t="0"/>
          <a:stretch/>
        </p:blipFill>
        <p:spPr>
          <a:xfrm>
            <a:off x="8078724" y="3323850"/>
            <a:ext cx="905959" cy="1280161"/>
          </a:xfrm>
          <a:prstGeom prst="rect">
            <a:avLst/>
          </a:prstGeom>
          <a:noFill/>
          <a:ln>
            <a:noFill/>
          </a:ln>
        </p:spPr>
      </p:pic>
      <p:pic>
        <p:nvPicPr>
          <p:cNvPr id="202" name="Google Shape;202;p25"/>
          <p:cNvPicPr preferRelativeResize="0"/>
          <p:nvPr/>
        </p:nvPicPr>
        <p:blipFill rotWithShape="1">
          <a:blip r:embed="rId5">
            <a:alphaModFix/>
          </a:blip>
          <a:srcRect b="0" l="0" r="0" t="0"/>
          <a:stretch/>
        </p:blipFill>
        <p:spPr>
          <a:xfrm>
            <a:off x="7291292" y="559825"/>
            <a:ext cx="1139482" cy="1097280"/>
          </a:xfrm>
          <a:prstGeom prst="rect">
            <a:avLst/>
          </a:prstGeom>
          <a:noFill/>
          <a:ln>
            <a:noFill/>
          </a:ln>
        </p:spPr>
      </p:pic>
      <p:pic>
        <p:nvPicPr>
          <p:cNvPr id="203" name="Google Shape;203;p25"/>
          <p:cNvPicPr preferRelativeResize="0"/>
          <p:nvPr/>
        </p:nvPicPr>
        <p:blipFill rotWithShape="1">
          <a:blip r:embed="rId6">
            <a:alphaModFix/>
          </a:blip>
          <a:srcRect b="0" l="0" r="0" t="0"/>
          <a:stretch/>
        </p:blipFill>
        <p:spPr>
          <a:xfrm flipH="1">
            <a:off x="713218" y="3471200"/>
            <a:ext cx="1124772" cy="1132812"/>
          </a:xfrm>
          <a:prstGeom prst="rect">
            <a:avLst/>
          </a:prstGeom>
          <a:noFill/>
          <a:ln>
            <a:noFill/>
          </a:ln>
        </p:spPr>
      </p:pic>
      <p:sp>
        <p:nvSpPr>
          <p:cNvPr id="204" name="Google Shape;204;p25"/>
          <p:cNvSpPr/>
          <p:nvPr/>
        </p:nvSpPr>
        <p:spPr>
          <a:xfrm>
            <a:off x="2734307" y="3710940"/>
            <a:ext cx="3658873" cy="457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p:nvPr/>
        </p:nvSpPr>
        <p:spPr>
          <a:xfrm>
            <a:off x="1757363" y="1421606"/>
            <a:ext cx="5657850" cy="1585913"/>
          </a:xfrm>
          <a:prstGeom prst="roundRect">
            <a:avLst>
              <a:gd fmla="val 16667" name="adj"/>
            </a:avLst>
          </a:prstGeom>
          <a:solidFill>
            <a:schemeClr val="accent4"/>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 name="Google Shape;60;p3"/>
          <p:cNvSpPr txBox="1"/>
          <p:nvPr>
            <p:ph type="title"/>
          </p:nvPr>
        </p:nvSpPr>
        <p:spPr>
          <a:xfrm>
            <a:off x="2743200" y="1905571"/>
            <a:ext cx="3657600" cy="617982"/>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latin typeface="Times New Roman"/>
                <a:ea typeface="Times New Roman"/>
                <a:cs typeface="Times New Roman"/>
                <a:sym typeface="Times New Roman"/>
              </a:rPr>
              <a:t>Giới thiệu vật liệu</a:t>
            </a:r>
            <a:endParaRPr>
              <a:latin typeface="Times New Roman"/>
              <a:ea typeface="Times New Roman"/>
              <a:cs typeface="Times New Roman"/>
              <a:sym typeface="Times New Roman"/>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4"/>
          <p:cNvSpPr txBox="1"/>
          <p:nvPr>
            <p:ph type="title"/>
          </p:nvPr>
        </p:nvSpPr>
        <p:spPr>
          <a:xfrm>
            <a:off x="713225" y="598976"/>
            <a:ext cx="3657600" cy="617982"/>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Vi xử lý ESP8266</a:t>
            </a:r>
            <a:endParaRPr/>
          </a:p>
        </p:txBody>
      </p:sp>
      <p:sp>
        <p:nvSpPr>
          <p:cNvPr id="66" name="Google Shape;66;p4"/>
          <p:cNvSpPr txBox="1"/>
          <p:nvPr>
            <p:ph idx="1" type="subTitle"/>
          </p:nvPr>
        </p:nvSpPr>
        <p:spPr>
          <a:xfrm>
            <a:off x="713225" y="1436784"/>
            <a:ext cx="2883863" cy="2940229"/>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US" sz="1500"/>
              <a:t>ESP8266 là một vi xử lý được thiết kế bởi Espressif System tích hợp sẵn wifi. Có nhiều loại board được thiết kế sử dụng vi xử lý ESP8266. Sự khác nhau của các loại board là số lượng các GPIO (GPIO là các cổng được sử dụng cho input hoặc output).</a:t>
            </a:r>
            <a:endParaRPr sz="1500"/>
          </a:p>
        </p:txBody>
      </p:sp>
      <p:pic>
        <p:nvPicPr>
          <p:cNvPr id="67" name="Google Shape;67;p4"/>
          <p:cNvPicPr preferRelativeResize="0"/>
          <p:nvPr/>
        </p:nvPicPr>
        <p:blipFill rotWithShape="1">
          <a:blip r:embed="rId3">
            <a:alphaModFix/>
          </a:blip>
          <a:srcRect b="0" l="0" r="0" t="0"/>
          <a:stretch/>
        </p:blipFill>
        <p:spPr>
          <a:xfrm>
            <a:off x="4020827" y="1071389"/>
            <a:ext cx="4562348" cy="3000621"/>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Không có mô tả." id="72" name="Google Shape;72;p5"/>
          <p:cNvPicPr preferRelativeResize="0"/>
          <p:nvPr/>
        </p:nvPicPr>
        <p:blipFill rotWithShape="1">
          <a:blip r:embed="rId3">
            <a:alphaModFix/>
          </a:blip>
          <a:srcRect b="0" l="0" r="0" t="0"/>
          <a:stretch/>
        </p:blipFill>
        <p:spPr>
          <a:xfrm>
            <a:off x="616888" y="379896"/>
            <a:ext cx="3539841" cy="4383705"/>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pic>
        <p:nvPicPr>
          <p:cNvPr descr="Không có mô tả." id="73" name="Google Shape;73;p5"/>
          <p:cNvPicPr preferRelativeResize="0"/>
          <p:nvPr/>
        </p:nvPicPr>
        <p:blipFill rotWithShape="1">
          <a:blip r:embed="rId4">
            <a:alphaModFix/>
          </a:blip>
          <a:srcRect b="0" l="0" r="0" t="0"/>
          <a:stretch/>
        </p:blipFill>
        <p:spPr>
          <a:xfrm>
            <a:off x="4987272" y="217852"/>
            <a:ext cx="3430588" cy="4707794"/>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Không có mô tả." id="78" name="Google Shape;78;p6"/>
          <p:cNvPicPr preferRelativeResize="0"/>
          <p:nvPr/>
        </p:nvPicPr>
        <p:blipFill rotWithShape="1">
          <a:blip r:embed="rId3">
            <a:alphaModFix/>
          </a:blip>
          <a:srcRect b="0" l="0" r="0" t="0"/>
          <a:stretch/>
        </p:blipFill>
        <p:spPr>
          <a:xfrm>
            <a:off x="446275" y="466724"/>
            <a:ext cx="3800475" cy="4210050"/>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pic>
        <p:nvPicPr>
          <p:cNvPr descr="Không có mô tả." id="79" name="Google Shape;79;p6"/>
          <p:cNvPicPr preferRelativeResize="0"/>
          <p:nvPr/>
        </p:nvPicPr>
        <p:blipFill rotWithShape="1">
          <a:blip r:embed="rId4">
            <a:alphaModFix/>
          </a:blip>
          <a:srcRect b="0" l="0" r="0" t="0"/>
          <a:stretch/>
        </p:blipFill>
        <p:spPr>
          <a:xfrm>
            <a:off x="4619065" y="176211"/>
            <a:ext cx="3962400" cy="4791075"/>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7"/>
          <p:cNvSpPr txBox="1"/>
          <p:nvPr>
            <p:ph type="title"/>
          </p:nvPr>
        </p:nvSpPr>
        <p:spPr>
          <a:xfrm>
            <a:off x="2169997" y="290483"/>
            <a:ext cx="4373700" cy="548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Sơ đồ nguyên lý</a:t>
            </a:r>
            <a:endParaRPr/>
          </a:p>
        </p:txBody>
      </p:sp>
      <p:sp>
        <p:nvSpPr>
          <p:cNvPr id="85" name="Google Shape;85;p7"/>
          <p:cNvSpPr txBox="1"/>
          <p:nvPr>
            <p:ph idx="1" type="subTitle"/>
          </p:nvPr>
        </p:nvSpPr>
        <p:spPr>
          <a:xfrm>
            <a:off x="968188" y="3216876"/>
            <a:ext cx="7631205" cy="1828800"/>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lang="en-US"/>
              <a:t>- </a:t>
            </a:r>
            <a:r>
              <a:rPr b="1" lang="en-US"/>
              <a:t>Virtual pin</a:t>
            </a:r>
            <a:endParaRPr/>
          </a:p>
          <a:p>
            <a:pPr indent="0" lvl="0" marL="152400" rtl="0" algn="l">
              <a:lnSpc>
                <a:spcPct val="100000"/>
              </a:lnSpc>
              <a:spcBef>
                <a:spcPts val="0"/>
              </a:spcBef>
              <a:spcAft>
                <a:spcPts val="0"/>
              </a:spcAft>
              <a:buSzPts val="1200"/>
              <a:buNone/>
            </a:pPr>
            <a:r>
              <a:rPr lang="en-US"/>
              <a:t>	• Cảm biến thu tín hiệu độ ẩm về chân A0 của NodeMCU =&gt; Hiển thị trên Blynk thông qua Soil moisture (V2). Sau đó, gửi tín hiệu về NodeMCU để thực thi các lệnh đã ràng buộc</a:t>
            </a:r>
            <a:endParaRPr/>
          </a:p>
          <a:p>
            <a:pPr indent="0" lvl="0" marL="152400" rtl="0" algn="l">
              <a:lnSpc>
                <a:spcPct val="100000"/>
              </a:lnSpc>
              <a:spcBef>
                <a:spcPts val="0"/>
              </a:spcBef>
              <a:spcAft>
                <a:spcPts val="0"/>
              </a:spcAft>
              <a:buSzPts val="1200"/>
              <a:buNone/>
            </a:pPr>
            <a:r>
              <a:rPr lang="en-US"/>
              <a:t>	• Cảm biến thu tín hiệu nhiệt độ rồi truyền từ đầu ra data đến chân D4 của NodeMCU =&gt; Hiển thị trên Blynk thông qua Temperater (V6). Sau đó, gửi tín hiệu về NodeMCU để thực thi các lệnh đã ràng buộc</a:t>
            </a:r>
            <a:endParaRPr/>
          </a:p>
          <a:p>
            <a:pPr indent="0" lvl="0" marL="152400" rtl="0" algn="l">
              <a:lnSpc>
                <a:spcPct val="100000"/>
              </a:lnSpc>
              <a:spcBef>
                <a:spcPts val="0"/>
              </a:spcBef>
              <a:spcAft>
                <a:spcPts val="0"/>
              </a:spcAft>
              <a:buSzPts val="1200"/>
              <a:buNone/>
            </a:pPr>
            <a:r>
              <a:rPr lang="en-US"/>
              <a:t>- </a:t>
            </a:r>
            <a:r>
              <a:rPr b="1" lang="en-US"/>
              <a:t>Digital pin</a:t>
            </a:r>
            <a:endParaRPr/>
          </a:p>
          <a:p>
            <a:pPr indent="0" lvl="0" marL="152400" rtl="0" algn="l">
              <a:lnSpc>
                <a:spcPct val="100000"/>
              </a:lnSpc>
              <a:spcBef>
                <a:spcPts val="0"/>
              </a:spcBef>
              <a:spcAft>
                <a:spcPts val="0"/>
              </a:spcAft>
              <a:buSzPts val="1200"/>
              <a:buNone/>
            </a:pPr>
            <a:r>
              <a:rPr lang="en-US"/>
              <a:t>	• Điều khiển đóng tắt bơm nước thông qua BlinkApp bằng button Water Pump (3)</a:t>
            </a:r>
            <a:endParaRPr/>
          </a:p>
          <a:p>
            <a:pPr indent="0" lvl="0" marL="152400" rtl="0" algn="l">
              <a:lnSpc>
                <a:spcPct val="100000"/>
              </a:lnSpc>
              <a:spcBef>
                <a:spcPts val="0"/>
              </a:spcBef>
              <a:spcAft>
                <a:spcPts val="0"/>
              </a:spcAft>
              <a:buSzPts val="1200"/>
              <a:buNone/>
            </a:pPr>
            <a:r>
              <a:rPr lang="en-US"/>
              <a:t>	• Điều khiển đóng tắt LED thông qua BlinkApp bằng button Light (4)</a:t>
            </a:r>
            <a:endParaRPr/>
          </a:p>
        </p:txBody>
      </p:sp>
      <p:pic>
        <p:nvPicPr>
          <p:cNvPr id="86" name="Google Shape;86;p7"/>
          <p:cNvPicPr preferRelativeResize="0"/>
          <p:nvPr/>
        </p:nvPicPr>
        <p:blipFill rotWithShape="1">
          <a:blip r:embed="rId3">
            <a:alphaModFix/>
          </a:blip>
          <a:srcRect b="0" l="2997" r="0" t="10334"/>
          <a:stretch/>
        </p:blipFill>
        <p:spPr>
          <a:xfrm>
            <a:off x="2075837" y="839183"/>
            <a:ext cx="4898166" cy="2270117"/>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8"/>
          <p:cNvSpPr txBox="1"/>
          <p:nvPr>
            <p:ph type="title"/>
          </p:nvPr>
        </p:nvSpPr>
        <p:spPr>
          <a:xfrm>
            <a:off x="2169997" y="290483"/>
            <a:ext cx="4373700" cy="548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CÀI ĐẶT ỨNG DỤNG</a:t>
            </a:r>
            <a:endParaRPr/>
          </a:p>
        </p:txBody>
      </p:sp>
      <p:sp>
        <p:nvSpPr>
          <p:cNvPr id="92" name="Google Shape;92;p8"/>
          <p:cNvSpPr txBox="1"/>
          <p:nvPr>
            <p:ph idx="1" type="subTitle"/>
          </p:nvPr>
        </p:nvSpPr>
        <p:spPr>
          <a:xfrm>
            <a:off x="4175760" y="1631916"/>
            <a:ext cx="4457700" cy="3290604"/>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200"/>
              <a:buNone/>
            </a:pPr>
            <a:r>
              <a:rPr b="1" lang="en-US" sz="1800">
                <a:latin typeface="Times New Roman"/>
                <a:ea typeface="Times New Roman"/>
                <a:cs typeface="Times New Roman"/>
                <a:sym typeface="Times New Roman"/>
              </a:rPr>
              <a:t>Bước 1:</a:t>
            </a:r>
            <a:r>
              <a:rPr lang="en-US" sz="1800">
                <a:latin typeface="Times New Roman"/>
                <a:ea typeface="Times New Roman"/>
                <a:cs typeface="Times New Roman"/>
                <a:sym typeface="Times New Roman"/>
              </a:rPr>
              <a:t> Đầu tiên truy cập vào </a:t>
            </a:r>
            <a:r>
              <a:rPr lang="en-US" sz="1800" u="sng">
                <a:solidFill>
                  <a:srgbClr val="0563C1"/>
                </a:solidFill>
                <a:latin typeface="Times New Roman"/>
                <a:ea typeface="Times New Roman"/>
                <a:cs typeface="Times New Roman"/>
                <a:sym typeface="Times New Roman"/>
                <a:hlinkClick r:id="rId3">
                  <a:extLst>
                    <a:ext uri="{A12FA001-AC4F-418D-AE19-62706E023703}">
                      <ahyp:hlinkClr val="tx"/>
                    </a:ext>
                  </a:extLst>
                </a:hlinkClick>
              </a:rPr>
              <a:t>https://blynk.cloud/</a:t>
            </a:r>
            <a:r>
              <a:rPr lang="en-US" sz="1800">
                <a:latin typeface="Times New Roman"/>
                <a:ea typeface="Times New Roman"/>
                <a:cs typeface="Times New Roman"/>
                <a:sym typeface="Times New Roman"/>
              </a:rPr>
              <a:t> đăng nhập, nếu chưa có tài khoản thì chọn Create new account để đăng ký. Chúng ta nhập tên email vào, sau đó tích chọn Sign Up.</a:t>
            </a:r>
            <a:endParaRPr sz="1800">
              <a:latin typeface="Calibri"/>
              <a:ea typeface="Calibri"/>
              <a:cs typeface="Calibri"/>
              <a:sym typeface="Calibri"/>
            </a:endParaRPr>
          </a:p>
        </p:txBody>
      </p:sp>
      <p:pic>
        <p:nvPicPr>
          <p:cNvPr id="93" name="Google Shape;93;p8"/>
          <p:cNvPicPr preferRelativeResize="0"/>
          <p:nvPr/>
        </p:nvPicPr>
        <p:blipFill rotWithShape="1">
          <a:blip r:embed="rId4">
            <a:alphaModFix/>
          </a:blip>
          <a:srcRect b="0" l="0" r="0" t="0"/>
          <a:stretch/>
        </p:blipFill>
        <p:spPr>
          <a:xfrm>
            <a:off x="897457" y="972831"/>
            <a:ext cx="2880360" cy="3694374"/>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9"/>
          <p:cNvSpPr txBox="1"/>
          <p:nvPr>
            <p:ph idx="1" type="subTitle"/>
          </p:nvPr>
        </p:nvSpPr>
        <p:spPr>
          <a:xfrm>
            <a:off x="259080" y="321276"/>
            <a:ext cx="8412480" cy="1504383"/>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200"/>
              <a:buNone/>
            </a:pPr>
            <a:r>
              <a:rPr b="1" lang="en-US" sz="1800">
                <a:latin typeface="Times New Roman"/>
                <a:ea typeface="Times New Roman"/>
                <a:cs typeface="Times New Roman"/>
                <a:sym typeface="Times New Roman"/>
              </a:rPr>
              <a:t>Bước 2:</a:t>
            </a:r>
            <a:r>
              <a:rPr lang="en-US" sz="1800">
                <a:latin typeface="Times New Roman"/>
                <a:ea typeface="Times New Roman"/>
                <a:cs typeface="Times New Roman"/>
                <a:sym typeface="Times New Roman"/>
              </a:rPr>
              <a:t> Họ sẽ gửi mail về cho chúng ta, sau đó chọn Create Pasword để tạo mật khẩu. Sau khi có tài khoản, bạn đăng nhập vào chọn New Template, Tạo template với hardware là esp8266 kiểu kết nối là</a:t>
            </a:r>
            <a:r>
              <a:rPr lang="en-US" sz="1800">
                <a:latin typeface="Calibri"/>
                <a:ea typeface="Calibri"/>
                <a:cs typeface="Calibri"/>
                <a:sym typeface="Calibri"/>
              </a:rPr>
              <a:t> </a:t>
            </a:r>
            <a:r>
              <a:rPr lang="en-US" sz="1800">
                <a:latin typeface="Times New Roman"/>
                <a:ea typeface="Times New Roman"/>
                <a:cs typeface="Times New Roman"/>
                <a:sym typeface="Times New Roman"/>
              </a:rPr>
              <a:t>wifi</a:t>
            </a:r>
            <a:r>
              <a:rPr lang="en-US" sz="1800">
                <a:latin typeface="Calibri"/>
                <a:ea typeface="Calibri"/>
                <a:cs typeface="Calibri"/>
                <a:sym typeface="Calibri"/>
              </a:rPr>
              <a:t> </a:t>
            </a:r>
            <a:r>
              <a:rPr lang="en-US" sz="1800">
                <a:latin typeface="Times New Roman"/>
                <a:ea typeface="Times New Roman"/>
                <a:cs typeface="Times New Roman"/>
                <a:sym typeface="Times New Roman"/>
              </a:rPr>
              <a:t>như hình dưới:</a:t>
            </a:r>
            <a:endParaRPr sz="1800">
              <a:latin typeface="Calibri"/>
              <a:ea typeface="Calibri"/>
              <a:cs typeface="Calibri"/>
              <a:sym typeface="Calibri"/>
            </a:endParaRPr>
          </a:p>
        </p:txBody>
      </p:sp>
      <p:pic>
        <p:nvPicPr>
          <p:cNvPr descr="A screenshot of a computer&#10;&#10;Description automatically generated" id="99" name="Google Shape;99;p9"/>
          <p:cNvPicPr preferRelativeResize="0"/>
          <p:nvPr/>
        </p:nvPicPr>
        <p:blipFill rotWithShape="1">
          <a:blip r:embed="rId3">
            <a:alphaModFix/>
          </a:blip>
          <a:srcRect b="0" l="0" r="0" t="0"/>
          <a:stretch/>
        </p:blipFill>
        <p:spPr>
          <a:xfrm>
            <a:off x="1383842" y="1791897"/>
            <a:ext cx="6376315" cy="2930174"/>
          </a:xfrm>
          <a:prstGeom prst="roundRect">
            <a:avLst>
              <a:gd fmla="val 4096" name="adj"/>
            </a:avLst>
          </a:prstGeom>
          <a:solidFill>
            <a:srgbClr val="FFFFFF"/>
          </a:solidFill>
          <a:ln cap="flat" cmpd="sng" w="9525">
            <a:solidFill>
              <a:schemeClr val="dk1"/>
            </a:solidFill>
            <a:prstDash val="solid"/>
            <a:round/>
            <a:headEnd len="sm" w="sm" type="none"/>
            <a:tailEnd len="sm" w="sm" type="none"/>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gital Transformation Plan Project Proposal by Slidesgo">
  <a:themeElements>
    <a:clrScheme name="Simple Light">
      <a:dk1>
        <a:srgbClr val="1C285A"/>
      </a:dk1>
      <a:lt1>
        <a:srgbClr val="FFFFFF"/>
      </a:lt1>
      <a:dk2>
        <a:srgbClr val="6574CA"/>
      </a:dk2>
      <a:lt2>
        <a:srgbClr val="65B2F5"/>
      </a:lt2>
      <a:accent1>
        <a:srgbClr val="94EAF8"/>
      </a:accent1>
      <a:accent2>
        <a:srgbClr val="D98AE9"/>
      </a:accent2>
      <a:accent3>
        <a:srgbClr val="EDE9F8"/>
      </a:accent3>
      <a:accent4>
        <a:srgbClr val="FFFFFF"/>
      </a:accent4>
      <a:accent5>
        <a:srgbClr val="FFFFFF"/>
      </a:accent5>
      <a:accent6>
        <a:srgbClr val="FFFFFF"/>
      </a:accent6>
      <a:hlink>
        <a:srgbClr val="1C28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