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000FF"/>
    <a:srgbClr val="8B0000"/>
    <a:srgbClr val="B3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>
      <p:cViewPr>
        <p:scale>
          <a:sx n="37" d="100"/>
          <a:sy n="37" d="100"/>
        </p:scale>
        <p:origin x="4320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7872-6DF7-BF4B-8AE9-C685BD5600D8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A1655-DEC0-B443-BC52-69E0C1400E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137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A1655-DEC0-B443-BC52-69E0C1400E86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343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6B1-011D-69CE-42D3-8A2B2FE6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F3E1-EF7C-D975-D803-930EA6F0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6ADE-A723-E602-DF67-0E451E2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B375-2A96-E8F5-F82C-47AEA7CA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CA15-C75E-FACC-6BE5-9CBC9EC5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40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2566-0C62-D12B-F09B-9B25A90F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BEC3-C604-BA57-7B29-991E48BF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7A81-F1C1-77CB-E0F7-D3860654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A3AF-C854-F6E1-2088-D18443DF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3156-D04B-D284-DA6E-1075103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8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81E7-AD19-B390-1310-04E67E543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6500-F0FD-3F37-E58D-A26B677B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2F07-F41A-5E6D-D7D9-8DF98E0C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596E-DF4B-87DB-674C-ACC12AE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0FFE-0DEA-79BF-0781-A20A7565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12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24FC-BF9D-2FFD-3D56-5926114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24E-08BD-EFE7-CD94-F44D83F8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B8E4-AEF5-B5CA-FCE7-9A929B4F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C4B6-FEC3-1E01-3525-FAAA982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67D8-E46F-40C2-A1DB-5BBC86C6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9A69-DE17-9E1D-DB4A-20606AE2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0FAD-F122-A794-0173-F8C192EA1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5662-7BB0-8A42-CBF5-ACEBB2EE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0AB2-B33D-94FC-21F7-2D03795C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9E38-D4FD-CEED-E7C8-018E378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59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722-122E-F666-A9EE-A5629B56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AF28-E74F-3CE2-B140-C2EA3363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F3B8-6AD5-7A3F-99BA-91CE283D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F13E-07D8-A33C-7C36-A7F52498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7ED7-B0D9-50EB-5E00-CF34017A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0C11-C8D2-65EC-525A-0D3F840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2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9DDF-C510-CB72-29A7-E061977D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2BD0-A8E1-B269-7411-653A6D2A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6C0B-4CAF-3B2B-9A62-6E975AC8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255FA-DCB2-698F-E0DD-CED1BACFC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5A26-5CC1-3A47-16DF-FB8E0B2A2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F672E-A8BE-FD30-2343-8D4E41E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06F8-AEC3-6F59-9010-78DC40ED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972FB-DCD8-60CE-F3E3-121B5396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1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9D2C-8F9E-AC1B-96EB-AAFC6BF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6C6FD-27C6-2344-17EC-7616A7B5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83A8F-C205-1716-63E8-8BC8E8B3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1945E-1CF8-B319-01A6-B4D3170E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8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508A5-3D60-4B8B-FC6F-35D1CC2E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A3339-EC22-1747-5F9A-40911C15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2DC21-A11D-9EE5-7AFE-D596E575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5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F21A-E6F6-3C10-0B22-D50937D7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5D8-2F7E-EB31-437C-420038C4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A9C1-AB27-F42C-ABF5-824A9681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B918-C741-4417-7219-AA7D24C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B41CB-1AFA-98F5-3F60-FDB0FE06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349D2-D47B-227D-4E16-770EFCEF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492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92A9-F791-C81E-0823-A22275D1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D3C00-09A6-A4C3-BE7E-3DF28F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B16D-F8EE-90EE-441B-C94DA6E4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5FA5-626B-2D8C-6556-A202346B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ABE58-7CD6-BDCE-4B06-0519B16E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083B-4FBE-2A71-64F5-D463E06D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5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8BD05-53CA-063A-E09F-3CB6EF0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DDE2-9191-8228-E5E9-BDFD27A8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3400-0632-E648-A590-85348D5BE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872-8950-1540-A098-A7EB4C449137}" type="datetimeFigureOut">
              <a:rPr lang="en-CH" smtClean="0"/>
              <a:t>13.02.24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5F4D-B361-8022-48F0-3DCF4DF6D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37B0-D1D2-F552-ABBF-2C626D53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D0E6-888D-A846-82F8-C66EF70C7EE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3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emf"/><Relationship Id="rId18" Type="http://schemas.openxmlformats.org/officeDocument/2006/relationships/image" Target="../media/image8.emf"/><Relationship Id="rId3" Type="http://schemas.openxmlformats.org/officeDocument/2006/relationships/image" Target="../media/image1.emf"/><Relationship Id="rId12" Type="http://schemas.openxmlformats.org/officeDocument/2006/relationships/image" Target="../media/image2.emf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5" Type="http://schemas.openxmlformats.org/officeDocument/2006/relationships/image" Target="../media/image5.emf"/><Relationship Id="rId10" Type="http://schemas.openxmlformats.org/officeDocument/2006/relationships/image" Target="../media/image8.png"/><Relationship Id="rId19" Type="http://schemas.openxmlformats.org/officeDocument/2006/relationships/image" Target="../media/image9.emf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1BE3344F-60AE-7717-493B-A79D9055E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54"/>
          <a:stretch/>
        </p:blipFill>
        <p:spPr>
          <a:xfrm>
            <a:off x="-6278511" y="-282314"/>
            <a:ext cx="6929626" cy="76279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10C41F-87DB-6EEB-7FCE-06EC70EFBFF4}"/>
              </a:ext>
            </a:extLst>
          </p:cNvPr>
          <p:cNvSpPr txBox="1"/>
          <p:nvPr/>
        </p:nvSpPr>
        <p:spPr>
          <a:xfrm>
            <a:off x="-6278511" y="4221"/>
            <a:ext cx="46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latin typeface="Helvetica" pitchFamily="2" charset="0"/>
              </a:rPr>
              <a:t>a)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A5F49C2-097F-6858-6A8D-D741DEA8EC9F}"/>
              </a:ext>
            </a:extLst>
          </p:cNvPr>
          <p:cNvSpPr/>
          <p:nvPr/>
        </p:nvSpPr>
        <p:spPr>
          <a:xfrm>
            <a:off x="-2260133" y="3963079"/>
            <a:ext cx="695400" cy="314325"/>
          </a:xfrm>
          <a:prstGeom prst="roundRect">
            <a:avLst/>
          </a:prstGeom>
          <a:solidFill>
            <a:schemeClr val="bg1">
              <a:lumMod val="65000"/>
              <a:alpha val="52065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1AA6D9-40DA-2B79-2C74-9CD9AD8C542B}"/>
                  </a:ext>
                </a:extLst>
              </p:cNvPr>
              <p:cNvSpPr txBox="1"/>
              <p:nvPr/>
            </p:nvSpPr>
            <p:spPr>
              <a:xfrm>
                <a:off x="-2253720" y="3880252"/>
                <a:ext cx="849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H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1AA6D9-40DA-2B79-2C74-9CD9AD8C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53720" y="3880252"/>
                <a:ext cx="8499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0CE658E-7B22-0637-E070-53ABE7A22DEA}"/>
              </a:ext>
            </a:extLst>
          </p:cNvPr>
          <p:cNvSpPr/>
          <p:nvPr/>
        </p:nvSpPr>
        <p:spPr>
          <a:xfrm>
            <a:off x="-3568641" y="3604810"/>
            <a:ext cx="910058" cy="342320"/>
          </a:xfrm>
          <a:prstGeom prst="roundRect">
            <a:avLst/>
          </a:prstGeom>
          <a:solidFill>
            <a:schemeClr val="bg1">
              <a:lumMod val="65000"/>
              <a:alpha val="52065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3BFB91-C530-A6CC-C192-4D7E0002185D}"/>
                  </a:ext>
                </a:extLst>
              </p:cNvPr>
              <p:cNvSpPr txBox="1"/>
              <p:nvPr/>
            </p:nvSpPr>
            <p:spPr>
              <a:xfrm>
                <a:off x="-3551689" y="3527959"/>
                <a:ext cx="96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H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137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3BFB91-C530-A6CC-C192-4D7E0002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1689" y="3527959"/>
                <a:ext cx="9685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9F345EB2-3B44-F7BA-51E0-DFF2D0D5ADAE}"/>
              </a:ext>
            </a:extLst>
          </p:cNvPr>
          <p:cNvSpPr/>
          <p:nvPr/>
        </p:nvSpPr>
        <p:spPr>
          <a:xfrm>
            <a:off x="-2220717" y="4122940"/>
            <a:ext cx="126644" cy="126644"/>
          </a:xfrm>
          <a:prstGeom prst="ellipse">
            <a:avLst/>
          </a:prstGeom>
          <a:solidFill>
            <a:srgbClr val="B32221"/>
          </a:solidFill>
          <a:ln w="15875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50ADD0-5E4E-DCD2-D817-9CABAFBC94E5}"/>
              </a:ext>
            </a:extLst>
          </p:cNvPr>
          <p:cNvSpPr/>
          <p:nvPr/>
        </p:nvSpPr>
        <p:spPr>
          <a:xfrm>
            <a:off x="-3540636" y="3805867"/>
            <a:ext cx="117986" cy="117986"/>
          </a:xfrm>
          <a:prstGeom prst="ellipse">
            <a:avLst/>
          </a:prstGeom>
          <a:solidFill>
            <a:srgbClr val="B32221"/>
          </a:solidFill>
          <a:ln w="15875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9C646-193C-9E49-5F4E-9BB10A43D0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9471" y="-368880"/>
            <a:ext cx="2581698" cy="3442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C84EE-840B-3448-7EA9-8C5D4E3EA5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6440" y="3725142"/>
            <a:ext cx="2581697" cy="3442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088098-11F3-C577-304F-7B18EA1B95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92643" y="3804218"/>
            <a:ext cx="8312250" cy="3324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256521D-5B24-6571-7CBD-CE2F5BC7AC3F}"/>
              </a:ext>
            </a:extLst>
          </p:cNvPr>
          <p:cNvGrpSpPr/>
          <p:nvPr/>
        </p:nvGrpSpPr>
        <p:grpSpPr>
          <a:xfrm>
            <a:off x="-123626" y="-778638"/>
            <a:ext cx="13177740" cy="8059319"/>
            <a:chOff x="-39011" y="-422681"/>
            <a:chExt cx="13177740" cy="80593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CC23A-4630-6FFE-991C-67159FEDC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491" r="5352"/>
            <a:stretch/>
          </p:blipFill>
          <p:spPr>
            <a:xfrm>
              <a:off x="47014" y="59830"/>
              <a:ext cx="7399336" cy="33196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D7F9FB-BDF5-BBE6-EFB4-C1D4C4F6F272}"/>
                </a:ext>
              </a:extLst>
            </p:cNvPr>
            <p:cNvSpPr txBox="1"/>
            <p:nvPr/>
          </p:nvSpPr>
          <p:spPr>
            <a:xfrm>
              <a:off x="7185805" y="-37529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D728F7-BB59-AFC6-DDE7-CB9DEA82C93B}"/>
                </a:ext>
              </a:extLst>
            </p:cNvPr>
            <p:cNvSpPr txBox="1"/>
            <p:nvPr/>
          </p:nvSpPr>
          <p:spPr>
            <a:xfrm>
              <a:off x="10228939" y="-37529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d)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65A5FB-C224-7FDF-8509-A522BA2EC8A1}"/>
                </a:ext>
              </a:extLst>
            </p:cNvPr>
            <p:cNvSpPr txBox="1"/>
            <p:nvPr/>
          </p:nvSpPr>
          <p:spPr>
            <a:xfrm>
              <a:off x="-20128" y="4058096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016694-DBE2-4166-2D85-D71BE2DC5941}"/>
                </a:ext>
              </a:extLst>
            </p:cNvPr>
            <p:cNvSpPr txBox="1"/>
            <p:nvPr/>
          </p:nvSpPr>
          <p:spPr>
            <a:xfrm>
              <a:off x="7182928" y="4055071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f)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177EC8-4085-14BC-2341-80CE4A574C41}"/>
                </a:ext>
              </a:extLst>
            </p:cNvPr>
            <p:cNvSpPr txBox="1"/>
            <p:nvPr/>
          </p:nvSpPr>
          <p:spPr>
            <a:xfrm>
              <a:off x="10226062" y="4055071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g)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984034E-5AB5-0D2B-0090-460BC59CC854}"/>
                </a:ext>
              </a:extLst>
            </p:cNvPr>
            <p:cNvSpPr/>
            <p:nvPr/>
          </p:nvSpPr>
          <p:spPr>
            <a:xfrm>
              <a:off x="0" y="-422681"/>
              <a:ext cx="13138729" cy="3954322"/>
            </a:xfrm>
            <a:prstGeom prst="roundRect">
              <a:avLst>
                <a:gd name="adj" fmla="val 398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E231E-9796-A582-4E77-E6F24F70AF08}"/>
                </a:ext>
              </a:extLst>
            </p:cNvPr>
            <p:cNvSpPr txBox="1"/>
            <p:nvPr/>
          </p:nvSpPr>
          <p:spPr>
            <a:xfrm>
              <a:off x="-39011" y="-6321"/>
              <a:ext cx="46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b="1" dirty="0">
                  <a:latin typeface="Helvetica" pitchFamily="2" charset="0"/>
                </a:rPr>
                <a:t>b)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8A3DBF-E2DC-0A18-1071-7CBEDDE85C8B}"/>
                </a:ext>
              </a:extLst>
            </p:cNvPr>
            <p:cNvSpPr/>
            <p:nvPr/>
          </p:nvSpPr>
          <p:spPr>
            <a:xfrm>
              <a:off x="3609048" y="4142336"/>
              <a:ext cx="857756" cy="1846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D3DC73-B617-3407-9B69-E14C825A1CCE}"/>
                </a:ext>
              </a:extLst>
            </p:cNvPr>
            <p:cNvSpPr/>
            <p:nvPr/>
          </p:nvSpPr>
          <p:spPr>
            <a:xfrm>
              <a:off x="3556513" y="216374"/>
              <a:ext cx="857756" cy="1846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AC1C79F-BF8B-7868-393F-7D1C3986DEC9}"/>
                    </a:ext>
                  </a:extLst>
                </p:cNvPr>
                <p:cNvSpPr txBox="1"/>
                <p:nvPr/>
              </p:nvSpPr>
              <p:spPr>
                <a:xfrm>
                  <a:off x="6234543" y="-422681"/>
                  <a:ext cx="9685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AC1C79F-BF8B-7868-393F-7D1C3986D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543" y="-422681"/>
                  <a:ext cx="9685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6149EF-ECCE-DC8F-DA5C-C8970D698CF5}"/>
                    </a:ext>
                  </a:extLst>
                </p:cNvPr>
                <p:cNvSpPr txBox="1"/>
                <p:nvPr/>
              </p:nvSpPr>
              <p:spPr>
                <a:xfrm>
                  <a:off x="6234543" y="3661242"/>
                  <a:ext cx="9685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137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6149EF-ECCE-DC8F-DA5C-C8970D698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543" y="3661242"/>
                  <a:ext cx="9685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DA52532-5740-8F5C-9579-C60FAE4A1EE4}"/>
                </a:ext>
              </a:extLst>
            </p:cNvPr>
            <p:cNvSpPr/>
            <p:nvPr/>
          </p:nvSpPr>
          <p:spPr>
            <a:xfrm>
              <a:off x="-20128" y="3671815"/>
              <a:ext cx="13138729" cy="3964823"/>
            </a:xfrm>
            <a:prstGeom prst="roundRect">
              <a:avLst>
                <a:gd name="adj" fmla="val 3981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3728-2593-57B3-E5D9-9D0F3897EECE}"/>
              </a:ext>
            </a:extLst>
          </p:cNvPr>
          <p:cNvSpPr/>
          <p:nvPr/>
        </p:nvSpPr>
        <p:spPr>
          <a:xfrm>
            <a:off x="3434917" y="3963319"/>
            <a:ext cx="857756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17C6BE-86CF-F831-65CA-7FA6B585A83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114"/>
          <a:stretch/>
        </p:blipFill>
        <p:spPr>
          <a:xfrm>
            <a:off x="7245441" y="4030252"/>
            <a:ext cx="2948234" cy="307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3C180-78A7-7C01-B286-F3FB8016906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060"/>
          <a:stretch/>
        </p:blipFill>
        <p:spPr>
          <a:xfrm>
            <a:off x="7137737" y="-105025"/>
            <a:ext cx="2919177" cy="30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Vasiliauskaite  Vaiva</dc:creator>
  <cp:lastModifiedBy>Vasiliauskaite  Vaiva</cp:lastModifiedBy>
  <cp:revision>2</cp:revision>
  <dcterms:created xsi:type="dcterms:W3CDTF">2024-02-05T17:13:32Z</dcterms:created>
  <dcterms:modified xsi:type="dcterms:W3CDTF">2024-02-13T10:01:30Z</dcterms:modified>
</cp:coreProperties>
</file>