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 snapToObjects="1">
      <p:cViewPr>
        <p:scale>
          <a:sx n="120" d="100"/>
          <a:sy n="120" d="100"/>
        </p:scale>
        <p:origin x="5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4DABE-5C7B-9F40-BE2E-7F53DD8334EA}" type="datetimeFigureOut">
              <a:rPr lang="en-CH" smtClean="0"/>
              <a:t>08.12.22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2AA10-7227-024D-8D96-57154ADDF4B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3673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2AA10-7227-024D-8D96-57154ADDF4BF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415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20056-762A-F74E-9457-B6BE1ACD1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4B521-2FE9-624B-B0D9-89EE09EA4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9B0E8-B1AA-424D-8DAA-280878CA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4382-E095-824A-B1AF-E697FD8F730A}" type="datetimeFigureOut">
              <a:rPr lang="en-CH" smtClean="0"/>
              <a:t>08.12.22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F4381-5EA8-654D-9A50-8AE139AE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67501-52F8-3C4B-9ADF-2E0B62DE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C6C4-07E7-824C-B8DD-60B8097F6D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7675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9559-612A-604A-AB56-178A96EE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01282-6FC0-3149-B02C-07554C188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CDE89-F9A0-AE49-915C-F4C3144D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4382-E095-824A-B1AF-E697FD8F730A}" type="datetimeFigureOut">
              <a:rPr lang="en-CH" smtClean="0"/>
              <a:t>08.12.22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FE874-B5DB-784E-8497-DA1CCC8C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B1000-4F8E-E24D-A04D-F647EA30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C6C4-07E7-824C-B8DD-60B8097F6D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1417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A4E6DB-AD7A-1A48-B5F2-4ADEC9A9D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992BE-8DE8-7C46-9121-D3EF1D7EE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D4354-E284-CC44-BDF1-FEBD912C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4382-E095-824A-B1AF-E697FD8F730A}" type="datetimeFigureOut">
              <a:rPr lang="en-CH" smtClean="0"/>
              <a:t>08.12.22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C26BE-F0E4-944A-AEA4-828BC830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42E2B-A209-4D48-853E-BDF1DB92A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C6C4-07E7-824C-B8DD-60B8097F6D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980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5487-EB55-0D43-A65A-3DE10CA87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9CF2F-6A71-444F-8469-4DC747FF8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14E1F-A4A9-C243-90D8-B27AAAE5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4382-E095-824A-B1AF-E697FD8F730A}" type="datetimeFigureOut">
              <a:rPr lang="en-CH" smtClean="0"/>
              <a:t>08.12.22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0DF0-6E54-D943-81CE-17D5B94D9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5EDB2-5F70-E94C-A5E6-A2CC5700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C6C4-07E7-824C-B8DD-60B8097F6D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0612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4A57-0DEC-9A46-B0C5-EBC5DB486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6DF84-8A67-9043-BACE-4990742B6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1E752-8A6F-3B4D-BB4B-CB115CC5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4382-E095-824A-B1AF-E697FD8F730A}" type="datetimeFigureOut">
              <a:rPr lang="en-CH" smtClean="0"/>
              <a:t>08.12.22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1802F-184E-2B47-9666-29D5728F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FB122-4549-A048-96D2-D238782A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C6C4-07E7-824C-B8DD-60B8097F6D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083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636E-5D01-7C46-8C48-82CF47A9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35B8D-B3F8-4044-AA62-5097BD705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FFC63-E3DD-314C-878F-3210A0B0C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4C695-7631-184E-B0F5-F9BD83F26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4382-E095-824A-B1AF-E697FD8F730A}" type="datetimeFigureOut">
              <a:rPr lang="en-CH" smtClean="0"/>
              <a:t>08.12.22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D0218-3017-4447-A127-BF682038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FAE6C-88A3-954E-AA89-C320FBE5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C6C4-07E7-824C-B8DD-60B8097F6D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1991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00A2-FCA2-1D45-BB0E-0F082A58E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8BAF6-A55A-8840-9777-9B4912E8E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8F8E8-BA18-E345-A361-82CCECDA4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1A5C4-EB78-7442-8A3E-395613A67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6CDD84-A705-E941-AAA9-369BF90A6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E456E-65CB-6145-900F-A86B521AC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4382-E095-824A-B1AF-E697FD8F730A}" type="datetimeFigureOut">
              <a:rPr lang="en-CH" smtClean="0"/>
              <a:t>08.12.22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26221C-B214-8243-8F71-4A24C22A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3F56E-865B-BC4A-A40A-1B9C8F8B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C6C4-07E7-824C-B8DD-60B8097F6D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1955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C264E-38D6-674E-B1D3-BD4B436F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3902C-F5AE-664F-B709-2E9D015DF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4382-E095-824A-B1AF-E697FD8F730A}" type="datetimeFigureOut">
              <a:rPr lang="en-CH" smtClean="0"/>
              <a:t>08.12.22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862D5-4395-5541-AFD0-FB4EA99A2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78A2F-8E57-6042-9F21-221BB4C8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C6C4-07E7-824C-B8DD-60B8097F6D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822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FEBBB-34B7-7B4B-B048-8602A48A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4382-E095-824A-B1AF-E697FD8F730A}" type="datetimeFigureOut">
              <a:rPr lang="en-CH" smtClean="0"/>
              <a:t>08.12.22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7E708-E88E-D04E-88EA-127F3DB7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37BA1-9A8E-F94F-9011-EA368A04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C6C4-07E7-824C-B8DD-60B8097F6D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044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0621-BE25-FD49-9D6C-F2DEBB20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A3313-9F53-E042-8C83-C1744BC94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C3FCC-5D4D-C342-87A3-45019D35E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BD53A-C40D-0046-9CE1-0D6115E4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4382-E095-824A-B1AF-E697FD8F730A}" type="datetimeFigureOut">
              <a:rPr lang="en-CH" smtClean="0"/>
              <a:t>08.12.22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17F4F-F29A-CA47-B549-7C2D3C83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C13DC-A0A9-F34A-AA4E-C8874A12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C6C4-07E7-824C-B8DD-60B8097F6D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8384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57C4-8393-AC4B-887B-59D0C49E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F35BBC-7D08-E648-8529-C675ECA0F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CDE4A-40A5-4941-80C0-2139E158B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16548-4D94-AA46-B916-19911772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4382-E095-824A-B1AF-E697FD8F730A}" type="datetimeFigureOut">
              <a:rPr lang="en-CH" smtClean="0"/>
              <a:t>08.12.22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D9E8E-75EC-B54C-B88E-208B43CE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1DA93-A7BB-DC48-8ABF-DEB47302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C6C4-07E7-824C-B8DD-60B8097F6D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2516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E6FAF-B6BD-1B47-9F32-B97192D0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B963A-B749-A140-B4CC-4B56A7F51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38660-A272-7545-B71C-7A5659093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14382-E095-824A-B1AF-E697FD8F730A}" type="datetimeFigureOut">
              <a:rPr lang="en-CH" smtClean="0"/>
              <a:t>08.12.22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4E963-CEE2-1A41-8C20-42203B332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F4A82-032C-F343-9B65-FE5BC2267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1C6C4-07E7-824C-B8DD-60B8097F6D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045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0B7835-ABFA-004B-A44D-31C08F809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15" y="608848"/>
            <a:ext cx="5809785" cy="1606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077CEC-81CA-4844-995D-AB212830E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08848"/>
            <a:ext cx="5809785" cy="16069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5B63A3-AC89-6E48-AA46-1323E5644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213" y="2215810"/>
            <a:ext cx="5809785" cy="16069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14BF18-CCBF-3041-A2D4-2C3207F80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215811"/>
            <a:ext cx="5809786" cy="16069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FCABE-9AF8-9745-8555-1105DD031538}"/>
              </a:ext>
            </a:extLst>
          </p:cNvPr>
          <p:cNvSpPr/>
          <p:nvPr/>
        </p:nvSpPr>
        <p:spPr>
          <a:xfrm>
            <a:off x="1" y="278780"/>
            <a:ext cx="11905784" cy="330068"/>
          </a:xfrm>
          <a:prstGeom prst="rect">
            <a:avLst/>
          </a:prstGeom>
          <a:solidFill>
            <a:schemeClr val="bg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B944DC-5582-F145-91DE-3D8CEFA04EB4}"/>
              </a:ext>
            </a:extLst>
          </p:cNvPr>
          <p:cNvSpPr/>
          <p:nvPr/>
        </p:nvSpPr>
        <p:spPr>
          <a:xfrm rot="5400000">
            <a:off x="-1392797" y="2001642"/>
            <a:ext cx="3115661" cy="33006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1D7FB6-64A5-3049-B461-4CD68A420D59}"/>
              </a:ext>
            </a:extLst>
          </p:cNvPr>
          <p:cNvSpPr/>
          <p:nvPr/>
        </p:nvSpPr>
        <p:spPr>
          <a:xfrm>
            <a:off x="6095998" y="278778"/>
            <a:ext cx="5809786" cy="330068"/>
          </a:xfrm>
          <a:prstGeom prst="rect">
            <a:avLst/>
          </a:prstGeom>
          <a:solidFill>
            <a:schemeClr val="bg2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707C25-108D-9C4F-9744-88C23770E360}"/>
              </a:ext>
            </a:extLst>
          </p:cNvPr>
          <p:cNvSpPr/>
          <p:nvPr/>
        </p:nvSpPr>
        <p:spPr>
          <a:xfrm rot="5400000">
            <a:off x="-638448" y="2755992"/>
            <a:ext cx="1606961" cy="33006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B27156A-B2E8-E142-BA6A-A8B801570C3B}"/>
                  </a:ext>
                </a:extLst>
              </p:cNvPr>
              <p:cNvSpPr txBox="1"/>
              <p:nvPr/>
            </p:nvSpPr>
            <p:spPr>
              <a:xfrm rot="16200000">
                <a:off x="-361331" y="1304606"/>
                <a:ext cx="105272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H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B27156A-B2E8-E142-BA6A-A8B801570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61331" y="1304606"/>
                <a:ext cx="1052724" cy="215444"/>
              </a:xfrm>
              <a:prstGeom prst="rect">
                <a:avLst/>
              </a:prstGeom>
              <a:blipFill>
                <a:blip r:embed="rId6"/>
                <a:stretch>
                  <a:fillRect t="-2381" r="-1111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C1807E-71A1-3143-BE32-247977BCF3C8}"/>
                  </a:ext>
                </a:extLst>
              </p:cNvPr>
              <p:cNvSpPr txBox="1"/>
              <p:nvPr/>
            </p:nvSpPr>
            <p:spPr>
              <a:xfrm rot="16200000">
                <a:off x="-447782" y="2805558"/>
                <a:ext cx="12522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CH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C1807E-71A1-3143-BE32-247977BCF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47782" y="2805558"/>
                <a:ext cx="1252266" cy="215444"/>
              </a:xfrm>
              <a:prstGeom prst="rect">
                <a:avLst/>
              </a:prstGeom>
              <a:blipFill>
                <a:blip r:embed="rId7"/>
                <a:stretch>
                  <a:fillRect t="-3030" r="-3333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FAE90F-AEA6-D34E-9E15-E192508AC9A8}"/>
                  </a:ext>
                </a:extLst>
              </p:cNvPr>
              <p:cNvSpPr txBox="1"/>
              <p:nvPr/>
            </p:nvSpPr>
            <p:spPr>
              <a:xfrm>
                <a:off x="2168324" y="344272"/>
                <a:ext cx="20894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H" sz="1400" dirty="0"/>
                  <a:t> (no neural synchrony)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FAE90F-AEA6-D34E-9E15-E192508AC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324" y="344272"/>
                <a:ext cx="2089418" cy="215444"/>
              </a:xfrm>
              <a:prstGeom prst="rect">
                <a:avLst/>
              </a:prstGeom>
              <a:blipFill>
                <a:blip r:embed="rId8"/>
                <a:stretch>
                  <a:fillRect l="-2410" t="-21053" r="-4217" b="-4210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3E7E25-F94A-BE47-AC46-117F2226EF14}"/>
                  </a:ext>
                </a:extLst>
              </p:cNvPr>
              <p:cNvSpPr txBox="1"/>
              <p:nvPr/>
            </p:nvSpPr>
            <p:spPr>
              <a:xfrm>
                <a:off x="8137324" y="331730"/>
                <a:ext cx="20958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CH" sz="1400" dirty="0"/>
                  <a:t> (neural synchrony)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3E7E25-F94A-BE47-AC46-117F2226E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324" y="331730"/>
                <a:ext cx="2095830" cy="215444"/>
              </a:xfrm>
              <a:prstGeom prst="rect">
                <a:avLst/>
              </a:prstGeom>
              <a:blipFill>
                <a:blip r:embed="rId9"/>
                <a:stretch>
                  <a:fillRect l="-2410" t="-21053" r="-4819" b="-4210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08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AE422339-2F71-4CA5-9807-D908FDA67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5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FBF202-9338-EF8F-D5CF-7105903C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7" y="469448"/>
            <a:ext cx="7202485" cy="1087890"/>
          </a:xfrm>
        </p:spPr>
        <p:txBody>
          <a:bodyPr anchor="t">
            <a:normAutofit/>
          </a:bodyPr>
          <a:lstStyle/>
          <a:p>
            <a:endParaRPr lang="en-CH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AF291C-5898-D9AE-B5B5-5750418B8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68" y="2195707"/>
            <a:ext cx="3510000" cy="3510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97592E-28F2-4839-AB6D-90B30FA70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568" y="2195707"/>
            <a:ext cx="3511242" cy="3511242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02E37E-C960-A976-B015-FE1F4EA89160}"/>
                  </a:ext>
                </a:extLst>
              </p:cNvPr>
              <p:cNvSpPr txBox="1"/>
              <p:nvPr/>
            </p:nvSpPr>
            <p:spPr>
              <a:xfrm>
                <a:off x="977568" y="5428708"/>
                <a:ext cx="17073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02E37E-C960-A976-B015-FE1F4EA89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68" y="5428708"/>
                <a:ext cx="1707390" cy="276999"/>
              </a:xfrm>
              <a:prstGeom prst="rect">
                <a:avLst/>
              </a:prstGeom>
              <a:blipFill>
                <a:blip r:embed="rId5"/>
                <a:stretch>
                  <a:fillRect l="-1471" t="-8696" r="-2941" b="-3478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571837-BD46-9B38-1A02-F24CE1EC20AA}"/>
                  </a:ext>
                </a:extLst>
              </p:cNvPr>
              <p:cNvSpPr txBox="1"/>
              <p:nvPr/>
            </p:nvSpPr>
            <p:spPr>
              <a:xfrm>
                <a:off x="4487568" y="5445997"/>
                <a:ext cx="17036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571837-BD46-9B38-1A02-F24CE1EC2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568" y="5445997"/>
                <a:ext cx="1703608" cy="276999"/>
              </a:xfrm>
              <a:prstGeom prst="rect">
                <a:avLst/>
              </a:prstGeom>
              <a:blipFill>
                <a:blip r:embed="rId6"/>
                <a:stretch>
                  <a:fillRect l="-2963" t="-4348" r="-2963" b="-3478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1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1B96FEF6-4F4B-BD57-B80C-D93C8679C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665"/>
          <a:stretch/>
        </p:blipFill>
        <p:spPr>
          <a:xfrm>
            <a:off x="2274519" y="1921731"/>
            <a:ext cx="3716187" cy="28367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19D042B-2F0C-5B32-1793-1A3E0D0C2B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665"/>
          <a:stretch/>
        </p:blipFill>
        <p:spPr>
          <a:xfrm>
            <a:off x="5619663" y="1921730"/>
            <a:ext cx="3716186" cy="28367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559BC0-66D2-6F2E-BCA2-599A810B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ED535A-B86D-F265-C809-014A4BF5E1AA}"/>
                  </a:ext>
                </a:extLst>
              </p:cNvPr>
              <p:cNvSpPr txBox="1"/>
              <p:nvPr/>
            </p:nvSpPr>
            <p:spPr>
              <a:xfrm>
                <a:off x="3060632" y="1811292"/>
                <a:ext cx="17073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ED535A-B86D-F265-C809-014A4BF5E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632" y="1811292"/>
                <a:ext cx="1707390" cy="276999"/>
              </a:xfrm>
              <a:prstGeom prst="rect">
                <a:avLst/>
              </a:prstGeom>
              <a:blipFill>
                <a:blip r:embed="rId4"/>
                <a:stretch>
                  <a:fillRect l="-735" t="-4348" r="-2206" b="-3478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B1F4F5-018E-52F9-C784-BC05E1A361C8}"/>
                  </a:ext>
                </a:extLst>
              </p:cNvPr>
              <p:cNvSpPr txBox="1"/>
              <p:nvPr/>
            </p:nvSpPr>
            <p:spPr>
              <a:xfrm>
                <a:off x="6415526" y="1777516"/>
                <a:ext cx="17036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B1F4F5-018E-52F9-C784-BC05E1A36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526" y="1777516"/>
                <a:ext cx="1703608" cy="276999"/>
              </a:xfrm>
              <a:prstGeom prst="rect">
                <a:avLst/>
              </a:prstGeom>
              <a:blipFill>
                <a:blip r:embed="rId5"/>
                <a:stretch>
                  <a:fillRect l="-2206" t="-9091" r="-2941" b="-4090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241C1484-8D1B-4EC2-A1DC-A4CA35D41BC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73" t="73388" r="-1473" b="-7"/>
          <a:stretch/>
        </p:blipFill>
        <p:spPr>
          <a:xfrm>
            <a:off x="3814292" y="4667692"/>
            <a:ext cx="3848986" cy="102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2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52</Words>
  <Application>Microsoft Macintosh PowerPoint</Application>
  <PresentationFormat>Widescreen</PresentationFormat>
  <Paragraphs>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Vaiva</dc:creator>
  <cp:lastModifiedBy>Vasiliauskaite  Vaiva</cp:lastModifiedBy>
  <cp:revision>2</cp:revision>
  <dcterms:created xsi:type="dcterms:W3CDTF">2022-11-25T10:54:35Z</dcterms:created>
  <dcterms:modified xsi:type="dcterms:W3CDTF">2022-12-08T16:51:22Z</dcterms:modified>
</cp:coreProperties>
</file>