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2" r:id="rId4"/>
    <p:sldId id="26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CAC7B-40FD-4D9C-BE52-18066BFE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06B364-2491-4E89-820E-193A57B560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59CF00-3C0B-4214-BF59-D7E41DD6DDDD}"/>
              </a:ext>
            </a:extLst>
          </p:cNvPr>
          <p:cNvSpPr>
            <a:spLocks noGrp="1"/>
          </p:cNvSpPr>
          <p:nvPr>
            <p:ph type="dt" sz="half" idx="10"/>
          </p:nvPr>
        </p:nvSpPr>
        <p:spPr/>
        <p:txBody>
          <a:bodyPr/>
          <a:lstStyle/>
          <a:p>
            <a:fld id="{04E50AB2-93BC-496B-A120-80D229E19C06}" type="datetimeFigureOut">
              <a:rPr lang="en-US" smtClean="0"/>
              <a:t>5/13/2023</a:t>
            </a:fld>
            <a:endParaRPr lang="en-US"/>
          </a:p>
        </p:txBody>
      </p:sp>
      <p:sp>
        <p:nvSpPr>
          <p:cNvPr id="5" name="Footer Placeholder 4">
            <a:extLst>
              <a:ext uri="{FF2B5EF4-FFF2-40B4-BE49-F238E27FC236}">
                <a16:creationId xmlns:a16="http://schemas.microsoft.com/office/drawing/2014/main" id="{FEC0D22E-78BC-4D0F-8950-A7DC7AD02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85C12C-405E-4ED7-87AE-DFF2F4BE928E}"/>
              </a:ext>
            </a:extLst>
          </p:cNvPr>
          <p:cNvSpPr>
            <a:spLocks noGrp="1"/>
          </p:cNvSpPr>
          <p:nvPr>
            <p:ph type="sldNum" sz="quarter" idx="12"/>
          </p:nvPr>
        </p:nvSpPr>
        <p:spPr/>
        <p:txBody>
          <a:bodyPr/>
          <a:lstStyle/>
          <a:p>
            <a:fld id="{A67DAAC6-49A5-4E57-94CF-12C58D88D424}" type="slidenum">
              <a:rPr lang="en-US" smtClean="0"/>
              <a:t>‹#›</a:t>
            </a:fld>
            <a:endParaRPr lang="en-US"/>
          </a:p>
        </p:txBody>
      </p:sp>
    </p:spTree>
    <p:extLst>
      <p:ext uri="{BB962C8B-B14F-4D97-AF65-F5344CB8AC3E}">
        <p14:creationId xmlns:p14="http://schemas.microsoft.com/office/powerpoint/2010/main" val="45869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46407-9576-44CB-8D94-DCAE56AE71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3BFB37-266D-401A-A857-A58FB5CF7D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6737C4-DFAD-4733-B1B2-E9D48CA52033}"/>
              </a:ext>
            </a:extLst>
          </p:cNvPr>
          <p:cNvSpPr>
            <a:spLocks noGrp="1"/>
          </p:cNvSpPr>
          <p:nvPr>
            <p:ph type="dt" sz="half" idx="10"/>
          </p:nvPr>
        </p:nvSpPr>
        <p:spPr/>
        <p:txBody>
          <a:bodyPr/>
          <a:lstStyle/>
          <a:p>
            <a:fld id="{04E50AB2-93BC-496B-A120-80D229E19C06}" type="datetimeFigureOut">
              <a:rPr lang="en-US" smtClean="0"/>
              <a:t>5/13/2023</a:t>
            </a:fld>
            <a:endParaRPr lang="en-US"/>
          </a:p>
        </p:txBody>
      </p:sp>
      <p:sp>
        <p:nvSpPr>
          <p:cNvPr id="5" name="Footer Placeholder 4">
            <a:extLst>
              <a:ext uri="{FF2B5EF4-FFF2-40B4-BE49-F238E27FC236}">
                <a16:creationId xmlns:a16="http://schemas.microsoft.com/office/drawing/2014/main" id="{B95E983B-E895-41DE-B5BC-7AA6494831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86A2C-88EF-4991-BA35-C500895B43F2}"/>
              </a:ext>
            </a:extLst>
          </p:cNvPr>
          <p:cNvSpPr>
            <a:spLocks noGrp="1"/>
          </p:cNvSpPr>
          <p:nvPr>
            <p:ph type="sldNum" sz="quarter" idx="12"/>
          </p:nvPr>
        </p:nvSpPr>
        <p:spPr/>
        <p:txBody>
          <a:bodyPr/>
          <a:lstStyle/>
          <a:p>
            <a:fld id="{A67DAAC6-49A5-4E57-94CF-12C58D88D424}" type="slidenum">
              <a:rPr lang="en-US" smtClean="0"/>
              <a:t>‹#›</a:t>
            </a:fld>
            <a:endParaRPr lang="en-US"/>
          </a:p>
        </p:txBody>
      </p:sp>
    </p:spTree>
    <p:extLst>
      <p:ext uri="{BB962C8B-B14F-4D97-AF65-F5344CB8AC3E}">
        <p14:creationId xmlns:p14="http://schemas.microsoft.com/office/powerpoint/2010/main" val="3101915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F89F1C-B718-4BDF-9802-1D81DFDD42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A9414E-D248-4EA7-A78F-DAD8D1EA0E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73B35-9795-4030-9E56-48B856084E53}"/>
              </a:ext>
            </a:extLst>
          </p:cNvPr>
          <p:cNvSpPr>
            <a:spLocks noGrp="1"/>
          </p:cNvSpPr>
          <p:nvPr>
            <p:ph type="dt" sz="half" idx="10"/>
          </p:nvPr>
        </p:nvSpPr>
        <p:spPr/>
        <p:txBody>
          <a:bodyPr/>
          <a:lstStyle/>
          <a:p>
            <a:fld id="{04E50AB2-93BC-496B-A120-80D229E19C06}" type="datetimeFigureOut">
              <a:rPr lang="en-US" smtClean="0"/>
              <a:t>5/13/2023</a:t>
            </a:fld>
            <a:endParaRPr lang="en-US"/>
          </a:p>
        </p:txBody>
      </p:sp>
      <p:sp>
        <p:nvSpPr>
          <p:cNvPr id="5" name="Footer Placeholder 4">
            <a:extLst>
              <a:ext uri="{FF2B5EF4-FFF2-40B4-BE49-F238E27FC236}">
                <a16:creationId xmlns:a16="http://schemas.microsoft.com/office/drawing/2014/main" id="{48BAEA8F-11FF-4BF2-B176-C5FD499ED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CD9BF7-72D0-4230-82BA-8ECB301CC7C7}"/>
              </a:ext>
            </a:extLst>
          </p:cNvPr>
          <p:cNvSpPr>
            <a:spLocks noGrp="1"/>
          </p:cNvSpPr>
          <p:nvPr>
            <p:ph type="sldNum" sz="quarter" idx="12"/>
          </p:nvPr>
        </p:nvSpPr>
        <p:spPr/>
        <p:txBody>
          <a:bodyPr/>
          <a:lstStyle/>
          <a:p>
            <a:fld id="{A67DAAC6-49A5-4E57-94CF-12C58D88D424}" type="slidenum">
              <a:rPr lang="en-US" smtClean="0"/>
              <a:t>‹#›</a:t>
            </a:fld>
            <a:endParaRPr lang="en-US"/>
          </a:p>
        </p:txBody>
      </p:sp>
    </p:spTree>
    <p:extLst>
      <p:ext uri="{BB962C8B-B14F-4D97-AF65-F5344CB8AC3E}">
        <p14:creationId xmlns:p14="http://schemas.microsoft.com/office/powerpoint/2010/main" val="4044269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947A-A25E-44B6-B63B-004CE8C469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F997B2-E28D-46D7-B2D7-3CA542919C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6B408-2BD3-4ADB-A950-0651433E90F0}"/>
              </a:ext>
            </a:extLst>
          </p:cNvPr>
          <p:cNvSpPr>
            <a:spLocks noGrp="1"/>
          </p:cNvSpPr>
          <p:nvPr>
            <p:ph type="dt" sz="half" idx="10"/>
          </p:nvPr>
        </p:nvSpPr>
        <p:spPr/>
        <p:txBody>
          <a:bodyPr/>
          <a:lstStyle/>
          <a:p>
            <a:fld id="{04E50AB2-93BC-496B-A120-80D229E19C06}" type="datetimeFigureOut">
              <a:rPr lang="en-US" smtClean="0"/>
              <a:t>5/13/2023</a:t>
            </a:fld>
            <a:endParaRPr lang="en-US"/>
          </a:p>
        </p:txBody>
      </p:sp>
      <p:sp>
        <p:nvSpPr>
          <p:cNvPr id="5" name="Footer Placeholder 4">
            <a:extLst>
              <a:ext uri="{FF2B5EF4-FFF2-40B4-BE49-F238E27FC236}">
                <a16:creationId xmlns:a16="http://schemas.microsoft.com/office/drawing/2014/main" id="{4955B6EE-C478-4050-BF7C-B3ADE51D7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E9621-70C0-40E9-B4AF-69901325DE1A}"/>
              </a:ext>
            </a:extLst>
          </p:cNvPr>
          <p:cNvSpPr>
            <a:spLocks noGrp="1"/>
          </p:cNvSpPr>
          <p:nvPr>
            <p:ph type="sldNum" sz="quarter" idx="12"/>
          </p:nvPr>
        </p:nvSpPr>
        <p:spPr/>
        <p:txBody>
          <a:bodyPr/>
          <a:lstStyle/>
          <a:p>
            <a:fld id="{A67DAAC6-49A5-4E57-94CF-12C58D88D424}" type="slidenum">
              <a:rPr lang="en-US" smtClean="0"/>
              <a:t>‹#›</a:t>
            </a:fld>
            <a:endParaRPr lang="en-US"/>
          </a:p>
        </p:txBody>
      </p:sp>
    </p:spTree>
    <p:extLst>
      <p:ext uri="{BB962C8B-B14F-4D97-AF65-F5344CB8AC3E}">
        <p14:creationId xmlns:p14="http://schemas.microsoft.com/office/powerpoint/2010/main" val="2174870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ACD59-464F-4092-BAE1-3D626E91FB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C39EF7-8BC2-4D1C-BBB2-E9F4D5F951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EC9015-6431-4800-92FF-9E567A691E7C}"/>
              </a:ext>
            </a:extLst>
          </p:cNvPr>
          <p:cNvSpPr>
            <a:spLocks noGrp="1"/>
          </p:cNvSpPr>
          <p:nvPr>
            <p:ph type="dt" sz="half" idx="10"/>
          </p:nvPr>
        </p:nvSpPr>
        <p:spPr/>
        <p:txBody>
          <a:bodyPr/>
          <a:lstStyle/>
          <a:p>
            <a:fld id="{04E50AB2-93BC-496B-A120-80D229E19C06}" type="datetimeFigureOut">
              <a:rPr lang="en-US" smtClean="0"/>
              <a:t>5/13/2023</a:t>
            </a:fld>
            <a:endParaRPr lang="en-US"/>
          </a:p>
        </p:txBody>
      </p:sp>
      <p:sp>
        <p:nvSpPr>
          <p:cNvPr id="5" name="Footer Placeholder 4">
            <a:extLst>
              <a:ext uri="{FF2B5EF4-FFF2-40B4-BE49-F238E27FC236}">
                <a16:creationId xmlns:a16="http://schemas.microsoft.com/office/drawing/2014/main" id="{270F8DBC-AA3C-4746-AB2F-7CCCFC4BF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2D0A47-A34F-4C40-8B54-F2F75568FC6F}"/>
              </a:ext>
            </a:extLst>
          </p:cNvPr>
          <p:cNvSpPr>
            <a:spLocks noGrp="1"/>
          </p:cNvSpPr>
          <p:nvPr>
            <p:ph type="sldNum" sz="quarter" idx="12"/>
          </p:nvPr>
        </p:nvSpPr>
        <p:spPr/>
        <p:txBody>
          <a:bodyPr/>
          <a:lstStyle/>
          <a:p>
            <a:fld id="{A67DAAC6-49A5-4E57-94CF-12C58D88D424}" type="slidenum">
              <a:rPr lang="en-US" smtClean="0"/>
              <a:t>‹#›</a:t>
            </a:fld>
            <a:endParaRPr lang="en-US"/>
          </a:p>
        </p:txBody>
      </p:sp>
    </p:spTree>
    <p:extLst>
      <p:ext uri="{BB962C8B-B14F-4D97-AF65-F5344CB8AC3E}">
        <p14:creationId xmlns:p14="http://schemas.microsoft.com/office/powerpoint/2010/main" val="1207750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6CDFD-A6E0-42B4-88E9-663D0A26B9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84AE78-16D6-4B2F-A01F-0DE5D71B99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3EBC76-7636-40B8-9043-62B88BF7C6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33750A-D3F4-47E1-AA99-E76CF865FFE6}"/>
              </a:ext>
            </a:extLst>
          </p:cNvPr>
          <p:cNvSpPr>
            <a:spLocks noGrp="1"/>
          </p:cNvSpPr>
          <p:nvPr>
            <p:ph type="dt" sz="half" idx="10"/>
          </p:nvPr>
        </p:nvSpPr>
        <p:spPr/>
        <p:txBody>
          <a:bodyPr/>
          <a:lstStyle/>
          <a:p>
            <a:fld id="{04E50AB2-93BC-496B-A120-80D229E19C06}" type="datetimeFigureOut">
              <a:rPr lang="en-US" smtClean="0"/>
              <a:t>5/13/2023</a:t>
            </a:fld>
            <a:endParaRPr lang="en-US"/>
          </a:p>
        </p:txBody>
      </p:sp>
      <p:sp>
        <p:nvSpPr>
          <p:cNvPr id="6" name="Footer Placeholder 5">
            <a:extLst>
              <a:ext uri="{FF2B5EF4-FFF2-40B4-BE49-F238E27FC236}">
                <a16:creationId xmlns:a16="http://schemas.microsoft.com/office/drawing/2014/main" id="{CFFA2F39-66C9-4D3D-BFC6-D15CA74A78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CB33E-87A4-4981-9B79-9442B3035E3A}"/>
              </a:ext>
            </a:extLst>
          </p:cNvPr>
          <p:cNvSpPr>
            <a:spLocks noGrp="1"/>
          </p:cNvSpPr>
          <p:nvPr>
            <p:ph type="sldNum" sz="quarter" idx="12"/>
          </p:nvPr>
        </p:nvSpPr>
        <p:spPr/>
        <p:txBody>
          <a:bodyPr/>
          <a:lstStyle/>
          <a:p>
            <a:fld id="{A67DAAC6-49A5-4E57-94CF-12C58D88D424}" type="slidenum">
              <a:rPr lang="en-US" smtClean="0"/>
              <a:t>‹#›</a:t>
            </a:fld>
            <a:endParaRPr lang="en-US"/>
          </a:p>
        </p:txBody>
      </p:sp>
    </p:spTree>
    <p:extLst>
      <p:ext uri="{BB962C8B-B14F-4D97-AF65-F5344CB8AC3E}">
        <p14:creationId xmlns:p14="http://schemas.microsoft.com/office/powerpoint/2010/main" val="3671985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12170-290E-4A37-AEC0-82B864D3D7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7FFDE6-9E55-4B73-B5E0-8AF12D3286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171D2A-C9B2-41C2-B888-F5BA38E4B2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F8D4C8-6530-4E9B-BDC4-81AE0AF30B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C746FB-BCFE-4BB6-95C4-51B297C2BF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7A7332-DE43-4A0C-8435-65F7077079DA}"/>
              </a:ext>
            </a:extLst>
          </p:cNvPr>
          <p:cNvSpPr>
            <a:spLocks noGrp="1"/>
          </p:cNvSpPr>
          <p:nvPr>
            <p:ph type="dt" sz="half" idx="10"/>
          </p:nvPr>
        </p:nvSpPr>
        <p:spPr/>
        <p:txBody>
          <a:bodyPr/>
          <a:lstStyle/>
          <a:p>
            <a:fld id="{04E50AB2-93BC-496B-A120-80D229E19C06}" type="datetimeFigureOut">
              <a:rPr lang="en-US" smtClean="0"/>
              <a:t>5/13/2023</a:t>
            </a:fld>
            <a:endParaRPr lang="en-US"/>
          </a:p>
        </p:txBody>
      </p:sp>
      <p:sp>
        <p:nvSpPr>
          <p:cNvPr id="8" name="Footer Placeholder 7">
            <a:extLst>
              <a:ext uri="{FF2B5EF4-FFF2-40B4-BE49-F238E27FC236}">
                <a16:creationId xmlns:a16="http://schemas.microsoft.com/office/drawing/2014/main" id="{FADA6765-387A-4D20-A5FA-78B8A6415E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44C715-0072-47A9-9DA1-20ABC71C7DC0}"/>
              </a:ext>
            </a:extLst>
          </p:cNvPr>
          <p:cNvSpPr>
            <a:spLocks noGrp="1"/>
          </p:cNvSpPr>
          <p:nvPr>
            <p:ph type="sldNum" sz="quarter" idx="12"/>
          </p:nvPr>
        </p:nvSpPr>
        <p:spPr/>
        <p:txBody>
          <a:bodyPr/>
          <a:lstStyle/>
          <a:p>
            <a:fld id="{A67DAAC6-49A5-4E57-94CF-12C58D88D424}" type="slidenum">
              <a:rPr lang="en-US" smtClean="0"/>
              <a:t>‹#›</a:t>
            </a:fld>
            <a:endParaRPr lang="en-US"/>
          </a:p>
        </p:txBody>
      </p:sp>
    </p:spTree>
    <p:extLst>
      <p:ext uri="{BB962C8B-B14F-4D97-AF65-F5344CB8AC3E}">
        <p14:creationId xmlns:p14="http://schemas.microsoft.com/office/powerpoint/2010/main" val="1995425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59737-27DE-4749-9F5E-4A923C5347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8019B2-5CD1-4F98-BC92-8B1A02548291}"/>
              </a:ext>
            </a:extLst>
          </p:cNvPr>
          <p:cNvSpPr>
            <a:spLocks noGrp="1"/>
          </p:cNvSpPr>
          <p:nvPr>
            <p:ph type="dt" sz="half" idx="10"/>
          </p:nvPr>
        </p:nvSpPr>
        <p:spPr/>
        <p:txBody>
          <a:bodyPr/>
          <a:lstStyle/>
          <a:p>
            <a:fld id="{04E50AB2-93BC-496B-A120-80D229E19C06}" type="datetimeFigureOut">
              <a:rPr lang="en-US" smtClean="0"/>
              <a:t>5/13/2023</a:t>
            </a:fld>
            <a:endParaRPr lang="en-US"/>
          </a:p>
        </p:txBody>
      </p:sp>
      <p:sp>
        <p:nvSpPr>
          <p:cNvPr id="4" name="Footer Placeholder 3">
            <a:extLst>
              <a:ext uri="{FF2B5EF4-FFF2-40B4-BE49-F238E27FC236}">
                <a16:creationId xmlns:a16="http://schemas.microsoft.com/office/drawing/2014/main" id="{81D8069C-ED94-4FCF-91AD-84CCC3CDC1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E4C025-112D-488A-BC02-746E28C352B0}"/>
              </a:ext>
            </a:extLst>
          </p:cNvPr>
          <p:cNvSpPr>
            <a:spLocks noGrp="1"/>
          </p:cNvSpPr>
          <p:nvPr>
            <p:ph type="sldNum" sz="quarter" idx="12"/>
          </p:nvPr>
        </p:nvSpPr>
        <p:spPr/>
        <p:txBody>
          <a:bodyPr/>
          <a:lstStyle/>
          <a:p>
            <a:fld id="{A67DAAC6-49A5-4E57-94CF-12C58D88D424}" type="slidenum">
              <a:rPr lang="en-US" smtClean="0"/>
              <a:t>‹#›</a:t>
            </a:fld>
            <a:endParaRPr lang="en-US"/>
          </a:p>
        </p:txBody>
      </p:sp>
    </p:spTree>
    <p:extLst>
      <p:ext uri="{BB962C8B-B14F-4D97-AF65-F5344CB8AC3E}">
        <p14:creationId xmlns:p14="http://schemas.microsoft.com/office/powerpoint/2010/main" val="210689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580EFA-0301-4979-89D5-9E064B9A9753}"/>
              </a:ext>
            </a:extLst>
          </p:cNvPr>
          <p:cNvSpPr>
            <a:spLocks noGrp="1"/>
          </p:cNvSpPr>
          <p:nvPr>
            <p:ph type="dt" sz="half" idx="10"/>
          </p:nvPr>
        </p:nvSpPr>
        <p:spPr/>
        <p:txBody>
          <a:bodyPr/>
          <a:lstStyle/>
          <a:p>
            <a:fld id="{04E50AB2-93BC-496B-A120-80D229E19C06}" type="datetimeFigureOut">
              <a:rPr lang="en-US" smtClean="0"/>
              <a:t>5/13/2023</a:t>
            </a:fld>
            <a:endParaRPr lang="en-US"/>
          </a:p>
        </p:txBody>
      </p:sp>
      <p:sp>
        <p:nvSpPr>
          <p:cNvPr id="3" name="Footer Placeholder 2">
            <a:extLst>
              <a:ext uri="{FF2B5EF4-FFF2-40B4-BE49-F238E27FC236}">
                <a16:creationId xmlns:a16="http://schemas.microsoft.com/office/drawing/2014/main" id="{56A0D619-6A23-438A-869B-9BF1D00796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6265BC-9D2B-4E5B-88C2-607CD66E840B}"/>
              </a:ext>
            </a:extLst>
          </p:cNvPr>
          <p:cNvSpPr>
            <a:spLocks noGrp="1"/>
          </p:cNvSpPr>
          <p:nvPr>
            <p:ph type="sldNum" sz="quarter" idx="12"/>
          </p:nvPr>
        </p:nvSpPr>
        <p:spPr/>
        <p:txBody>
          <a:bodyPr/>
          <a:lstStyle/>
          <a:p>
            <a:fld id="{A67DAAC6-49A5-4E57-94CF-12C58D88D424}" type="slidenum">
              <a:rPr lang="en-US" smtClean="0"/>
              <a:t>‹#›</a:t>
            </a:fld>
            <a:endParaRPr lang="en-US"/>
          </a:p>
        </p:txBody>
      </p:sp>
    </p:spTree>
    <p:extLst>
      <p:ext uri="{BB962C8B-B14F-4D97-AF65-F5344CB8AC3E}">
        <p14:creationId xmlns:p14="http://schemas.microsoft.com/office/powerpoint/2010/main" val="137385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CF812-3FB5-4043-8D72-E9565151BF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3D30B1-9697-448C-BABC-B375DDE476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CE3ABF-F5E8-4E1C-B547-C88BB01949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161806-6D63-416E-BFB6-1D02885CB2BC}"/>
              </a:ext>
            </a:extLst>
          </p:cNvPr>
          <p:cNvSpPr>
            <a:spLocks noGrp="1"/>
          </p:cNvSpPr>
          <p:nvPr>
            <p:ph type="dt" sz="half" idx="10"/>
          </p:nvPr>
        </p:nvSpPr>
        <p:spPr/>
        <p:txBody>
          <a:bodyPr/>
          <a:lstStyle/>
          <a:p>
            <a:fld id="{04E50AB2-93BC-496B-A120-80D229E19C06}" type="datetimeFigureOut">
              <a:rPr lang="en-US" smtClean="0"/>
              <a:t>5/13/2023</a:t>
            </a:fld>
            <a:endParaRPr lang="en-US"/>
          </a:p>
        </p:txBody>
      </p:sp>
      <p:sp>
        <p:nvSpPr>
          <p:cNvPr id="6" name="Footer Placeholder 5">
            <a:extLst>
              <a:ext uri="{FF2B5EF4-FFF2-40B4-BE49-F238E27FC236}">
                <a16:creationId xmlns:a16="http://schemas.microsoft.com/office/drawing/2014/main" id="{E1566F60-C8FA-4E90-9789-25E748B46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A55CB5-7421-4F0F-B000-F212BC21F5F5}"/>
              </a:ext>
            </a:extLst>
          </p:cNvPr>
          <p:cNvSpPr>
            <a:spLocks noGrp="1"/>
          </p:cNvSpPr>
          <p:nvPr>
            <p:ph type="sldNum" sz="quarter" idx="12"/>
          </p:nvPr>
        </p:nvSpPr>
        <p:spPr/>
        <p:txBody>
          <a:bodyPr/>
          <a:lstStyle/>
          <a:p>
            <a:fld id="{A67DAAC6-49A5-4E57-94CF-12C58D88D424}" type="slidenum">
              <a:rPr lang="en-US" smtClean="0"/>
              <a:t>‹#›</a:t>
            </a:fld>
            <a:endParaRPr lang="en-US"/>
          </a:p>
        </p:txBody>
      </p:sp>
    </p:spTree>
    <p:extLst>
      <p:ext uri="{BB962C8B-B14F-4D97-AF65-F5344CB8AC3E}">
        <p14:creationId xmlns:p14="http://schemas.microsoft.com/office/powerpoint/2010/main" val="4068779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BA9E1-33AB-471E-9AE3-BEA25E6C6B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60797C-9527-4160-B42C-FAFF6CFFF3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F05B1F-1FAE-4854-A3A7-9A286E651A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E5055-464C-4E97-A411-7A65574BCE13}"/>
              </a:ext>
            </a:extLst>
          </p:cNvPr>
          <p:cNvSpPr>
            <a:spLocks noGrp="1"/>
          </p:cNvSpPr>
          <p:nvPr>
            <p:ph type="dt" sz="half" idx="10"/>
          </p:nvPr>
        </p:nvSpPr>
        <p:spPr/>
        <p:txBody>
          <a:bodyPr/>
          <a:lstStyle/>
          <a:p>
            <a:fld id="{04E50AB2-93BC-496B-A120-80D229E19C06}" type="datetimeFigureOut">
              <a:rPr lang="en-US" smtClean="0"/>
              <a:t>5/13/2023</a:t>
            </a:fld>
            <a:endParaRPr lang="en-US"/>
          </a:p>
        </p:txBody>
      </p:sp>
      <p:sp>
        <p:nvSpPr>
          <p:cNvPr id="6" name="Footer Placeholder 5">
            <a:extLst>
              <a:ext uri="{FF2B5EF4-FFF2-40B4-BE49-F238E27FC236}">
                <a16:creationId xmlns:a16="http://schemas.microsoft.com/office/drawing/2014/main" id="{4A6C2C36-1512-4E7F-8B64-3A93306D62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97BDBF-10C6-46A8-9D6C-D5313E52C739}"/>
              </a:ext>
            </a:extLst>
          </p:cNvPr>
          <p:cNvSpPr>
            <a:spLocks noGrp="1"/>
          </p:cNvSpPr>
          <p:nvPr>
            <p:ph type="sldNum" sz="quarter" idx="12"/>
          </p:nvPr>
        </p:nvSpPr>
        <p:spPr/>
        <p:txBody>
          <a:bodyPr/>
          <a:lstStyle/>
          <a:p>
            <a:fld id="{A67DAAC6-49A5-4E57-94CF-12C58D88D424}" type="slidenum">
              <a:rPr lang="en-US" smtClean="0"/>
              <a:t>‹#›</a:t>
            </a:fld>
            <a:endParaRPr lang="en-US"/>
          </a:p>
        </p:txBody>
      </p:sp>
    </p:spTree>
    <p:extLst>
      <p:ext uri="{BB962C8B-B14F-4D97-AF65-F5344CB8AC3E}">
        <p14:creationId xmlns:p14="http://schemas.microsoft.com/office/powerpoint/2010/main" val="722200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597D50-A28D-4319-A6E1-D198666E87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B156C2-2A84-4BDB-9386-05F6EE18A2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19A75C-50F2-4AAF-BCAD-B55ECD073F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E50AB2-93BC-496B-A120-80D229E19C06}" type="datetimeFigureOut">
              <a:rPr lang="en-US" smtClean="0"/>
              <a:t>5/13/2023</a:t>
            </a:fld>
            <a:endParaRPr lang="en-US"/>
          </a:p>
        </p:txBody>
      </p:sp>
      <p:sp>
        <p:nvSpPr>
          <p:cNvPr id="5" name="Footer Placeholder 4">
            <a:extLst>
              <a:ext uri="{FF2B5EF4-FFF2-40B4-BE49-F238E27FC236}">
                <a16:creationId xmlns:a16="http://schemas.microsoft.com/office/drawing/2014/main" id="{4C6D756E-6121-42C6-9087-08ACF761E7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18E12D-C068-48AC-AA2E-2153BD277A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7DAAC6-49A5-4E57-94CF-12C58D88D424}" type="slidenum">
              <a:rPr lang="en-US" smtClean="0"/>
              <a:t>‹#›</a:t>
            </a:fld>
            <a:endParaRPr lang="en-US"/>
          </a:p>
        </p:txBody>
      </p:sp>
    </p:spTree>
    <p:extLst>
      <p:ext uri="{BB962C8B-B14F-4D97-AF65-F5344CB8AC3E}">
        <p14:creationId xmlns:p14="http://schemas.microsoft.com/office/powerpoint/2010/main" val="1744758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108ECBA-C7CF-446D-A36A-F33D6A0CED18}"/>
              </a:ext>
            </a:extLst>
          </p:cNvPr>
          <p:cNvSpPr>
            <a:spLocks noGrp="1"/>
          </p:cNvSpPr>
          <p:nvPr>
            <p:ph type="title"/>
          </p:nvPr>
        </p:nvSpPr>
        <p:spPr>
          <a:xfrm>
            <a:off x="459346" y="294538"/>
            <a:ext cx="11273303" cy="1033669"/>
          </a:xfrm>
        </p:spPr>
        <p:txBody>
          <a:bodyPr>
            <a:normAutofit/>
          </a:bodyPr>
          <a:lstStyle/>
          <a:p>
            <a:r>
              <a:rPr lang="en-US" sz="4000" kern="1200" dirty="0">
                <a:solidFill>
                  <a:schemeClr val="bg1"/>
                </a:solidFill>
                <a:latin typeface="+mn-lt"/>
                <a:ea typeface="+mj-ea"/>
                <a:cs typeface="+mj-cs"/>
              </a:rPr>
              <a:t>The Apps Project</a:t>
            </a:r>
            <a:endParaRPr lang="en-US" sz="4000" dirty="0">
              <a:solidFill>
                <a:schemeClr val="bg1"/>
              </a:solidFill>
              <a:latin typeface="Calibri" panose="020F0502020204030204" pitchFamily="34" charset="0"/>
              <a:cs typeface="Calibri" panose="020F0502020204030204" pitchFamily="34" charset="0"/>
            </a:endParaRPr>
          </a:p>
        </p:txBody>
      </p:sp>
      <p:sp>
        <p:nvSpPr>
          <p:cNvPr id="2" name="Content Placeholder 1">
            <a:extLst>
              <a:ext uri="{FF2B5EF4-FFF2-40B4-BE49-F238E27FC236}">
                <a16:creationId xmlns:a16="http://schemas.microsoft.com/office/drawing/2014/main" id="{30F8CBC1-5477-4898-98A4-B6C085AF657F}"/>
              </a:ext>
            </a:extLst>
          </p:cNvPr>
          <p:cNvSpPr>
            <a:spLocks noGrp="1" noChangeArrowheads="1"/>
          </p:cNvSpPr>
          <p:nvPr>
            <p:ph idx="1"/>
          </p:nvPr>
        </p:nvSpPr>
        <p:spPr bwMode="auto">
          <a:xfrm>
            <a:off x="450399" y="1823684"/>
            <a:ext cx="10916684"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400" dirty="0">
                <a:latin typeface="Arial" panose="020B0604020202020204" pitchFamily="34" charset="0"/>
              </a:rPr>
              <a:t>Problem: </a:t>
            </a:r>
          </a:p>
          <a:p>
            <a:pPr lvl="1" eaLnBrk="0" fontAlgn="base" hangingPunct="0">
              <a:lnSpc>
                <a:spcPct val="100000"/>
              </a:lnSpc>
              <a:spcBef>
                <a:spcPct val="0"/>
              </a:spcBef>
              <a:spcAft>
                <a:spcPct val="0"/>
              </a:spcAft>
              <a:buFont typeface="Wingdings" panose="05000000000000000000" pitchFamily="2" charset="2"/>
              <a:buChar char="§"/>
            </a:pPr>
            <a:r>
              <a:rPr lang="en-US" sz="2000" dirty="0">
                <a:latin typeface="Arial" panose="020B0604020202020204" pitchFamily="34" charset="0"/>
              </a:rPr>
              <a:t>Did Apple Store apps receive better reviews than Google Play apps?</a:t>
            </a: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400" dirty="0">
                <a:latin typeface="Arial" panose="020B0604020202020204" pitchFamily="34" charset="0"/>
              </a:rPr>
              <a:t>Stages of the project:</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400" dirty="0">
              <a:latin typeface="Arial" panose="020B0604020202020204" pitchFamily="34" charset="0"/>
            </a:endParaRPr>
          </a:p>
          <a:p>
            <a:pPr marL="457200" lvl="1" indent="0" eaLnBrk="0" fontAlgn="base" hangingPunct="0">
              <a:lnSpc>
                <a:spcPct val="100000"/>
              </a:lnSpc>
              <a:spcBef>
                <a:spcPct val="0"/>
              </a:spcBef>
              <a:spcAft>
                <a:spcPct val="0"/>
              </a:spcAft>
              <a:buFontTx/>
              <a:buAutoNum type="arabicPeriod"/>
            </a:pPr>
            <a:r>
              <a:rPr lang="en-US" altLang="en-US" sz="1800" dirty="0">
                <a:latin typeface="Arial" panose="020B0604020202020204" pitchFamily="34" charset="0"/>
              </a:rPr>
              <a:t>Sourcing and loading</a:t>
            </a:r>
          </a:p>
          <a:p>
            <a:pPr marL="914400" lvl="2" indent="0" eaLnBrk="0" fontAlgn="base" hangingPunct="0">
              <a:lnSpc>
                <a:spcPct val="100000"/>
              </a:lnSpc>
              <a:spcBef>
                <a:spcPct val="0"/>
              </a:spcBef>
              <a:spcAft>
                <a:spcPct val="0"/>
              </a:spcAft>
              <a:buFontTx/>
              <a:buChar char="•"/>
            </a:pPr>
            <a:endParaRPr lang="en-US" altLang="en-US" sz="1800" dirty="0">
              <a:latin typeface="Arial" panose="020B0604020202020204" pitchFamily="34" charset="0"/>
            </a:endParaRPr>
          </a:p>
          <a:p>
            <a:pPr marL="457200" lvl="1" indent="0" eaLnBrk="0" fontAlgn="base" hangingPunct="0">
              <a:lnSpc>
                <a:spcPct val="100000"/>
              </a:lnSpc>
              <a:spcBef>
                <a:spcPct val="0"/>
              </a:spcBef>
              <a:spcAft>
                <a:spcPct val="0"/>
              </a:spcAft>
              <a:buFontTx/>
              <a:buAutoNum type="arabicPeriod" startAt="2"/>
            </a:pPr>
            <a:r>
              <a:rPr lang="en-US" altLang="en-US" sz="1800" dirty="0">
                <a:latin typeface="Arial" panose="020B0604020202020204" pitchFamily="34" charset="0"/>
              </a:rPr>
              <a:t>Cleaning, transforming, and visualizing</a:t>
            </a:r>
          </a:p>
          <a:p>
            <a:pPr marL="457200" lvl="1" indent="0" eaLnBrk="0" fontAlgn="base" hangingPunct="0">
              <a:lnSpc>
                <a:spcPct val="100000"/>
              </a:lnSpc>
              <a:spcBef>
                <a:spcPct val="0"/>
              </a:spcBef>
              <a:spcAft>
                <a:spcPct val="0"/>
              </a:spcAft>
              <a:buNone/>
            </a:pPr>
            <a:endParaRPr lang="en-US" altLang="en-US" sz="1800" dirty="0">
              <a:latin typeface="Arial" panose="020B0604020202020204" pitchFamily="34" charset="0"/>
            </a:endParaRPr>
          </a:p>
          <a:p>
            <a:pPr marL="457200" lvl="1" indent="0" eaLnBrk="0" fontAlgn="base" hangingPunct="0">
              <a:lnSpc>
                <a:spcPct val="100000"/>
              </a:lnSpc>
              <a:spcBef>
                <a:spcPct val="0"/>
              </a:spcBef>
              <a:spcAft>
                <a:spcPct val="0"/>
              </a:spcAft>
              <a:buFontTx/>
              <a:buAutoNum type="arabicPeriod" startAt="3"/>
            </a:pPr>
            <a:r>
              <a:rPr lang="en-US" altLang="en-US" sz="1800" dirty="0">
                <a:latin typeface="Arial" panose="020B0604020202020204" pitchFamily="34" charset="0"/>
              </a:rPr>
              <a:t>Modelling</a:t>
            </a:r>
          </a:p>
          <a:p>
            <a:pPr marL="457200" lvl="1" indent="0" eaLnBrk="0" fontAlgn="base" hangingPunct="0">
              <a:lnSpc>
                <a:spcPct val="100000"/>
              </a:lnSpc>
              <a:spcBef>
                <a:spcPct val="0"/>
              </a:spcBef>
              <a:spcAft>
                <a:spcPct val="0"/>
              </a:spcAft>
              <a:buNone/>
            </a:pPr>
            <a:endParaRPr lang="en-US" altLang="en-US" sz="1800" dirty="0">
              <a:latin typeface="Arial" panose="020B0604020202020204" pitchFamily="34" charset="0"/>
            </a:endParaRPr>
          </a:p>
          <a:p>
            <a:pPr marL="457200" lvl="1" indent="0" eaLnBrk="0" fontAlgn="base" hangingPunct="0">
              <a:lnSpc>
                <a:spcPct val="100000"/>
              </a:lnSpc>
              <a:spcBef>
                <a:spcPct val="0"/>
              </a:spcBef>
              <a:spcAft>
                <a:spcPct val="0"/>
              </a:spcAft>
              <a:buFontTx/>
              <a:buAutoNum type="arabicPeriod" startAt="4"/>
            </a:pPr>
            <a:r>
              <a:rPr lang="en-US" altLang="en-US" sz="1800" dirty="0">
                <a:latin typeface="Arial" panose="020B0604020202020204" pitchFamily="34" charset="0"/>
              </a:rPr>
              <a:t>Evaluating and concluding</a:t>
            </a:r>
          </a:p>
          <a:p>
            <a:pPr marL="457200" lvl="1" indent="0" eaLnBrk="0" fontAlgn="base" hangingPunct="0">
              <a:lnSpc>
                <a:spcPct val="100000"/>
              </a:lnSpc>
              <a:spcBef>
                <a:spcPct val="0"/>
              </a:spcBef>
              <a:spcAft>
                <a:spcPct val="0"/>
              </a:spcAft>
              <a:buFontTx/>
              <a:buAutoNum type="arabicPeriod" startAt="4"/>
            </a:pPr>
            <a:endParaRPr lang="en-US" altLang="en-US" sz="1800" dirty="0">
              <a:latin typeface="Arial" panose="020B0604020202020204" pitchFamily="34" charset="0"/>
            </a:endParaRPr>
          </a:p>
          <a:p>
            <a:pPr marL="457200" lvl="1" indent="0" eaLnBrk="0" fontAlgn="base" hangingPunct="0">
              <a:lnSpc>
                <a:spcPct val="100000"/>
              </a:lnSpc>
              <a:spcBef>
                <a:spcPct val="0"/>
              </a:spcBef>
              <a:spcAft>
                <a:spcPct val="0"/>
              </a:spcAft>
              <a:buFontTx/>
              <a:buAutoNum type="arabicPeriod" startAt="4"/>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6563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108ECBA-C7CF-446D-A36A-F33D6A0CED18}"/>
              </a:ext>
            </a:extLst>
          </p:cNvPr>
          <p:cNvSpPr>
            <a:spLocks noGrp="1"/>
          </p:cNvSpPr>
          <p:nvPr>
            <p:ph type="title"/>
          </p:nvPr>
        </p:nvSpPr>
        <p:spPr>
          <a:xfrm>
            <a:off x="459346" y="294538"/>
            <a:ext cx="11273303" cy="1033669"/>
          </a:xfrm>
        </p:spPr>
        <p:txBody>
          <a:bodyPr>
            <a:normAutofit/>
          </a:bodyPr>
          <a:lstStyle/>
          <a:p>
            <a:r>
              <a:rPr lang="en-US" sz="4000" dirty="0">
                <a:solidFill>
                  <a:srgbClr val="FFFFFF"/>
                </a:solidFill>
              </a:rPr>
              <a:t>Cleaning and Transforming</a:t>
            </a:r>
          </a:p>
        </p:txBody>
      </p:sp>
      <p:sp>
        <p:nvSpPr>
          <p:cNvPr id="2" name="Content Placeholder 1">
            <a:extLst>
              <a:ext uri="{FF2B5EF4-FFF2-40B4-BE49-F238E27FC236}">
                <a16:creationId xmlns:a16="http://schemas.microsoft.com/office/drawing/2014/main" id="{30F8CBC1-5477-4898-98A4-B6C085AF657F}"/>
              </a:ext>
            </a:extLst>
          </p:cNvPr>
          <p:cNvSpPr>
            <a:spLocks noGrp="1" noChangeArrowheads="1"/>
          </p:cNvSpPr>
          <p:nvPr>
            <p:ph idx="1"/>
          </p:nvPr>
        </p:nvSpPr>
        <p:spPr bwMode="auto">
          <a:xfrm>
            <a:off x="450399" y="1731355"/>
            <a:ext cx="5826568" cy="49859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lnSpc>
                <a:spcPct val="100000"/>
              </a:lnSpc>
              <a:spcBef>
                <a:spcPct val="0"/>
              </a:spcBef>
              <a:spcAft>
                <a:spcPct val="0"/>
              </a:spcAft>
              <a:buFont typeface="Wingdings" panose="05000000000000000000" pitchFamily="2" charset="2"/>
              <a:buChar char="Ø"/>
            </a:pPr>
            <a:r>
              <a:rPr lang="en-US" altLang="en-US" sz="1800" dirty="0">
                <a:latin typeface="Arial" panose="020B0604020202020204" pitchFamily="34" charset="0"/>
              </a:rPr>
              <a:t>Selected </a:t>
            </a:r>
            <a:r>
              <a:rPr kumimoji="0" lang="en-US" altLang="en-US" sz="1800" b="0" i="0" u="none" strike="noStrike" cap="none" normalizeH="0" baseline="0" dirty="0">
                <a:ln>
                  <a:noFill/>
                </a:ln>
                <a:solidFill>
                  <a:schemeClr val="tx1"/>
                </a:solidFill>
                <a:effectLst/>
                <a:latin typeface="Arial" panose="020B0604020202020204" pitchFamily="34" charset="0"/>
              </a:rPr>
              <a:t>features are </a:t>
            </a:r>
            <a:r>
              <a:rPr lang="en-US" altLang="en-US" sz="1800" dirty="0">
                <a:latin typeface="Arial" panose="020B0604020202020204" pitchFamily="34" charset="0"/>
              </a:rPr>
              <a:t>category, rating, reviews, and price</a:t>
            </a:r>
          </a:p>
          <a:p>
            <a:pPr eaLnBrk="0" fontAlgn="base" hangingPunct="0">
              <a:lnSpc>
                <a:spcPct val="100000"/>
              </a:lnSpc>
              <a:spcBef>
                <a:spcPct val="0"/>
              </a:spcBef>
              <a:spcAft>
                <a:spcPct val="0"/>
              </a:spcAft>
              <a:buFont typeface="Wingdings" panose="05000000000000000000" pitchFamily="2" charset="2"/>
              <a:buChar char="Ø"/>
            </a:pPr>
            <a:endParaRPr lang="en-US" altLang="en-US" sz="1800" dirty="0">
              <a:latin typeface="Arial" panose="020B0604020202020204" pitchFamily="34" charset="0"/>
            </a:endParaRPr>
          </a:p>
          <a:p>
            <a:pPr eaLnBrk="0" fontAlgn="base" hangingPunct="0">
              <a:lnSpc>
                <a:spcPct val="100000"/>
              </a:lnSpc>
              <a:spcBef>
                <a:spcPct val="0"/>
              </a:spcBef>
              <a:spcAft>
                <a:spcPct val="0"/>
              </a:spcAft>
              <a:buFont typeface="Wingdings" panose="05000000000000000000" pitchFamily="2" charset="2"/>
              <a:buChar char="Ø"/>
            </a:pPr>
            <a:r>
              <a:rPr lang="en-US" altLang="en-US" sz="1800" dirty="0">
                <a:latin typeface="Arial" panose="020B0604020202020204" pitchFamily="34" charset="0"/>
              </a:rPr>
              <a:t>Convert categorical data types to numerical data types, remove string and “$” in Price column</a:t>
            </a:r>
          </a:p>
          <a:p>
            <a:pPr eaLnBrk="0" fontAlgn="base" hangingPunct="0">
              <a:lnSpc>
                <a:spcPct val="100000"/>
              </a:lnSpc>
              <a:spcBef>
                <a:spcPct val="0"/>
              </a:spcBef>
              <a:spcAft>
                <a:spcPct val="0"/>
              </a:spcAft>
              <a:buFont typeface="Wingdings" panose="05000000000000000000" pitchFamily="2" charset="2"/>
              <a:buChar char="Ø"/>
            </a:pPr>
            <a:endParaRPr lang="en-US" altLang="en-US" sz="1800" dirty="0">
              <a:latin typeface="Arial" panose="020B0604020202020204" pitchFamily="34" charset="0"/>
            </a:endParaRPr>
          </a:p>
          <a:p>
            <a:pPr eaLnBrk="0" fontAlgn="base" hangingPunct="0">
              <a:lnSpc>
                <a:spcPct val="100000"/>
              </a:lnSpc>
              <a:spcBef>
                <a:spcPct val="0"/>
              </a:spcBef>
              <a:spcAft>
                <a:spcPct val="0"/>
              </a:spcAft>
              <a:buFont typeface="Wingdings" panose="05000000000000000000" pitchFamily="2" charset="2"/>
              <a:buChar char="Ø"/>
            </a:pPr>
            <a:r>
              <a:rPr lang="en-US" altLang="en-US" sz="1800" dirty="0">
                <a:latin typeface="Arial" panose="020B0604020202020204" pitchFamily="34" charset="0"/>
              </a:rPr>
              <a:t> Add platform column, matching column name in preparation for joining two datasets</a:t>
            </a:r>
          </a:p>
          <a:p>
            <a:pPr eaLnBrk="0" fontAlgn="base" hangingPunct="0">
              <a:lnSpc>
                <a:spcPct val="100000"/>
              </a:lnSpc>
              <a:spcBef>
                <a:spcPct val="0"/>
              </a:spcBef>
              <a:spcAft>
                <a:spcPct val="0"/>
              </a:spcAft>
              <a:buFont typeface="Wingdings" panose="05000000000000000000" pitchFamily="2" charset="2"/>
              <a:buChar char="Ø"/>
            </a:pPr>
            <a:endParaRPr lang="en-US" altLang="en-US" sz="1800" dirty="0">
              <a:latin typeface="Arial" panose="020B0604020202020204" pitchFamily="34" charset="0"/>
            </a:endParaRPr>
          </a:p>
          <a:p>
            <a:pPr eaLnBrk="0" fontAlgn="base" hangingPunct="0">
              <a:lnSpc>
                <a:spcPct val="100000"/>
              </a:lnSpc>
              <a:spcBef>
                <a:spcPct val="0"/>
              </a:spcBef>
              <a:spcAft>
                <a:spcPct val="0"/>
              </a:spcAft>
              <a:buFont typeface="Wingdings" panose="05000000000000000000" pitchFamily="2" charset="2"/>
              <a:buChar char="Ø"/>
            </a:pPr>
            <a:r>
              <a:rPr lang="en-US" altLang="en-US" sz="1800" dirty="0">
                <a:latin typeface="Arial" panose="020B0604020202020204" pitchFamily="34" charset="0"/>
              </a:rPr>
              <a:t> Eliminate </a:t>
            </a:r>
            <a:r>
              <a:rPr lang="en-US" altLang="en-US" sz="1800" dirty="0" err="1">
                <a:latin typeface="Arial" panose="020B0604020202020204" pitchFamily="34" charset="0"/>
              </a:rPr>
              <a:t>NaN</a:t>
            </a:r>
            <a:r>
              <a:rPr lang="en-US" altLang="en-US" sz="1800" dirty="0">
                <a:latin typeface="Arial" panose="020B0604020202020204" pitchFamily="34" charset="0"/>
              </a:rPr>
              <a:t> values and only kept rows with numbers of reviews greater than zero </a:t>
            </a:r>
          </a:p>
          <a:p>
            <a:pPr eaLnBrk="0" fontAlgn="base" hangingPunct="0">
              <a:lnSpc>
                <a:spcPct val="100000"/>
              </a:lnSpc>
              <a:spcBef>
                <a:spcPct val="0"/>
              </a:spcBef>
              <a:spcAft>
                <a:spcPct val="0"/>
              </a:spcAft>
              <a:buFont typeface="Wingdings" panose="05000000000000000000" pitchFamily="2" charset="2"/>
              <a:buChar char="Ø"/>
            </a:pPr>
            <a:endParaRPr lang="en-US" altLang="en-US" sz="1800" dirty="0">
              <a:latin typeface="Arial" panose="020B0604020202020204" pitchFamily="34" charset="0"/>
            </a:endParaRPr>
          </a:p>
          <a:p>
            <a:pPr eaLnBrk="0" fontAlgn="base" hangingPunct="0">
              <a:lnSpc>
                <a:spcPct val="100000"/>
              </a:lnSpc>
              <a:spcBef>
                <a:spcPct val="0"/>
              </a:spcBef>
              <a:spcAft>
                <a:spcPct val="0"/>
              </a:spcAft>
              <a:buFont typeface="Wingdings" panose="05000000000000000000" pitchFamily="2" charset="2"/>
              <a:buChar char="Ø"/>
            </a:pPr>
            <a:r>
              <a:rPr lang="en-US" altLang="en-US" sz="1800" dirty="0">
                <a:latin typeface="Arial" panose="020B0604020202020204" pitchFamily="34" charset="0"/>
              </a:rPr>
              <a:t>The boxplot on the left side is the rating of both platforms after cleaning and transforming</a:t>
            </a:r>
          </a:p>
          <a:p>
            <a:pPr marL="0" indent="0" eaLnBrk="0" fontAlgn="base" hangingPunct="0">
              <a:lnSpc>
                <a:spcPct val="100000"/>
              </a:lnSpc>
              <a:spcBef>
                <a:spcPct val="0"/>
              </a:spcBef>
              <a:spcAft>
                <a:spcPct val="0"/>
              </a:spcAft>
              <a:buNone/>
            </a:pPr>
            <a:r>
              <a:rPr lang="en-US" altLang="en-US" sz="1800" dirty="0">
                <a:latin typeface="Arial" panose="020B0604020202020204" pitchFamily="34" charset="0"/>
              </a:rPr>
              <a:t> </a:t>
            </a:r>
          </a:p>
          <a:p>
            <a:pPr eaLnBrk="0" fontAlgn="base" hangingPunct="0">
              <a:lnSpc>
                <a:spcPct val="100000"/>
              </a:lnSpc>
              <a:spcBef>
                <a:spcPct val="0"/>
              </a:spcBef>
              <a:spcAft>
                <a:spcPct val="0"/>
              </a:spcAft>
              <a:buFont typeface="Wingdings" panose="05000000000000000000" pitchFamily="2" charset="2"/>
              <a:buChar char="Ø"/>
            </a:pPr>
            <a:r>
              <a:rPr lang="en-US" altLang="en-US" sz="1800" dirty="0">
                <a:latin typeface="Arial" panose="020B0604020202020204" pitchFamily="34" charset="0"/>
              </a:rPr>
              <a:t>The average difference between the two platforms is 0.19</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2604A5CB-FD54-428C-82E9-00DE1440A4F4}"/>
              </a:ext>
            </a:extLst>
          </p:cNvPr>
          <p:cNvPicPr>
            <a:picLocks noChangeAspect="1"/>
          </p:cNvPicPr>
          <p:nvPr/>
        </p:nvPicPr>
        <p:blipFill>
          <a:blip r:embed="rId2"/>
          <a:stretch>
            <a:fillRect/>
          </a:stretch>
        </p:blipFill>
        <p:spPr>
          <a:xfrm>
            <a:off x="6276971" y="1627410"/>
            <a:ext cx="5915025" cy="4810125"/>
          </a:xfrm>
          <a:prstGeom prst="rect">
            <a:avLst/>
          </a:prstGeom>
        </p:spPr>
      </p:pic>
    </p:spTree>
    <p:extLst>
      <p:ext uri="{BB962C8B-B14F-4D97-AF65-F5344CB8AC3E}">
        <p14:creationId xmlns:p14="http://schemas.microsoft.com/office/powerpoint/2010/main" val="2013423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108ECBA-C7CF-446D-A36A-F33D6A0CED18}"/>
              </a:ext>
            </a:extLst>
          </p:cNvPr>
          <p:cNvSpPr>
            <a:spLocks noGrp="1"/>
          </p:cNvSpPr>
          <p:nvPr>
            <p:ph type="title"/>
          </p:nvPr>
        </p:nvSpPr>
        <p:spPr>
          <a:xfrm>
            <a:off x="459346" y="294538"/>
            <a:ext cx="11273303" cy="1033669"/>
          </a:xfrm>
        </p:spPr>
        <p:txBody>
          <a:bodyPr>
            <a:normAutofit/>
          </a:bodyPr>
          <a:lstStyle/>
          <a:p>
            <a:r>
              <a:rPr lang="en-US" sz="4000" dirty="0">
                <a:solidFill>
                  <a:srgbClr val="FFFFFF"/>
                </a:solidFill>
              </a:rPr>
              <a:t>Modeling</a:t>
            </a:r>
          </a:p>
        </p:txBody>
      </p:sp>
      <p:sp>
        <p:nvSpPr>
          <p:cNvPr id="13" name="Content Placeholder 1">
            <a:extLst>
              <a:ext uri="{FF2B5EF4-FFF2-40B4-BE49-F238E27FC236}">
                <a16:creationId xmlns:a16="http://schemas.microsoft.com/office/drawing/2014/main" id="{BE4964E9-1737-4977-8D11-CFA20C57F4D8}"/>
              </a:ext>
            </a:extLst>
          </p:cNvPr>
          <p:cNvSpPr>
            <a:spLocks noGrp="1" noChangeArrowheads="1"/>
          </p:cNvSpPr>
          <p:nvPr>
            <p:ph idx="1"/>
          </p:nvPr>
        </p:nvSpPr>
        <p:spPr bwMode="auto">
          <a:xfrm>
            <a:off x="19923" y="1619114"/>
            <a:ext cx="8760613"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lnSpc>
                <a:spcPct val="100000"/>
              </a:lnSpc>
              <a:spcBef>
                <a:spcPct val="0"/>
              </a:spcBef>
              <a:spcAft>
                <a:spcPct val="0"/>
              </a:spcAft>
              <a:buFont typeface="Wingdings" panose="05000000000000000000" pitchFamily="2" charset="2"/>
              <a:buChar char="Ø"/>
            </a:pPr>
            <a:r>
              <a:rPr lang="en-US" altLang="en-US" sz="1800" dirty="0">
                <a:latin typeface="Arial" panose="020B0604020202020204" pitchFamily="34" charset="0"/>
              </a:rPr>
              <a:t>Hypothesis formulation</a:t>
            </a:r>
          </a:p>
          <a:p>
            <a:pPr eaLnBrk="0" fontAlgn="base" hangingPunct="0">
              <a:lnSpc>
                <a:spcPct val="100000"/>
              </a:lnSpc>
              <a:spcBef>
                <a:spcPct val="0"/>
              </a:spcBef>
              <a:spcAft>
                <a:spcPct val="0"/>
              </a:spcAft>
              <a:buFont typeface="Wingdings" panose="05000000000000000000" pitchFamily="2" charset="2"/>
              <a:buChar char="§"/>
            </a:pPr>
            <a:r>
              <a:rPr lang="en-US" altLang="en-US" sz="1200" dirty="0">
                <a:latin typeface="Arial" panose="020B0604020202020204" pitchFamily="34" charset="0"/>
              </a:rPr>
              <a:t>Null hypothesis: the observed difference in the mean of Apple and Google Play apps is due to chance ( not due to the platform)</a:t>
            </a:r>
          </a:p>
          <a:p>
            <a:pPr eaLnBrk="0" fontAlgn="base" hangingPunct="0">
              <a:lnSpc>
                <a:spcPct val="100000"/>
              </a:lnSpc>
              <a:spcBef>
                <a:spcPct val="0"/>
              </a:spcBef>
              <a:spcAft>
                <a:spcPct val="0"/>
              </a:spcAft>
              <a:buFont typeface="Wingdings" panose="05000000000000000000" pitchFamily="2" charset="2"/>
              <a:buChar char="§"/>
            </a:pPr>
            <a:r>
              <a:rPr lang="en-US" altLang="en-US" sz="1200" dirty="0">
                <a:latin typeface="Arial" panose="020B0604020202020204" pitchFamily="34" charset="0"/>
              </a:rPr>
              <a:t>Alternative hypothesis: the observed difference in mean of Apple and Google Play apps is due to platform</a:t>
            </a:r>
          </a:p>
          <a:p>
            <a:pPr marL="0" indent="0" eaLnBrk="0" fontAlgn="base" hangingPunct="0">
              <a:lnSpc>
                <a:spcPct val="100000"/>
              </a:lnSpc>
              <a:spcBef>
                <a:spcPct val="0"/>
              </a:spcBef>
              <a:spcAft>
                <a:spcPct val="0"/>
              </a:spcAft>
              <a:buNone/>
            </a:pPr>
            <a:endParaRPr lang="en-US" altLang="en-US" sz="12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Permutation test</a:t>
            </a:r>
          </a:p>
          <a:p>
            <a:pPr eaLnBrk="0" fontAlgn="base" hangingPunct="0">
              <a:lnSpc>
                <a:spcPct val="100000"/>
              </a:lnSpc>
              <a:spcBef>
                <a:spcPct val="0"/>
              </a:spcBef>
              <a:spcAft>
                <a:spcPct val="0"/>
              </a:spcAft>
            </a:pPr>
            <a:r>
              <a:rPr kumimoji="0" lang="en-US" altLang="en-US" sz="1200" b="0" i="0" u="none" strike="noStrike" cap="none" normalizeH="0" baseline="0" dirty="0">
                <a:ln>
                  <a:noFill/>
                </a:ln>
                <a:solidFill>
                  <a:schemeClr val="tx1"/>
                </a:solidFill>
                <a:effectLst/>
                <a:latin typeface="Arial" panose="020B0604020202020204" pitchFamily="34" charset="0"/>
              </a:rPr>
              <a:t>As show</a:t>
            </a:r>
            <a:r>
              <a:rPr lang="en-US" altLang="en-US" sz="1200" dirty="0">
                <a:latin typeface="Arial" panose="020B0604020202020204" pitchFamily="34" charset="0"/>
              </a:rPr>
              <a:t>n on the histograms on the right, the distributions are not normally distributed, we are going to use a non-parametric test</a:t>
            </a:r>
          </a:p>
          <a:p>
            <a:pPr eaLnBrk="0" fontAlgn="base" hangingPunct="0">
              <a:lnSpc>
                <a:spcPct val="100000"/>
              </a:lnSpc>
              <a:spcBef>
                <a:spcPct val="0"/>
              </a:spcBef>
              <a:spcAft>
                <a:spcPct val="0"/>
              </a:spcAft>
            </a:pPr>
            <a:r>
              <a:rPr kumimoji="0" lang="en-US" altLang="en-US" sz="1200" b="0" i="0" u="none" strike="noStrike" cap="none" normalizeH="0" baseline="0" dirty="0">
                <a:ln>
                  <a:noFill/>
                </a:ln>
                <a:solidFill>
                  <a:schemeClr val="tx1"/>
                </a:solidFill>
                <a:effectLst/>
                <a:latin typeface="Arial" panose="020B0604020202020204" pitchFamily="34" charset="0"/>
              </a:rPr>
              <a:t>Create a permutation column by shuffling the Rating column</a:t>
            </a:r>
            <a:r>
              <a:rPr lang="en-US" altLang="en-US" sz="1200" dirty="0">
                <a:latin typeface="Arial" panose="020B0604020202020204" pitchFamily="34" charset="0"/>
              </a:rPr>
              <a:t>. The difference in mean for permutation is 0.0011. It looks different from the observed difference of 0.14206 which now looks significant. This suggests that the NULL hypothesis could be wrong but will do more testing before jumping to the conclusion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endParaRPr lang="en-US" altLang="en-US" sz="1200" dirty="0">
              <a:latin typeface="Arial" panose="020B0604020202020204" pitchFamily="34" charset="0"/>
            </a:endParaRPr>
          </a:p>
          <a:p>
            <a:pPr eaLnBrk="0" fontAlgn="base" hangingPunct="0">
              <a:lnSpc>
                <a:spcPct val="100000"/>
              </a:lnSpc>
              <a:spcBef>
                <a:spcPct val="0"/>
              </a:spcBef>
              <a:spcAft>
                <a:spcPct val="0"/>
              </a:spcAft>
            </a:pPr>
            <a:endParaRPr lang="en-US" altLang="en-US" sz="1200" dirty="0">
              <a:latin typeface="Arial" panose="020B0604020202020204" pitchFamily="34" charset="0"/>
            </a:endParaRPr>
          </a:p>
          <a:p>
            <a:pPr marL="0" indent="0" eaLnBrk="0" fontAlgn="base" hangingPunct="0">
              <a:lnSpc>
                <a:spcPct val="100000"/>
              </a:lnSpc>
              <a:spcBef>
                <a:spcPct val="0"/>
              </a:spcBef>
              <a:spcAft>
                <a:spcPct val="0"/>
              </a:spcAft>
              <a:buNone/>
            </a:pPr>
            <a:r>
              <a:rPr lang="en-US" altLang="en-US" sz="1200" dirty="0">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1" i="0" u="none" strike="noStrike" cap="none" normalizeH="0" baseline="0" dirty="0">
                <a:ln>
                  <a:noFill/>
                </a:ln>
                <a:solidFill>
                  <a:srgbClr val="FF0000"/>
                </a:solidFill>
                <a:effectLst/>
                <a:latin typeface="Arial" panose="020B0604020202020204" pitchFamily="34" charset="0"/>
              </a:rPr>
              <a:t>Mean from permutation column                                                           Mean from Rating column</a:t>
            </a:r>
          </a:p>
          <a:p>
            <a:pPr eaLnBrk="0" fontAlgn="base" hangingPunct="0">
              <a:lnSpc>
                <a:spcPct val="100000"/>
              </a:lnSpc>
              <a:spcBef>
                <a:spcPct val="0"/>
              </a:spcBef>
              <a:spcAft>
                <a:spcPct val="0"/>
              </a:spcAf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None/>
            </a:pPr>
            <a:endParaRPr lang="en-US" altLang="en-US" sz="1800" dirty="0">
              <a:latin typeface="Arial" panose="020B0604020202020204" pitchFamily="34" charset="0"/>
            </a:endParaRPr>
          </a:p>
          <a:p>
            <a:pPr marL="0" indent="0" eaLnBrk="0" fontAlgn="base" hangingPunct="0">
              <a:lnSpc>
                <a:spcPct val="100000"/>
              </a:lnSpc>
              <a:spcBef>
                <a:spcPct val="0"/>
              </a:spcBef>
              <a:spcAft>
                <a:spcPct val="0"/>
              </a:spcAft>
              <a:buNone/>
            </a:pPr>
            <a:endParaRPr lang="en-US" altLang="en-US" sz="1800" dirty="0">
              <a:latin typeface="Arial" panose="020B0604020202020204" pitchFamily="34" charset="0"/>
            </a:endParaRPr>
          </a:p>
          <a:p>
            <a:pPr marL="0" indent="0" eaLnBrk="0" fontAlgn="base" hangingPunct="0">
              <a:lnSpc>
                <a:spcPct val="100000"/>
              </a:lnSpc>
              <a:spcBef>
                <a:spcPct val="0"/>
              </a:spcBef>
              <a:spcAft>
                <a:spcPct val="0"/>
              </a:spcAft>
              <a:buNone/>
            </a:pPr>
            <a:endParaRPr lang="en-US" altLang="en-US" sz="1800" dirty="0">
              <a:latin typeface="Arial" panose="020B0604020202020204" pitchFamily="34" charset="0"/>
            </a:endParaRPr>
          </a:p>
          <a:p>
            <a:pPr eaLnBrk="0" fontAlgn="base" hangingPunct="0">
              <a:lnSpc>
                <a:spcPct val="100000"/>
              </a:lnSpc>
              <a:spcBef>
                <a:spcPct val="0"/>
              </a:spcBef>
              <a:spcAft>
                <a:spcPct val="0"/>
              </a:spcAft>
              <a:buFont typeface="Wingdings" panose="05000000000000000000" pitchFamily="2" charset="2"/>
              <a:buChar char="Ø"/>
            </a:pPr>
            <a:r>
              <a:rPr lang="en-US" altLang="en-US" sz="1800" dirty="0">
                <a:latin typeface="Arial" panose="020B0604020202020204" pitchFamily="34" charset="0"/>
              </a:rPr>
              <a:t>Data for the Permutation test</a:t>
            </a:r>
          </a:p>
          <a:p>
            <a:pPr eaLnBrk="0" fontAlgn="base" hangingPunct="0">
              <a:lnSpc>
                <a:spcPct val="100000"/>
              </a:lnSpc>
              <a:spcBef>
                <a:spcPct val="0"/>
              </a:spcBef>
              <a:spcAft>
                <a:spcPct val="0"/>
              </a:spcAft>
              <a:buFont typeface="Wingdings" panose="05000000000000000000" pitchFamily="2" charset="2"/>
              <a:buChar char="§"/>
            </a:pPr>
            <a:r>
              <a:rPr lang="en-US" altLang="en-US" sz="1200" dirty="0">
                <a:latin typeface="Arial" panose="020B0604020202020204" pitchFamily="34" charset="0"/>
              </a:rPr>
              <a:t>To confirm that the Null hypothesis is wrong, perform permutation 10,000 times on the Rating column and take the average difference between two platforms for each permutation and store them in an array</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027DD191-7D31-40C4-90EC-18D03D23F3A0}"/>
              </a:ext>
            </a:extLst>
          </p:cNvPr>
          <p:cNvPicPr>
            <a:picLocks noChangeAspect="1"/>
          </p:cNvPicPr>
          <p:nvPr/>
        </p:nvPicPr>
        <p:blipFill>
          <a:blip r:embed="rId2"/>
          <a:stretch>
            <a:fillRect/>
          </a:stretch>
        </p:blipFill>
        <p:spPr>
          <a:xfrm>
            <a:off x="8780536" y="1617900"/>
            <a:ext cx="3350004" cy="2540371"/>
          </a:xfrm>
          <a:prstGeom prst="rect">
            <a:avLst/>
          </a:prstGeom>
        </p:spPr>
      </p:pic>
      <p:pic>
        <p:nvPicPr>
          <p:cNvPr id="10" name="Picture 9">
            <a:extLst>
              <a:ext uri="{FF2B5EF4-FFF2-40B4-BE49-F238E27FC236}">
                <a16:creationId xmlns:a16="http://schemas.microsoft.com/office/drawing/2014/main" id="{28CC1CF2-6633-4DCD-A70F-5900B3C0A5F6}"/>
              </a:ext>
            </a:extLst>
          </p:cNvPr>
          <p:cNvPicPr>
            <a:picLocks noChangeAspect="1"/>
          </p:cNvPicPr>
          <p:nvPr/>
        </p:nvPicPr>
        <p:blipFill>
          <a:blip r:embed="rId3"/>
          <a:stretch>
            <a:fillRect/>
          </a:stretch>
        </p:blipFill>
        <p:spPr>
          <a:xfrm>
            <a:off x="8822074" y="4244829"/>
            <a:ext cx="3369925" cy="2613170"/>
          </a:xfrm>
          <a:prstGeom prst="rect">
            <a:avLst/>
          </a:prstGeom>
        </p:spPr>
      </p:pic>
      <p:pic>
        <p:nvPicPr>
          <p:cNvPr id="14" name="Picture 13">
            <a:extLst>
              <a:ext uri="{FF2B5EF4-FFF2-40B4-BE49-F238E27FC236}">
                <a16:creationId xmlns:a16="http://schemas.microsoft.com/office/drawing/2014/main" id="{EF0118E6-3AC6-48AF-A065-D692DC986FC1}"/>
              </a:ext>
            </a:extLst>
          </p:cNvPr>
          <p:cNvPicPr>
            <a:picLocks noChangeAspect="1"/>
          </p:cNvPicPr>
          <p:nvPr/>
        </p:nvPicPr>
        <p:blipFill>
          <a:blip r:embed="rId4"/>
          <a:stretch>
            <a:fillRect/>
          </a:stretch>
        </p:blipFill>
        <p:spPr>
          <a:xfrm>
            <a:off x="192977" y="4244829"/>
            <a:ext cx="3916017" cy="1082178"/>
          </a:xfrm>
          <a:prstGeom prst="rect">
            <a:avLst/>
          </a:prstGeom>
        </p:spPr>
      </p:pic>
      <p:pic>
        <p:nvPicPr>
          <p:cNvPr id="16" name="Picture 15">
            <a:extLst>
              <a:ext uri="{FF2B5EF4-FFF2-40B4-BE49-F238E27FC236}">
                <a16:creationId xmlns:a16="http://schemas.microsoft.com/office/drawing/2014/main" id="{17FF7D86-DAB8-4145-924F-C02CCC22679D}"/>
              </a:ext>
            </a:extLst>
          </p:cNvPr>
          <p:cNvPicPr>
            <a:picLocks noChangeAspect="1"/>
          </p:cNvPicPr>
          <p:nvPr/>
        </p:nvPicPr>
        <p:blipFill>
          <a:blip r:embed="rId5"/>
          <a:stretch>
            <a:fillRect/>
          </a:stretch>
        </p:blipFill>
        <p:spPr>
          <a:xfrm>
            <a:off x="4915949" y="4244829"/>
            <a:ext cx="3366899" cy="983245"/>
          </a:xfrm>
          <a:prstGeom prst="rect">
            <a:avLst/>
          </a:prstGeom>
        </p:spPr>
      </p:pic>
    </p:spTree>
    <p:extLst>
      <p:ext uri="{BB962C8B-B14F-4D97-AF65-F5344CB8AC3E}">
        <p14:creationId xmlns:p14="http://schemas.microsoft.com/office/powerpoint/2010/main" val="3110012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108ECBA-C7CF-446D-A36A-F33D6A0CED18}"/>
              </a:ext>
            </a:extLst>
          </p:cNvPr>
          <p:cNvSpPr>
            <a:spLocks noGrp="1"/>
          </p:cNvSpPr>
          <p:nvPr>
            <p:ph type="title"/>
          </p:nvPr>
        </p:nvSpPr>
        <p:spPr>
          <a:xfrm>
            <a:off x="459346" y="294538"/>
            <a:ext cx="11273303" cy="1033669"/>
          </a:xfrm>
        </p:spPr>
        <p:txBody>
          <a:bodyPr>
            <a:normAutofit/>
          </a:bodyPr>
          <a:lstStyle/>
          <a:p>
            <a:r>
              <a:rPr lang="en-US" sz="4000" dirty="0">
                <a:solidFill>
                  <a:srgbClr val="FFFFFF"/>
                </a:solidFill>
              </a:rPr>
              <a:t>Evaluating and Conclusion</a:t>
            </a:r>
          </a:p>
        </p:txBody>
      </p:sp>
      <p:sp>
        <p:nvSpPr>
          <p:cNvPr id="13" name="Content Placeholder 1">
            <a:extLst>
              <a:ext uri="{FF2B5EF4-FFF2-40B4-BE49-F238E27FC236}">
                <a16:creationId xmlns:a16="http://schemas.microsoft.com/office/drawing/2014/main" id="{BE4964E9-1737-4977-8D11-CFA20C57F4D8}"/>
              </a:ext>
            </a:extLst>
          </p:cNvPr>
          <p:cNvSpPr>
            <a:spLocks noGrp="1" noChangeArrowheads="1"/>
          </p:cNvSpPr>
          <p:nvPr>
            <p:ph idx="1"/>
          </p:nvPr>
        </p:nvSpPr>
        <p:spPr bwMode="auto">
          <a:xfrm>
            <a:off x="128570" y="2337042"/>
            <a:ext cx="6373603"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lnSpc>
                <a:spcPct val="100000"/>
              </a:lnSpc>
              <a:spcBef>
                <a:spcPct val="0"/>
              </a:spcBef>
              <a:spcAft>
                <a:spcPct val="0"/>
              </a:spcAf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800" dirty="0">
                <a:latin typeface="Arial" panose="020B0604020202020204" pitchFamily="34" charset="0"/>
              </a:rPr>
              <a:t>The mean </a:t>
            </a:r>
            <a:r>
              <a:rPr lang="en-US" altLang="en-US" sz="1800">
                <a:latin typeface="Arial" panose="020B0604020202020204" pitchFamily="34" charset="0"/>
              </a:rPr>
              <a:t>difference distribution from </a:t>
            </a:r>
            <a:r>
              <a:rPr lang="en-US" altLang="en-US" sz="1800" dirty="0">
                <a:latin typeface="Arial" panose="020B0604020202020204" pitchFamily="34" charset="0"/>
              </a:rPr>
              <a:t>10,000 permutations is shown on the plot. All data points are far less than the observed difference of 0.14</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800" dirty="0">
                <a:latin typeface="Arial" panose="020B0604020202020204" pitchFamily="34" charset="0"/>
              </a:rPr>
              <a:t>The observed difference in the mean of Apple and Google Play apps is due to the platform</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800" dirty="0">
                <a:latin typeface="Arial" panose="020B0604020202020204" pitchFamily="34" charset="0"/>
              </a:rPr>
              <a:t>Apple Store apps do not receive better reviews than Google Play apps so will </a:t>
            </a:r>
            <a:r>
              <a:rPr kumimoji="0" lang="en-US" altLang="en-US" sz="1800" b="0" i="0" u="none" strike="noStrike" cap="none" normalizeH="0" baseline="0" dirty="0">
                <a:ln>
                  <a:noFill/>
                </a:ln>
                <a:solidFill>
                  <a:schemeClr val="tx1"/>
                </a:solidFill>
                <a:effectLst/>
                <a:latin typeface="Arial" panose="020B0604020202020204" pitchFamily="34" charset="0"/>
              </a:rPr>
              <a:t>choose Google apps.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2573B8A5-E42E-41AE-BC60-29ADDD7F44A5}"/>
              </a:ext>
            </a:extLst>
          </p:cNvPr>
          <p:cNvPicPr>
            <a:picLocks noChangeAspect="1"/>
          </p:cNvPicPr>
          <p:nvPr/>
        </p:nvPicPr>
        <p:blipFill>
          <a:blip r:embed="rId2"/>
          <a:stretch>
            <a:fillRect/>
          </a:stretch>
        </p:blipFill>
        <p:spPr>
          <a:xfrm>
            <a:off x="6502173" y="1891970"/>
            <a:ext cx="5457825" cy="4086225"/>
          </a:xfrm>
          <a:prstGeom prst="rect">
            <a:avLst/>
          </a:prstGeom>
        </p:spPr>
      </p:pic>
    </p:spTree>
    <p:extLst>
      <p:ext uri="{BB962C8B-B14F-4D97-AF65-F5344CB8AC3E}">
        <p14:creationId xmlns:p14="http://schemas.microsoft.com/office/powerpoint/2010/main" val="2549759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222</TotalTime>
  <Words>356</Words>
  <Application>Microsoft Office PowerPoint</Application>
  <PresentationFormat>Widescreen</PresentationFormat>
  <Paragraphs>53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The Apps Project</vt:lpstr>
      <vt:lpstr>Cleaning and Transforming</vt:lpstr>
      <vt:lpstr>Modeling</vt:lpstr>
      <vt:lpstr>Evaluating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Apps Project</dc:title>
  <dc:creator>Vy Van</dc:creator>
  <cp:lastModifiedBy>Vy Van</cp:lastModifiedBy>
  <cp:revision>14</cp:revision>
  <dcterms:created xsi:type="dcterms:W3CDTF">2023-05-12T03:23:08Z</dcterms:created>
  <dcterms:modified xsi:type="dcterms:W3CDTF">2023-05-14T01:24:12Z</dcterms:modified>
</cp:coreProperties>
</file>