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type="screen16x9" cy="6858000" cx="12192000"/>
  <p:notesSz cx="12192000" cy="6858000"/>
  <p:defaultTextStyle>
    <a:defPPr>
      <a:defRPr kern="0"/>
    </a:def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3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3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3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3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3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ctrTitle"/>
          </p:nvPr>
        </p:nvSpPr>
        <p:spPr>
          <a:xfrm>
            <a:off x="1531619" y="1065911"/>
            <a:ext cx="3737610" cy="47244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20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1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1" sz="20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2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3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9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0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1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Blank">
    <p:bg>
      <p:bgPr>
        <a:solidFill>
          <a:schemeClr val="bg1"/>
        </a:solidFill>
        <a:effectLst/>
      </p:bgPr>
    </p:bg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bg object 1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pic>
        <p:nvPicPr>
          <p:cNvPr id="2097156" name="bg object 1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0" y="2019300"/>
            <a:ext cx="12192000" cy="4105275"/>
          </a:xfrm>
          <a:prstGeom prst="rect"/>
        </p:spPr>
      </p:pic>
      <p:pic>
        <p:nvPicPr>
          <p:cNvPr id="2097157" name="bg object 18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0" y="6124577"/>
            <a:ext cx="12191999" cy="731520"/>
          </a:xfrm>
          <a:prstGeom prst="rect"/>
        </p:spPr>
      </p:pic>
      <p:sp>
        <p:nvSpPr>
          <p:cNvPr id="1048583" name="bg object 19"/>
          <p:cNvSpPr/>
          <p:nvPr/>
        </p:nvSpPr>
        <p:spPr>
          <a:xfrm>
            <a:off x="4763" y="6122987"/>
            <a:ext cx="12187555" cy="12700"/>
          </a:xfrm>
          <a:custGeom>
            <a:avLst/>
            <a:ahLst/>
            <a:rect l="l" t="t" r="r" b="b"/>
            <a:pathLst>
              <a:path w="12187555" h="12700">
                <a:moveTo>
                  <a:pt x="12187236" y="0"/>
                </a:moveTo>
                <a:lnTo>
                  <a:pt x="0" y="0"/>
                </a:lnTo>
                <a:lnTo>
                  <a:pt x="0" y="12700"/>
                </a:lnTo>
                <a:lnTo>
                  <a:pt x="12187236" y="12700"/>
                </a:lnTo>
                <a:lnTo>
                  <a:pt x="121872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58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jpeg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bg object 16"/>
          <p:cNvPicPr>
            <a:picLocks/>
          </p:cNvPicPr>
          <p:nvPr/>
        </p:nvPicPr>
        <p:blipFill>
          <a:blip xmlns:r="http://schemas.openxmlformats.org/officeDocument/2006/relationships" r:embed="rId6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pic>
        <p:nvPicPr>
          <p:cNvPr id="2097153" name="bg object 17"/>
          <p:cNvPicPr>
            <a:picLocks/>
          </p:cNvPicPr>
          <p:nvPr/>
        </p:nvPicPr>
        <p:blipFill>
          <a:blip xmlns:r="http://schemas.openxmlformats.org/officeDocument/2006/relationships" r:embed="rId7" cstate="print"/>
          <a:stretch>
            <a:fillRect/>
          </a:stretch>
        </p:blipFill>
        <p:spPr>
          <a:xfrm>
            <a:off x="0" y="2019300"/>
            <a:ext cx="12192000" cy="4105275"/>
          </a:xfrm>
          <a:prstGeom prst="rect"/>
        </p:spPr>
      </p:pic>
      <p:pic>
        <p:nvPicPr>
          <p:cNvPr id="2097154" name="bg object 18"/>
          <p:cNvPicPr>
            <a:picLocks/>
          </p:cNvPicPr>
          <p:nvPr/>
        </p:nvPicPr>
        <p:blipFill>
          <a:blip xmlns:r="http://schemas.openxmlformats.org/officeDocument/2006/relationships" r:embed="rId8" cstate="print"/>
          <a:stretch>
            <a:fillRect/>
          </a:stretch>
        </p:blipFill>
        <p:spPr>
          <a:xfrm>
            <a:off x="0" y="6124577"/>
            <a:ext cx="12191999" cy="731520"/>
          </a:xfrm>
          <a:prstGeom prst="rect"/>
        </p:spPr>
      </p:pic>
      <p:sp>
        <p:nvSpPr>
          <p:cNvPr id="1048576" name="bg object 19"/>
          <p:cNvSpPr/>
          <p:nvPr/>
        </p:nvSpPr>
        <p:spPr>
          <a:xfrm>
            <a:off x="4763" y="6122987"/>
            <a:ext cx="12187555" cy="12700"/>
          </a:xfrm>
          <a:custGeom>
            <a:avLst/>
            <a:ahLst/>
            <a:rect l="l" t="t" r="r" b="b"/>
            <a:pathLst>
              <a:path w="12187555" h="12700">
                <a:moveTo>
                  <a:pt x="12187236" y="0"/>
                </a:moveTo>
                <a:lnTo>
                  <a:pt x="0" y="0"/>
                </a:lnTo>
                <a:lnTo>
                  <a:pt x="0" y="12700"/>
                </a:lnTo>
                <a:lnTo>
                  <a:pt x="12187236" y="12700"/>
                </a:lnTo>
                <a:lnTo>
                  <a:pt x="121872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bIns="0" lIns="0" rIns="0" rtlCol="0" tIns="0" wrap="square"/>
          <a:p/>
        </p:txBody>
      </p:sp>
      <p:sp>
        <p:nvSpPr>
          <p:cNvPr id="1048577" name="bg object 20"/>
          <p:cNvSpPr/>
          <p:nvPr/>
        </p:nvSpPr>
        <p:spPr>
          <a:xfrm>
            <a:off x="1462150" y="1852676"/>
            <a:ext cx="9607550" cy="0"/>
          </a:xfrm>
          <a:custGeom>
            <a:avLst/>
            <a:ahLst/>
            <a:rect l="l" t="t" r="r" b="b"/>
            <a:pathLst>
              <a:path w="9607550" h="0">
                <a:moveTo>
                  <a:pt x="0" y="0"/>
                </a:moveTo>
                <a:lnTo>
                  <a:pt x="9607423" y="0"/>
                </a:lnTo>
              </a:path>
            </a:pathLst>
          </a:custGeom>
          <a:ln w="31750">
            <a:solidFill>
              <a:srgbClr val="B71E42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Holder 2"/>
          <p:cNvSpPr>
            <a:spLocks noGrp="1"/>
          </p:cNvSpPr>
          <p:nvPr>
            <p:ph type="title"/>
          </p:nvPr>
        </p:nvSpPr>
        <p:spPr>
          <a:xfrm>
            <a:off x="1531619" y="771905"/>
            <a:ext cx="6012180" cy="51815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79" name="Holder 3"/>
          <p:cNvSpPr>
            <a:spLocks noGrp="1"/>
          </p:cNvSpPr>
          <p:nvPr>
            <p:ph type="body" idx="1"/>
          </p:nvPr>
        </p:nvSpPr>
        <p:spPr>
          <a:xfrm>
            <a:off x="1531619" y="3053143"/>
            <a:ext cx="5634355" cy="1812925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20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0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1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2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object 2" descr=""/>
          <p:cNvSpPr txBox="1"/>
          <p:nvPr/>
        </p:nvSpPr>
        <p:spPr>
          <a:xfrm>
            <a:off x="78739" y="301942"/>
            <a:ext cx="12016740" cy="3650437"/>
          </a:xfrm>
          <a:prstGeom prst="rect"/>
        </p:spPr>
        <p:txBody>
          <a:bodyPr bIns="0" lIns="0" rIns="0" rtlCol="0" tIns="104775" vert="horz" wrap="square">
            <a:spAutoFit/>
          </a:bodyPr>
          <a:p>
            <a:pPr marL="12700" marR="1026160">
              <a:lnSpc>
                <a:spcPct val="90200"/>
              </a:lnSpc>
              <a:spcBef>
                <a:spcPts val="825"/>
              </a:spcBef>
              <a:tabLst>
                <a:tab algn="l" pos="10982325"/>
              </a:tabLst>
            </a:pPr>
            <a:r>
              <a:rPr dirty="0" sz="5900" i="1" spc="-85">
                <a:latin typeface="Trebuchet MS"/>
                <a:cs typeface="Trebuchet MS"/>
              </a:rPr>
              <a:t>STUDENT</a:t>
            </a:r>
            <a:r>
              <a:rPr dirty="0" sz="5900" i="1" spc="-325">
                <a:latin typeface="Trebuchet MS"/>
                <a:cs typeface="Trebuchet MS"/>
              </a:rPr>
              <a:t> </a:t>
            </a:r>
            <a:r>
              <a:rPr dirty="0" sz="5900" i="1" spc="-140">
                <a:latin typeface="Trebuchet MS"/>
                <a:cs typeface="Trebuchet MS"/>
              </a:rPr>
              <a:t>NAME:</a:t>
            </a:r>
            <a:r>
              <a:rPr dirty="0" sz="5900" i="1" lang="en-US" spc="-140">
                <a:latin typeface="Trebuchet MS"/>
                <a:cs typeface="Trebuchet MS"/>
              </a:rPr>
              <a:t>K</a:t>
            </a:r>
            <a:r>
              <a:rPr dirty="0" sz="5900" i="1" lang="en-US" spc="-140">
                <a:latin typeface="Trebuchet MS"/>
                <a:cs typeface="Trebuchet MS"/>
              </a:rPr>
              <a:t>a</a:t>
            </a:r>
            <a:r>
              <a:rPr dirty="0" sz="5900" i="1" lang="en-US" spc="-140">
                <a:latin typeface="Trebuchet MS"/>
                <a:cs typeface="Trebuchet MS"/>
              </a:rPr>
              <a:t>m</a:t>
            </a:r>
            <a:r>
              <a:rPr dirty="0" sz="5900" i="1" lang="en-US" spc="-140">
                <a:latin typeface="Trebuchet MS"/>
                <a:cs typeface="Trebuchet MS"/>
              </a:rPr>
              <a:t>a</a:t>
            </a:r>
            <a:r>
              <a:rPr dirty="0" sz="5900" i="1" lang="en-US" spc="-140">
                <a:latin typeface="Trebuchet MS"/>
                <a:cs typeface="Trebuchet MS"/>
              </a:rPr>
              <a:t>l</a:t>
            </a:r>
            <a:r>
              <a:rPr dirty="0" sz="5900" i="1" lang="en-US" spc="-140">
                <a:latin typeface="Trebuchet MS"/>
                <a:cs typeface="Trebuchet MS"/>
              </a:rPr>
              <a:t>i</a:t>
            </a:r>
            <a:r>
              <a:rPr dirty="0" sz="5900" i="1" lang="en-US" spc="-140">
                <a:latin typeface="Trebuchet MS"/>
                <a:cs typeface="Trebuchet MS"/>
              </a:rPr>
              <a:t>s</a:t>
            </a:r>
            <a:r>
              <a:rPr dirty="0" sz="5900" i="1" lang="en-US" spc="-140">
                <a:latin typeface="Trebuchet MS"/>
                <a:cs typeface="Trebuchet MS"/>
              </a:rPr>
              <a:t>h</a:t>
            </a:r>
            <a:r>
              <a:rPr dirty="0" sz="5900" i="1" lang="en-US" spc="-140">
                <a:latin typeface="Trebuchet MS"/>
                <a:cs typeface="Trebuchet MS"/>
              </a:rPr>
              <a:t>w</a:t>
            </a:r>
            <a:r>
              <a:rPr dirty="0" sz="5900" i="1" lang="en-US" spc="-140">
                <a:latin typeface="Trebuchet MS"/>
                <a:cs typeface="Trebuchet MS"/>
              </a:rPr>
              <a:t>a</a:t>
            </a:r>
            <a:r>
              <a:rPr dirty="0" sz="5900" i="1" lang="en-US" spc="-140">
                <a:latin typeface="Trebuchet MS"/>
                <a:cs typeface="Trebuchet MS"/>
              </a:rPr>
              <a:t>r</a:t>
            </a:r>
            <a:r>
              <a:rPr dirty="0" sz="5900" i="1" lang="en-US" spc="-140">
                <a:latin typeface="Trebuchet MS"/>
                <a:cs typeface="Trebuchet MS"/>
              </a:rPr>
              <a:t>i</a:t>
            </a:r>
            <a:r>
              <a:rPr dirty="0" sz="5900" i="1" lang="en-US" spc="-140">
                <a:latin typeface="Trebuchet MS"/>
                <a:cs typeface="Trebuchet MS"/>
              </a:rPr>
              <a:t>.</a:t>
            </a:r>
            <a:r>
              <a:rPr dirty="0" sz="5900" i="1" lang="en-US" spc="-140">
                <a:latin typeface="Trebuchet MS"/>
                <a:cs typeface="Trebuchet MS"/>
              </a:rPr>
              <a:t>J</a:t>
            </a:r>
            <a:r>
              <a:rPr dirty="0" sz="5900" i="1" spc="-140">
                <a:latin typeface="Trebuchet MS"/>
                <a:cs typeface="Trebuchet MS"/>
              </a:rPr>
              <a:t> </a:t>
            </a:r>
            <a:r>
              <a:rPr dirty="0" sz="5900" i="1" spc="-280">
                <a:latin typeface="Trebuchet MS"/>
                <a:cs typeface="Trebuchet MS"/>
              </a:rPr>
              <a:t>REGISTER</a:t>
            </a:r>
            <a:r>
              <a:rPr dirty="0" sz="5900" i="1" spc="-185">
                <a:latin typeface="Trebuchet MS"/>
                <a:cs typeface="Trebuchet MS"/>
              </a:rPr>
              <a:t> </a:t>
            </a:r>
            <a:r>
              <a:rPr dirty="0" sz="5900" i="1" spc="-30">
                <a:latin typeface="Trebuchet MS"/>
                <a:cs typeface="Trebuchet MS"/>
              </a:rPr>
              <a:t>NUMBER:2422K2342 </a:t>
            </a:r>
            <a:r>
              <a:rPr dirty="0" sz="5900" i="1" spc="-285">
                <a:latin typeface="Trebuchet MS"/>
                <a:cs typeface="Trebuchet MS"/>
              </a:rPr>
              <a:t>DE</a:t>
            </a:r>
            <a:r>
              <a:rPr dirty="0" sz="5900" i="1" spc="-520">
                <a:latin typeface="Trebuchet MS"/>
                <a:cs typeface="Trebuchet MS"/>
              </a:rPr>
              <a:t>P</a:t>
            </a:r>
            <a:r>
              <a:rPr dirty="0" sz="5900" i="1" spc="-280">
                <a:latin typeface="Trebuchet MS"/>
                <a:cs typeface="Trebuchet MS"/>
              </a:rPr>
              <a:t>A</a:t>
            </a:r>
            <a:r>
              <a:rPr dirty="0" sz="5900" i="1" spc="-795">
                <a:latin typeface="Trebuchet MS"/>
                <a:cs typeface="Trebuchet MS"/>
              </a:rPr>
              <a:t>R</a:t>
            </a:r>
            <a:r>
              <a:rPr dirty="0" sz="5900" i="1" spc="-310">
                <a:latin typeface="Trebuchet MS"/>
                <a:cs typeface="Trebuchet MS"/>
              </a:rPr>
              <a:t>T</a:t>
            </a:r>
            <a:r>
              <a:rPr dirty="0" sz="5900" i="1" spc="-300">
                <a:latin typeface="Trebuchet MS"/>
                <a:cs typeface="Trebuchet MS"/>
              </a:rPr>
              <a:t>M</a:t>
            </a:r>
            <a:r>
              <a:rPr dirty="0" sz="5900" i="1" spc="-235">
                <a:latin typeface="Trebuchet MS"/>
                <a:cs typeface="Trebuchet MS"/>
              </a:rPr>
              <a:t>E</a:t>
            </a:r>
            <a:r>
              <a:rPr dirty="0" sz="5900" i="1" spc="-305">
                <a:latin typeface="Trebuchet MS"/>
                <a:cs typeface="Trebuchet MS"/>
              </a:rPr>
              <a:t>N</a:t>
            </a:r>
            <a:r>
              <a:rPr dirty="0" sz="5900" i="1" spc="-480">
                <a:latin typeface="Trebuchet MS"/>
                <a:cs typeface="Trebuchet MS"/>
              </a:rPr>
              <a:t>T</a:t>
            </a:r>
            <a:r>
              <a:rPr dirty="0" sz="5900" i="1" spc="-300">
                <a:latin typeface="Trebuchet MS"/>
                <a:cs typeface="Trebuchet MS"/>
              </a:rPr>
              <a:t>:</a:t>
            </a:r>
            <a:r>
              <a:rPr dirty="0" sz="5900" i="1" spc="-85">
                <a:latin typeface="Trebuchet MS"/>
                <a:cs typeface="Trebuchet MS"/>
              </a:rPr>
              <a:t>B</a:t>
            </a:r>
            <a:r>
              <a:rPr dirty="0" sz="5900" i="1" spc="-375">
                <a:latin typeface="Trebuchet MS"/>
                <a:cs typeface="Trebuchet MS"/>
              </a:rPr>
              <a:t>.</a:t>
            </a:r>
            <a:r>
              <a:rPr dirty="0" sz="5900" i="1" spc="-280">
                <a:latin typeface="Trebuchet MS"/>
                <a:cs typeface="Trebuchet MS"/>
              </a:rPr>
              <a:t>SC</a:t>
            </a:r>
            <a:r>
              <a:rPr dirty="0" sz="5900" i="1" spc="-145">
                <a:latin typeface="Trebuchet MS"/>
                <a:cs typeface="Trebuchet MS"/>
              </a:rPr>
              <a:t> </a:t>
            </a:r>
            <a:r>
              <a:rPr dirty="0" sz="5900" i="1" lang="en-US" spc="-55">
                <a:latin typeface="Trebuchet MS"/>
                <a:cs typeface="Trebuchet MS"/>
              </a:rPr>
              <a:t>I</a:t>
            </a:r>
            <a:r>
              <a:rPr dirty="0" sz="5900" i="1" lang="en-US" spc="-55">
                <a:latin typeface="Trebuchet MS"/>
                <a:cs typeface="Trebuchet MS"/>
              </a:rPr>
              <a:t>n</a:t>
            </a:r>
            <a:r>
              <a:rPr dirty="0" sz="5900" i="1" lang="en-US" spc="-55">
                <a:latin typeface="Trebuchet MS"/>
                <a:cs typeface="Trebuchet MS"/>
              </a:rPr>
              <a:t>f</a:t>
            </a:r>
            <a:r>
              <a:rPr dirty="0" sz="5900" i="1" lang="en-US" spc="-55">
                <a:latin typeface="Trebuchet MS"/>
                <a:cs typeface="Trebuchet MS"/>
              </a:rPr>
              <a:t>o</a:t>
            </a:r>
            <a:r>
              <a:rPr dirty="0" sz="5900" i="1" lang="en-US" spc="-55">
                <a:latin typeface="Trebuchet MS"/>
                <a:cs typeface="Trebuchet MS"/>
              </a:rPr>
              <a:t>rmation </a:t>
            </a:r>
            <a:r>
              <a:rPr dirty="0" sz="5900" i="1" lang="en-US" spc="-55">
                <a:latin typeface="Trebuchet MS"/>
                <a:cs typeface="Trebuchet MS"/>
              </a:rPr>
              <a:t>technology </a:t>
            </a:r>
            <a:r>
              <a:rPr dirty="0" sz="5900" i="1" u="sng">
                <a:uFill>
                  <a:solidFill>
                    <a:srgbClr val="B71E42"/>
                  </a:solidFill>
                </a:uFill>
                <a:latin typeface="Trebuchet MS"/>
                <a:cs typeface="Trebuchet MS"/>
              </a:rPr>
              <a:t>	</a:t>
            </a:r>
            <a:endParaRPr sz="5900">
              <a:latin typeface="Trebuchet MS"/>
              <a:cs typeface="Trebuchet MS"/>
            </a:endParaRPr>
          </a:p>
          <a:p>
            <a:pPr marL="12700">
              <a:lnSpc>
                <a:spcPts val="6035"/>
              </a:lnSpc>
            </a:pPr>
            <a:r>
              <a:rPr dirty="0" sz="5900" i="1" spc="-415">
                <a:latin typeface="Trebuchet MS"/>
                <a:cs typeface="Trebuchet MS"/>
              </a:rPr>
              <a:t>COLLEGE:</a:t>
            </a:r>
            <a:r>
              <a:rPr dirty="0" sz="5900" i="1" spc="-760">
                <a:latin typeface="Trebuchet MS"/>
                <a:cs typeface="Trebuchet MS"/>
              </a:rPr>
              <a:t> </a:t>
            </a:r>
            <a:r>
              <a:rPr dirty="0" sz="5900" i="1" spc="-165">
                <a:latin typeface="Trebuchet MS"/>
                <a:cs typeface="Trebuchet MS"/>
              </a:rPr>
              <a:t>PIONEER</a:t>
            </a:r>
            <a:r>
              <a:rPr dirty="0" sz="5900" i="1" spc="-140">
                <a:latin typeface="Trebuchet MS"/>
                <a:cs typeface="Trebuchet MS"/>
              </a:rPr>
              <a:t> </a:t>
            </a:r>
            <a:r>
              <a:rPr dirty="0" sz="5900" i="1" spc="-340">
                <a:latin typeface="Trebuchet MS"/>
                <a:cs typeface="Trebuchet MS"/>
              </a:rPr>
              <a:t>COLLEGE</a:t>
            </a:r>
            <a:r>
              <a:rPr dirty="0" sz="5900" i="1" spc="-605">
                <a:latin typeface="Trebuchet MS"/>
                <a:cs typeface="Trebuchet MS"/>
              </a:rPr>
              <a:t> </a:t>
            </a:r>
            <a:r>
              <a:rPr dirty="0" sz="5900" i="1" spc="-470">
                <a:latin typeface="Trebuchet MS"/>
                <a:cs typeface="Trebuchet MS"/>
              </a:rPr>
              <a:t>A</a:t>
            </a:r>
            <a:r>
              <a:rPr dirty="0" sz="5900" i="1" spc="-985">
                <a:latin typeface="Trebuchet MS"/>
                <a:cs typeface="Trebuchet MS"/>
              </a:rPr>
              <a:t>R</a:t>
            </a:r>
            <a:r>
              <a:rPr dirty="0" sz="5900" i="1" spc="-425">
                <a:latin typeface="Trebuchet MS"/>
                <a:cs typeface="Trebuchet MS"/>
              </a:rPr>
              <a:t>T</a:t>
            </a:r>
            <a:r>
              <a:rPr dirty="0" sz="5900" i="1" spc="-565">
                <a:latin typeface="Trebuchet MS"/>
                <a:cs typeface="Trebuchet MS"/>
              </a:rPr>
              <a:t>’</a:t>
            </a:r>
            <a:r>
              <a:rPr dirty="0" sz="5900" i="1" spc="-470">
                <a:latin typeface="Trebuchet MS"/>
                <a:cs typeface="Trebuchet MS"/>
              </a:rPr>
              <a:t>S</a:t>
            </a:r>
            <a:r>
              <a:rPr dirty="0" sz="5900" i="1" spc="-595">
                <a:latin typeface="Trebuchet MS"/>
                <a:cs typeface="Trebuchet MS"/>
              </a:rPr>
              <a:t> </a:t>
            </a:r>
            <a:r>
              <a:rPr dirty="0" sz="5900" i="1" spc="-25">
                <a:latin typeface="Trebuchet MS"/>
                <a:cs typeface="Trebuchet MS"/>
              </a:rPr>
              <a:t>AND</a:t>
            </a:r>
            <a:endParaRPr sz="5900">
              <a:latin typeface="Trebuchet MS"/>
              <a:cs typeface="Trebuchet MS"/>
            </a:endParaRPr>
          </a:p>
          <a:p>
            <a:pPr marL="12700">
              <a:lnSpc>
                <a:spcPts val="6730"/>
              </a:lnSpc>
            </a:pPr>
            <a:r>
              <a:rPr dirty="0" sz="5900" i="1" spc="-10">
                <a:latin typeface="Trebuchet MS"/>
                <a:cs typeface="Trebuchet MS"/>
              </a:rPr>
              <a:t>SCIENCE</a:t>
            </a:r>
            <a:endParaRPr sz="5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90"/>
              <a:t>PROPOSED</a:t>
            </a:r>
            <a:r>
              <a:rPr dirty="0" spc="-80"/>
              <a:t> </a:t>
            </a:r>
            <a:r>
              <a:rPr dirty="0" spc="85"/>
              <a:t>REDESIGN</a:t>
            </a:r>
            <a:r>
              <a:rPr dirty="0" spc="-30"/>
              <a:t> </a:t>
            </a:r>
            <a:r>
              <a:rPr dirty="0" spc="165"/>
              <a:t>MOCKUPS</a:t>
            </a:r>
          </a:p>
        </p:txBody>
      </p:sp>
      <p:sp>
        <p:nvSpPr>
          <p:cNvPr id="1048618" name="object 3" descr=""/>
          <p:cNvSpPr txBox="1"/>
          <p:nvPr/>
        </p:nvSpPr>
        <p:spPr>
          <a:xfrm>
            <a:off x="1531619" y="3053143"/>
            <a:ext cx="2619375" cy="132651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indent="-227965" marL="240665">
              <a:lnSpc>
                <a:spcPct val="100000"/>
              </a:lnSpc>
              <a:spcBef>
                <a:spcPts val="12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b="1" dirty="0" sz="2000" spc="125">
                <a:latin typeface="Trebuchet MS"/>
                <a:cs typeface="Trebuchet MS"/>
              </a:rPr>
              <a:t>Home</a:t>
            </a:r>
            <a:r>
              <a:rPr b="1" dirty="0" sz="2000" spc="-105">
                <a:latin typeface="Trebuchet MS"/>
                <a:cs typeface="Trebuchet MS"/>
              </a:rPr>
              <a:t> </a:t>
            </a:r>
            <a:r>
              <a:rPr b="1" dirty="0" sz="2000">
                <a:latin typeface="Trebuchet MS"/>
                <a:cs typeface="Trebuchet MS"/>
              </a:rPr>
              <a:t>page</a:t>
            </a:r>
            <a:r>
              <a:rPr b="1" dirty="0" sz="2000" spc="-100">
                <a:latin typeface="Trebuchet MS"/>
                <a:cs typeface="Trebuchet MS"/>
              </a:rPr>
              <a:t> </a:t>
            </a:r>
            <a:r>
              <a:rPr b="1" dirty="0" sz="2000" spc="-10">
                <a:latin typeface="Trebuchet MS"/>
                <a:cs typeface="Trebuchet MS"/>
              </a:rPr>
              <a:t>review</a:t>
            </a:r>
            <a:endParaRPr sz="200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50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b="1" dirty="0" sz="2000">
                <a:latin typeface="Trebuchet MS"/>
                <a:cs typeface="Trebuchet MS"/>
              </a:rPr>
              <a:t>Product</a:t>
            </a:r>
            <a:r>
              <a:rPr b="1" dirty="0" sz="2000" spc="-5">
                <a:latin typeface="Trebuchet MS"/>
                <a:cs typeface="Trebuchet MS"/>
              </a:rPr>
              <a:t> </a:t>
            </a:r>
            <a:r>
              <a:rPr b="1" dirty="0" sz="2000">
                <a:latin typeface="Trebuchet MS"/>
                <a:cs typeface="Trebuchet MS"/>
              </a:rPr>
              <a:t>page </a:t>
            </a:r>
            <a:r>
              <a:rPr b="1" dirty="0" sz="2000" spc="-10">
                <a:latin typeface="Trebuchet MS"/>
                <a:cs typeface="Trebuchet MS"/>
              </a:rPr>
              <a:t>layout</a:t>
            </a:r>
            <a:endParaRPr sz="200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510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b="1" dirty="0" sz="2000">
                <a:latin typeface="Trebuchet MS"/>
                <a:cs typeface="Trebuchet MS"/>
              </a:rPr>
              <a:t>Checkout</a:t>
            </a:r>
            <a:r>
              <a:rPr b="1" dirty="0" sz="2000" spc="5">
                <a:latin typeface="Trebuchet MS"/>
                <a:cs typeface="Trebuchet MS"/>
              </a:rPr>
              <a:t> </a:t>
            </a:r>
            <a:r>
              <a:rPr b="1" dirty="0" sz="2000">
                <a:latin typeface="Trebuchet MS"/>
                <a:cs typeface="Trebuchet MS"/>
              </a:rPr>
              <a:t>page</a:t>
            </a:r>
            <a:r>
              <a:rPr b="1" dirty="0" sz="2000" spc="5">
                <a:latin typeface="Trebuchet MS"/>
                <a:cs typeface="Trebuchet MS"/>
              </a:rPr>
              <a:t> </a:t>
            </a:r>
            <a:r>
              <a:rPr b="1" dirty="0" sz="2000" spc="-20">
                <a:latin typeface="Trebuchet MS"/>
                <a:cs typeface="Trebuchet MS"/>
              </a:rPr>
              <a:t>flow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95"/>
              <a:t>EXPECTED</a:t>
            </a:r>
            <a:r>
              <a:rPr dirty="0" spc="-75"/>
              <a:t> </a:t>
            </a:r>
            <a:r>
              <a:rPr dirty="0" spc="175"/>
              <a:t>OUTCOMES</a:t>
            </a:r>
          </a:p>
        </p:txBody>
      </p:sp>
      <p:sp>
        <p:nvSpPr>
          <p:cNvPr id="1048620" name="object 3" descr=""/>
          <p:cNvSpPr txBox="1"/>
          <p:nvPr/>
        </p:nvSpPr>
        <p:spPr>
          <a:xfrm>
            <a:off x="1531619" y="2070798"/>
            <a:ext cx="3570604" cy="2308860"/>
          </a:xfrm>
          <a:prstGeom prst="rect"/>
        </p:spPr>
        <p:txBody>
          <a:bodyPr bIns="0" lIns="0" rIns="0" rtlCol="0" tIns="15875" vert="horz" wrap="square">
            <a:spAutoFit/>
          </a:bodyPr>
          <a:p>
            <a:pPr indent="-227965" marL="240665">
              <a:lnSpc>
                <a:spcPct val="100000"/>
              </a:lnSpc>
              <a:spcBef>
                <a:spcPts val="12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2000" spc="-110">
                <a:latin typeface="Trebuchet MS"/>
                <a:cs typeface="Trebuchet MS"/>
              </a:rPr>
              <a:t>Increease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customer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engagement</a:t>
            </a:r>
            <a:endParaRPr sz="200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50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2000" spc="-60">
                <a:latin typeface="Trebuchet MS"/>
                <a:cs typeface="Trebuchet MS"/>
              </a:rPr>
              <a:t>Higher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conversion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rates</a:t>
            </a:r>
            <a:endParaRPr sz="200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430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2000" spc="-90">
                <a:latin typeface="Trebuchet MS"/>
                <a:cs typeface="Trebuchet MS"/>
              </a:rPr>
              <a:t>Reduced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bounce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rate</a:t>
            </a:r>
            <a:endParaRPr sz="200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50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2000" spc="-95">
                <a:latin typeface="Trebuchet MS"/>
                <a:cs typeface="Trebuchet MS"/>
              </a:rPr>
              <a:t>Improved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customer</a:t>
            </a:r>
            <a:r>
              <a:rPr dirty="0" sz="2000" spc="-5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satisfaction</a:t>
            </a:r>
            <a:endParaRPr sz="200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510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2000" spc="-95">
                <a:latin typeface="Trebuchet MS"/>
                <a:cs typeface="Trebuchet MS"/>
              </a:rPr>
              <a:t>Better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brand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perception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25"/>
              <a:t>CONCLUSION</a:t>
            </a:r>
          </a:p>
        </p:txBody>
      </p:sp>
      <p:sp>
        <p:nvSpPr>
          <p:cNvPr id="1048622" name="object 3" descr=""/>
          <p:cNvSpPr txBox="1"/>
          <p:nvPr/>
        </p:nvSpPr>
        <p:spPr>
          <a:xfrm>
            <a:off x="1531619" y="2070798"/>
            <a:ext cx="3827779" cy="1316990"/>
          </a:xfrm>
          <a:prstGeom prst="rect"/>
        </p:spPr>
        <p:txBody>
          <a:bodyPr bIns="0" lIns="0" rIns="0" rtlCol="0" tIns="15875" vert="horz" wrap="square">
            <a:spAutoFit/>
          </a:bodyPr>
          <a:p>
            <a:pPr indent="-227965" marL="240665">
              <a:lnSpc>
                <a:spcPct val="100000"/>
              </a:lnSpc>
              <a:spcBef>
                <a:spcPts val="12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2000" spc="-105">
                <a:latin typeface="Trebuchet MS"/>
                <a:cs typeface="Trebuchet MS"/>
              </a:rPr>
              <a:t>Recap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of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redesign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benefits</a:t>
            </a:r>
            <a:endParaRPr sz="200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50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2000" spc="-110">
                <a:latin typeface="Trebuchet MS"/>
                <a:cs typeface="Trebuchet MS"/>
              </a:rPr>
              <a:t>Emphasis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on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user-centric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approach</a:t>
            </a:r>
            <a:endParaRPr sz="200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430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2000">
                <a:latin typeface="Trebuchet MS"/>
                <a:cs typeface="Trebuchet MS"/>
              </a:rPr>
              <a:t>Next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steps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00"/>
              <a:t>GITHUB</a:t>
            </a:r>
            <a:r>
              <a:rPr dirty="0" spc="-160"/>
              <a:t> </a:t>
            </a:r>
            <a:r>
              <a:rPr dirty="0" spc="120"/>
              <a:t>LINK</a:t>
            </a:r>
          </a:p>
        </p:txBody>
      </p:sp>
      <p:sp>
        <p:nvSpPr>
          <p:cNvPr id="1048624" name="object 3" descr=""/>
          <p:cNvSpPr txBox="1"/>
          <p:nvPr/>
        </p:nvSpPr>
        <p:spPr>
          <a:xfrm>
            <a:off x="3329940" y="2407348"/>
            <a:ext cx="4998720" cy="334645"/>
          </a:xfrm>
          <a:prstGeom prst="rect"/>
        </p:spPr>
        <p:txBody>
          <a:bodyPr bIns="0" lIns="0" rIns="0" rtlCol="0" tIns="15875" vert="horz" wrap="square">
            <a:spAutoFit/>
          </a:bodyPr>
          <a:p>
            <a:pPr indent="-227965" marL="240665">
              <a:lnSpc>
                <a:spcPct val="100000"/>
              </a:lnSpc>
              <a:spcBef>
                <a:spcPts val="12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2000" spc="-150">
                <a:latin typeface="Trebuchet MS"/>
                <a:cs typeface="Trebuchet MS"/>
              </a:rPr>
              <a:t>https://github.com/sundarraj0406/Portfolio-</a:t>
            </a:r>
            <a:r>
              <a:rPr dirty="0" sz="2000" spc="-105">
                <a:latin typeface="Trebuchet MS"/>
                <a:cs typeface="Trebuchet MS"/>
              </a:rPr>
              <a:t>.git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object 2"/>
          <p:cNvSpPr txBox="1">
            <a:spLocks noGrp="1"/>
          </p:cNvSpPr>
          <p:nvPr>
            <p:ph type="title"/>
          </p:nvPr>
        </p:nvSpPr>
        <p:spPr>
          <a:xfrm>
            <a:off x="1585849" y="2142108"/>
            <a:ext cx="9072245" cy="2346960"/>
          </a:xfrm>
          <a:prstGeom prst="rect"/>
        </p:spPr>
        <p:txBody>
          <a:bodyPr bIns="0" lIns="0" rIns="0" rtlCol="0" tIns="151765" vert="horz" wrap="square">
            <a:spAutoFit/>
          </a:bodyPr>
          <a:p>
            <a:pPr marL="12700" marR="5080">
              <a:lnSpc>
                <a:spcPts val="8640"/>
              </a:lnSpc>
              <a:spcBef>
                <a:spcPts val="1195"/>
              </a:spcBef>
            </a:pPr>
            <a:r>
              <a:rPr dirty="0" sz="8000" spc="345"/>
              <a:t>ECOMMERCE </a:t>
            </a:r>
            <a:r>
              <a:rPr dirty="0" sz="8000" spc="75"/>
              <a:t>WEBSITE</a:t>
            </a:r>
            <a:r>
              <a:rPr dirty="0" sz="8000" spc="705"/>
              <a:t> </a:t>
            </a:r>
            <a:r>
              <a:rPr dirty="0" sz="8000" spc="229"/>
              <a:t>REDESIGN</a:t>
            </a:r>
            <a:endParaRPr sz="8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object 2"/>
          <p:cNvSpPr txBox="1">
            <a:spLocks noGrp="1"/>
          </p:cNvSpPr>
          <p:nvPr>
            <p:ph type="title"/>
          </p:nvPr>
        </p:nvSpPr>
        <p:spPr>
          <a:xfrm>
            <a:off x="1531619" y="771905"/>
            <a:ext cx="6012180" cy="39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80"/>
              <a:t>AGENDA</a:t>
            </a:r>
          </a:p>
        </p:txBody>
      </p:sp>
      <p:sp>
        <p:nvSpPr>
          <p:cNvPr id="1048599" name="object 3" descr=""/>
          <p:cNvSpPr txBox="1"/>
          <p:nvPr/>
        </p:nvSpPr>
        <p:spPr>
          <a:xfrm>
            <a:off x="1531619" y="2140965"/>
            <a:ext cx="2228850" cy="2626360"/>
          </a:xfrm>
          <a:prstGeom prst="rect"/>
        </p:spPr>
        <p:txBody>
          <a:bodyPr bIns="0" lIns="0" rIns="0" rtlCol="0" tIns="15875" vert="horz" wrap="square">
            <a:spAutoFit/>
          </a:bodyPr>
          <a:p>
            <a:pPr indent="-227965" marL="240665">
              <a:lnSpc>
                <a:spcPct val="100000"/>
              </a:lnSpc>
              <a:spcBef>
                <a:spcPts val="12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1250" spc="-10">
                <a:latin typeface="Trebuchet MS"/>
                <a:cs typeface="Trebuchet MS"/>
              </a:rPr>
              <a:t>Introduction</a:t>
            </a:r>
            <a:endParaRPr sz="125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050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1250" spc="-30">
                <a:latin typeface="Trebuchet MS"/>
                <a:cs typeface="Trebuchet MS"/>
              </a:rPr>
              <a:t>Problem</a:t>
            </a:r>
            <a:r>
              <a:rPr dirty="0" sz="1250" spc="-60">
                <a:latin typeface="Trebuchet MS"/>
                <a:cs typeface="Trebuchet MS"/>
              </a:rPr>
              <a:t> </a:t>
            </a:r>
            <a:r>
              <a:rPr dirty="0" sz="1250" spc="-10">
                <a:latin typeface="Trebuchet MS"/>
                <a:cs typeface="Trebuchet MS"/>
              </a:rPr>
              <a:t>Statement</a:t>
            </a:r>
            <a:endParaRPr sz="125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05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1250" spc="-40">
                <a:latin typeface="Trebuchet MS"/>
                <a:cs typeface="Trebuchet MS"/>
              </a:rPr>
              <a:t>Objectives</a:t>
            </a:r>
            <a:r>
              <a:rPr dirty="0" sz="1250">
                <a:latin typeface="Trebuchet MS"/>
                <a:cs typeface="Trebuchet MS"/>
              </a:rPr>
              <a:t> </a:t>
            </a:r>
            <a:r>
              <a:rPr dirty="0" sz="1250" spc="-80">
                <a:latin typeface="Trebuchet MS"/>
                <a:cs typeface="Trebuchet MS"/>
              </a:rPr>
              <a:t>of</a:t>
            </a:r>
            <a:r>
              <a:rPr dirty="0" sz="1250" spc="-25">
                <a:latin typeface="Trebuchet MS"/>
                <a:cs typeface="Trebuchet MS"/>
              </a:rPr>
              <a:t> </a:t>
            </a:r>
            <a:r>
              <a:rPr dirty="0" sz="1250" spc="-10">
                <a:latin typeface="Trebuchet MS"/>
                <a:cs typeface="Trebuchet MS"/>
              </a:rPr>
              <a:t>Redesign</a:t>
            </a:r>
            <a:endParaRPr sz="125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05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1250" spc="-35">
                <a:latin typeface="Trebuchet MS"/>
                <a:cs typeface="Trebuchet MS"/>
              </a:rPr>
              <a:t>Research</a:t>
            </a:r>
            <a:r>
              <a:rPr dirty="0" sz="1250" spc="-25">
                <a:latin typeface="Trebuchet MS"/>
                <a:cs typeface="Trebuchet MS"/>
              </a:rPr>
              <a:t> </a:t>
            </a:r>
            <a:r>
              <a:rPr dirty="0" sz="1250" spc="-105">
                <a:latin typeface="Trebuchet MS"/>
                <a:cs typeface="Trebuchet MS"/>
              </a:rPr>
              <a:t>&amp;</a:t>
            </a:r>
            <a:r>
              <a:rPr dirty="0" sz="1250" spc="-130">
                <a:latin typeface="Trebuchet MS"/>
                <a:cs typeface="Trebuchet MS"/>
              </a:rPr>
              <a:t> </a:t>
            </a:r>
            <a:r>
              <a:rPr dirty="0" sz="1250" spc="-10">
                <a:latin typeface="Trebuchet MS"/>
                <a:cs typeface="Trebuchet MS"/>
              </a:rPr>
              <a:t>Analysis</a:t>
            </a:r>
            <a:endParaRPr sz="125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050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1250">
                <a:latin typeface="Trebuchet MS"/>
                <a:cs typeface="Trebuchet MS"/>
              </a:rPr>
              <a:t>Key</a:t>
            </a:r>
            <a:r>
              <a:rPr dirty="0" sz="1250" spc="-80">
                <a:latin typeface="Trebuchet MS"/>
                <a:cs typeface="Trebuchet MS"/>
              </a:rPr>
              <a:t> </a:t>
            </a:r>
            <a:r>
              <a:rPr dirty="0" sz="1250">
                <a:latin typeface="Trebuchet MS"/>
                <a:cs typeface="Trebuchet MS"/>
              </a:rPr>
              <a:t>Design</a:t>
            </a:r>
            <a:r>
              <a:rPr dirty="0" sz="1250" spc="-80">
                <a:latin typeface="Trebuchet MS"/>
                <a:cs typeface="Trebuchet MS"/>
              </a:rPr>
              <a:t> </a:t>
            </a:r>
            <a:r>
              <a:rPr dirty="0" sz="1250" spc="-10">
                <a:latin typeface="Trebuchet MS"/>
                <a:cs typeface="Trebuchet MS"/>
              </a:rPr>
              <a:t>Features</a:t>
            </a:r>
            <a:endParaRPr sz="125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05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1250" spc="-50">
                <a:latin typeface="Trebuchet MS"/>
                <a:cs typeface="Trebuchet MS"/>
              </a:rPr>
              <a:t>Technology</a:t>
            </a:r>
            <a:r>
              <a:rPr dirty="0" sz="1250" spc="5">
                <a:latin typeface="Trebuchet MS"/>
                <a:cs typeface="Trebuchet MS"/>
              </a:rPr>
              <a:t> </a:t>
            </a:r>
            <a:r>
              <a:rPr dirty="0" sz="1250" spc="-20">
                <a:latin typeface="Trebuchet MS"/>
                <a:cs typeface="Trebuchet MS"/>
              </a:rPr>
              <a:t>Stack</a:t>
            </a:r>
            <a:endParaRPr sz="125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05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1250" spc="-10">
                <a:latin typeface="Trebuchet MS"/>
                <a:cs typeface="Trebuchet MS"/>
              </a:rPr>
              <a:t>Proposed</a:t>
            </a:r>
            <a:r>
              <a:rPr dirty="0" sz="1250" spc="-40">
                <a:latin typeface="Trebuchet MS"/>
                <a:cs typeface="Trebuchet MS"/>
              </a:rPr>
              <a:t> Redesign</a:t>
            </a:r>
            <a:r>
              <a:rPr dirty="0" sz="1250" spc="-20">
                <a:latin typeface="Trebuchet MS"/>
                <a:cs typeface="Trebuchet MS"/>
              </a:rPr>
              <a:t> </a:t>
            </a:r>
            <a:r>
              <a:rPr dirty="0" sz="1250">
                <a:latin typeface="Trebuchet MS"/>
                <a:cs typeface="Trebuchet MS"/>
              </a:rPr>
              <a:t>Mock-</a:t>
            </a:r>
            <a:r>
              <a:rPr dirty="0" sz="1250" spc="-25">
                <a:latin typeface="Trebuchet MS"/>
                <a:cs typeface="Trebuchet MS"/>
              </a:rPr>
              <a:t>ups</a:t>
            </a:r>
            <a:endParaRPr sz="125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130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1250" spc="-45">
                <a:latin typeface="Trebuchet MS"/>
                <a:cs typeface="Trebuchet MS"/>
              </a:rPr>
              <a:t>Expected</a:t>
            </a:r>
            <a:r>
              <a:rPr dirty="0" sz="1250" spc="-25">
                <a:latin typeface="Trebuchet MS"/>
                <a:cs typeface="Trebuchet MS"/>
              </a:rPr>
              <a:t> </a:t>
            </a:r>
            <a:r>
              <a:rPr dirty="0" sz="1250" spc="-10">
                <a:latin typeface="Trebuchet MS"/>
                <a:cs typeface="Trebuchet MS"/>
              </a:rPr>
              <a:t>Outcomes</a:t>
            </a:r>
            <a:endParaRPr sz="125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050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1250" spc="-10">
                <a:latin typeface="Trebuchet MS"/>
                <a:cs typeface="Trebuchet MS"/>
              </a:rPr>
              <a:t>Conclusion</a:t>
            </a:r>
            <a:endParaRPr sz="125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05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1250">
                <a:latin typeface="Trebuchet MS"/>
                <a:cs typeface="Trebuchet MS"/>
              </a:rPr>
              <a:t>GitHub</a:t>
            </a:r>
            <a:r>
              <a:rPr dirty="0" sz="1250" spc="-55">
                <a:latin typeface="Trebuchet MS"/>
                <a:cs typeface="Trebuchet MS"/>
              </a:rPr>
              <a:t> </a:t>
            </a:r>
            <a:r>
              <a:rPr dirty="0" sz="1250" spc="-20">
                <a:latin typeface="Trebuchet MS"/>
                <a:cs typeface="Trebuchet MS"/>
              </a:rPr>
              <a:t>link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2"/>
          <p:cNvSpPr txBox="1">
            <a:spLocks noGrp="1"/>
          </p:cNvSpPr>
          <p:nvPr>
            <p:ph type="title"/>
          </p:nvPr>
        </p:nvSpPr>
        <p:spPr>
          <a:xfrm>
            <a:off x="1531619" y="771905"/>
            <a:ext cx="6012180" cy="39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195"/>
              <a:t>INTRODUCTION</a:t>
            </a:r>
          </a:p>
        </p:txBody>
      </p:sp>
      <p:sp>
        <p:nvSpPr>
          <p:cNvPr id="1048601" name="object 3" descr=""/>
          <p:cNvSpPr txBox="1"/>
          <p:nvPr/>
        </p:nvSpPr>
        <p:spPr>
          <a:xfrm>
            <a:off x="1531619" y="3053143"/>
            <a:ext cx="7609205" cy="689610"/>
          </a:xfrm>
          <a:prstGeom prst="rect"/>
        </p:spPr>
        <p:txBody>
          <a:bodyPr bIns="0" lIns="0" rIns="0" rtlCol="0" tIns="15875" vert="horz" wrap="square">
            <a:spAutoFit/>
          </a:bodyPr>
          <a:p>
            <a:pPr indent="-227965" marL="240665">
              <a:lnSpc>
                <a:spcPct val="100000"/>
              </a:lnSpc>
              <a:spcBef>
                <a:spcPts val="12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2000" spc="-30">
                <a:latin typeface="Trebuchet MS"/>
                <a:cs typeface="Trebuchet MS"/>
              </a:rPr>
              <a:t>Current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trends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in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e-</a:t>
            </a:r>
            <a:r>
              <a:rPr dirty="0" sz="2000" spc="-10">
                <a:latin typeface="Trebuchet MS"/>
                <a:cs typeface="Trebuchet MS"/>
              </a:rPr>
              <a:t>commerce</a:t>
            </a:r>
            <a:endParaRPr sz="200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50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2000">
                <a:latin typeface="Trebuchet MS"/>
                <a:cs typeface="Trebuchet MS"/>
              </a:rPr>
              <a:t>Why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redesign</a:t>
            </a:r>
            <a:r>
              <a:rPr dirty="0" sz="2000" spc="1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is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important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(UX,</a:t>
            </a:r>
            <a:r>
              <a:rPr dirty="0" sz="2000" spc="-270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speed,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conversions,</a:t>
            </a:r>
            <a:r>
              <a:rPr dirty="0" sz="2000" spc="-27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mobile-first</a:t>
            </a:r>
            <a:r>
              <a:rPr dirty="0" sz="2000" spc="50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design)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2"/>
          <p:cNvSpPr txBox="1">
            <a:spLocks noGrp="1"/>
          </p:cNvSpPr>
          <p:nvPr>
            <p:ph type="title"/>
          </p:nvPr>
        </p:nvSpPr>
        <p:spPr>
          <a:xfrm>
            <a:off x="1531619" y="771905"/>
            <a:ext cx="6012180" cy="39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PROBLEM</a:t>
            </a:r>
            <a:r>
              <a:rPr dirty="0" spc="90"/>
              <a:t> </a:t>
            </a:r>
            <a:r>
              <a:rPr dirty="0" spc="-10"/>
              <a:t>STATEMENT</a:t>
            </a:r>
          </a:p>
        </p:txBody>
      </p:sp>
      <p:sp>
        <p:nvSpPr>
          <p:cNvPr id="1048603" name="object 3" descr=""/>
          <p:cNvSpPr txBox="1"/>
          <p:nvPr/>
        </p:nvSpPr>
        <p:spPr>
          <a:xfrm>
            <a:off x="1531619" y="2070798"/>
            <a:ext cx="3084195" cy="1978026"/>
          </a:xfrm>
          <a:prstGeom prst="rect"/>
        </p:spPr>
        <p:txBody>
          <a:bodyPr bIns="0" lIns="0" rIns="0" rtlCol="0" tIns="15875" vert="horz" wrap="square">
            <a:spAutoFit/>
          </a:bodyPr>
          <a:p>
            <a:pPr indent="-227965" marL="240665">
              <a:lnSpc>
                <a:spcPct val="100000"/>
              </a:lnSpc>
              <a:spcBef>
                <a:spcPts val="12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2000" spc="-60">
                <a:latin typeface="Trebuchet MS"/>
                <a:cs typeface="Trebuchet MS"/>
              </a:rPr>
              <a:t>Issues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with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existing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website</a:t>
            </a:r>
            <a:endParaRPr sz="200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50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2000" spc="-55">
                <a:latin typeface="Trebuchet MS"/>
                <a:cs typeface="Trebuchet MS"/>
              </a:rPr>
              <a:t>Slow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loading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speed</a:t>
            </a:r>
            <a:endParaRPr sz="200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430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2000" spc="-10">
                <a:latin typeface="Trebuchet MS"/>
                <a:cs typeface="Trebuchet MS"/>
              </a:rPr>
              <a:t>Poor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navigation</a:t>
            </a:r>
            <a:endParaRPr sz="200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50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2000" spc="-75">
                <a:latin typeface="Trebuchet MS"/>
                <a:cs typeface="Trebuchet MS"/>
              </a:rPr>
              <a:t>Outdated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UI/UX</a:t>
            </a:r>
            <a:endParaRPr sz="200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510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2000">
                <a:latin typeface="Trebuchet MS"/>
                <a:cs typeface="Trebuchet MS"/>
              </a:rPr>
              <a:t>Low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conversion </a:t>
            </a:r>
            <a:r>
              <a:rPr dirty="0" sz="2000" spc="-20">
                <a:latin typeface="Trebuchet MS"/>
                <a:cs typeface="Trebuchet MS"/>
              </a:rPr>
              <a:t>rate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object 2"/>
          <p:cNvSpPr txBox="1">
            <a:spLocks noGrp="1"/>
          </p:cNvSpPr>
          <p:nvPr>
            <p:ph type="title"/>
          </p:nvPr>
        </p:nvSpPr>
        <p:spPr>
          <a:xfrm>
            <a:off x="1531619" y="771905"/>
            <a:ext cx="6012180" cy="39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20"/>
              <a:t>OBJECTIVES</a:t>
            </a:r>
            <a:r>
              <a:rPr dirty="0" spc="-155"/>
              <a:t> </a:t>
            </a:r>
            <a:r>
              <a:rPr dirty="0" spc="170"/>
              <a:t>OF</a:t>
            </a:r>
            <a:r>
              <a:rPr dirty="0" spc="-180"/>
              <a:t> </a:t>
            </a:r>
            <a:r>
              <a:rPr dirty="0" spc="85"/>
              <a:t>REDESIGN</a:t>
            </a:r>
          </a:p>
        </p:txBody>
      </p:sp>
      <p:sp>
        <p:nvSpPr>
          <p:cNvPr id="1048605" name="object 3" descr=""/>
          <p:cNvSpPr txBox="1"/>
          <p:nvPr/>
        </p:nvSpPr>
        <p:spPr>
          <a:xfrm>
            <a:off x="1531619" y="2070798"/>
            <a:ext cx="4244340" cy="1978026"/>
          </a:xfrm>
          <a:prstGeom prst="rect"/>
        </p:spPr>
        <p:txBody>
          <a:bodyPr bIns="0" lIns="0" rIns="0" rtlCol="0" tIns="15875" vert="horz" wrap="square">
            <a:spAutoFit/>
          </a:bodyPr>
          <a:p>
            <a:pPr indent="-227965" marL="240665">
              <a:lnSpc>
                <a:spcPct val="100000"/>
              </a:lnSpc>
              <a:spcBef>
                <a:spcPts val="12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2000" spc="-95">
                <a:latin typeface="Trebuchet MS"/>
                <a:cs typeface="Trebuchet MS"/>
              </a:rPr>
              <a:t>Improve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user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experience</a:t>
            </a:r>
            <a:endParaRPr sz="200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50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2000" spc="-65">
                <a:latin typeface="Trebuchet MS"/>
                <a:cs typeface="Trebuchet MS"/>
              </a:rPr>
              <a:t>Mobile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responsiveness</a:t>
            </a:r>
            <a:endParaRPr sz="200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430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2000" spc="-120">
                <a:latin typeface="Trebuchet MS"/>
                <a:cs typeface="Trebuchet MS"/>
              </a:rPr>
              <a:t>Enhance</a:t>
            </a:r>
            <a:r>
              <a:rPr dirty="0" sz="2000" spc="1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website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performance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60">
                <a:latin typeface="Trebuchet MS"/>
                <a:cs typeface="Trebuchet MS"/>
              </a:rPr>
              <a:t>&amp;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speed</a:t>
            </a:r>
            <a:endParaRPr sz="200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50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2000" spc="-110">
                <a:latin typeface="Trebuchet MS"/>
                <a:cs typeface="Trebuchet MS"/>
              </a:rPr>
              <a:t>Increase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55">
                <a:latin typeface="Trebuchet MS"/>
                <a:cs typeface="Trebuchet MS"/>
              </a:rPr>
              <a:t>sales/conversions</a:t>
            </a:r>
            <a:endParaRPr sz="2000">
              <a:latin typeface="Trebuchet MS"/>
              <a:cs typeface="Trebuchet MS"/>
            </a:endParaRPr>
          </a:p>
          <a:p>
            <a:pPr indent="-227965" marL="240665">
              <a:lnSpc>
                <a:spcPct val="100000"/>
              </a:lnSpc>
              <a:spcBef>
                <a:spcPts val="1510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z="2000" spc="-105">
                <a:latin typeface="Trebuchet MS"/>
                <a:cs typeface="Trebuchet MS"/>
              </a:rPr>
              <a:t>Build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trust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60">
                <a:latin typeface="Trebuchet MS"/>
                <a:cs typeface="Trebuchet MS"/>
              </a:rPr>
              <a:t>&amp;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brand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value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65"/>
              <a:t>RESEARCH</a:t>
            </a:r>
            <a:r>
              <a:rPr dirty="0" sz="2900" spc="-85"/>
              <a:t> </a:t>
            </a:r>
            <a:r>
              <a:rPr dirty="0" sz="2900" spc="-235"/>
              <a:t>&amp;</a:t>
            </a:r>
            <a:r>
              <a:rPr dirty="0" sz="2900" spc="-380"/>
              <a:t> </a:t>
            </a:r>
            <a:r>
              <a:rPr dirty="0" sz="2900" spc="-10"/>
              <a:t>ANALYSIS</a:t>
            </a:r>
            <a:endParaRPr sz="2900"/>
          </a:p>
        </p:txBody>
      </p:sp>
      <p:sp>
        <p:nvSpPr>
          <p:cNvPr id="1048612" name="object 3" descr=""/>
          <p:cNvSpPr txBox="1"/>
          <p:nvPr/>
        </p:nvSpPr>
        <p:spPr>
          <a:xfrm>
            <a:off x="1839976" y="2785173"/>
            <a:ext cx="2310130" cy="853440"/>
          </a:xfrm>
          <a:prstGeom prst="rect"/>
        </p:spPr>
        <p:txBody>
          <a:bodyPr bIns="0" lIns="0" rIns="0" rtlCol="0" tIns="10795" vert="horz" wrap="square">
            <a:spAutoFit/>
          </a:bodyPr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800" spc="-40">
                <a:latin typeface="Trebuchet MS"/>
                <a:cs typeface="Trebuchet MS"/>
              </a:rPr>
              <a:t>Competitor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analysis </a:t>
            </a:r>
            <a:r>
              <a:rPr dirty="0" sz="1800">
                <a:latin typeface="Trebuchet MS"/>
                <a:cs typeface="Trebuchet MS"/>
              </a:rPr>
              <a:t>User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140">
                <a:latin typeface="Trebuchet MS"/>
                <a:cs typeface="Trebuchet MS"/>
              </a:rPr>
              <a:t>feedback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 spc="-160">
                <a:latin typeface="Trebuchet MS"/>
                <a:cs typeface="Trebuchet MS"/>
              </a:rPr>
              <a:t>&amp;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surveys </a:t>
            </a:r>
            <a:r>
              <a:rPr dirty="0" sz="1800" spc="-70">
                <a:latin typeface="Trebuchet MS"/>
                <a:cs typeface="Trebuchet MS"/>
              </a:rPr>
              <a:t>Heat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135">
                <a:latin typeface="Trebuchet MS"/>
                <a:cs typeface="Trebuchet MS"/>
              </a:rPr>
              <a:t>maps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160">
                <a:latin typeface="Trebuchet MS"/>
                <a:cs typeface="Trebuchet MS"/>
              </a:rPr>
              <a:t>&amp;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analytics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70"/>
              <a:t>KEY</a:t>
            </a:r>
            <a:r>
              <a:rPr dirty="0" spc="-55"/>
              <a:t> </a:t>
            </a:r>
            <a:r>
              <a:rPr dirty="0" spc="125"/>
              <a:t>DESIGN</a:t>
            </a:r>
            <a:r>
              <a:rPr dirty="0" spc="-100"/>
              <a:t> </a:t>
            </a:r>
            <a:r>
              <a:rPr dirty="0" spc="-10"/>
              <a:t>FEATURES</a:t>
            </a:r>
          </a:p>
        </p:txBody>
      </p:sp>
      <p:sp>
        <p:nvSpPr>
          <p:cNvPr id="1048614" name="object 3" descr=""/>
          <p:cNvSpPr txBox="1"/>
          <p:nvPr/>
        </p:nvSpPr>
        <p:spPr>
          <a:xfrm>
            <a:off x="1374139" y="2519997"/>
            <a:ext cx="3467100" cy="2308860"/>
          </a:xfrm>
          <a:prstGeom prst="rect"/>
        </p:spPr>
        <p:txBody>
          <a:bodyPr bIns="0" lIns="0" rIns="0" rtlCol="0" tIns="15875" vert="horz" wrap="square">
            <a:spAutoFit/>
          </a:bodyPr>
          <a:p>
            <a:pPr indent="-228600" marL="241300">
              <a:lnSpc>
                <a:spcPct val="100000"/>
              </a:lnSpc>
              <a:spcBef>
                <a:spcPts val="125"/>
              </a:spcBef>
              <a:buClr>
                <a:srgbClr val="B71E42"/>
              </a:buClr>
              <a:buFont typeface="Arial"/>
              <a:buChar char="•"/>
              <a:tabLst>
                <a:tab algn="l" pos="241300"/>
              </a:tabLst>
            </a:pPr>
            <a:r>
              <a:rPr dirty="0" sz="2000" spc="-125">
                <a:latin typeface="Trebuchet MS"/>
                <a:cs typeface="Trebuchet MS"/>
              </a:rPr>
              <a:t>Clean,</a:t>
            </a:r>
            <a:r>
              <a:rPr dirty="0" sz="2000" spc="-204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modern</a:t>
            </a:r>
            <a:r>
              <a:rPr dirty="0" sz="2000" spc="-1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UI</a:t>
            </a:r>
            <a:endParaRPr sz="2000">
              <a:latin typeface="Trebuchet MS"/>
              <a:cs typeface="Trebuchet MS"/>
            </a:endParaRPr>
          </a:p>
          <a:p>
            <a:pPr indent="-228600" marL="241300">
              <a:lnSpc>
                <a:spcPct val="100000"/>
              </a:lnSpc>
              <a:spcBef>
                <a:spcPts val="1505"/>
              </a:spcBef>
              <a:buClr>
                <a:srgbClr val="B71E42"/>
              </a:buClr>
              <a:buFont typeface="Arial"/>
              <a:buChar char="•"/>
              <a:tabLst>
                <a:tab algn="l" pos="241300"/>
              </a:tabLst>
            </a:pPr>
            <a:r>
              <a:rPr dirty="0" sz="2000" spc="-114">
                <a:latin typeface="Trebuchet MS"/>
                <a:cs typeface="Trebuchet MS"/>
              </a:rPr>
              <a:t>Easy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navigation</a:t>
            </a:r>
            <a:r>
              <a:rPr dirty="0" sz="2000" spc="-5">
                <a:latin typeface="Trebuchet MS"/>
                <a:cs typeface="Trebuchet MS"/>
              </a:rPr>
              <a:t> </a:t>
            </a:r>
            <a:r>
              <a:rPr dirty="0" sz="2000" spc="-165">
                <a:latin typeface="Trebuchet MS"/>
                <a:cs typeface="Trebuchet MS"/>
              </a:rPr>
              <a:t>&amp;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search</a:t>
            </a:r>
            <a:endParaRPr sz="2000">
              <a:latin typeface="Trebuchet MS"/>
              <a:cs typeface="Trebuchet MS"/>
            </a:endParaRPr>
          </a:p>
          <a:p>
            <a:pPr indent="-228600" marL="241300">
              <a:lnSpc>
                <a:spcPct val="100000"/>
              </a:lnSpc>
              <a:spcBef>
                <a:spcPts val="1430"/>
              </a:spcBef>
              <a:buClr>
                <a:srgbClr val="B71E42"/>
              </a:buClr>
              <a:buFont typeface="Arial"/>
              <a:buChar char="•"/>
              <a:tabLst>
                <a:tab algn="l" pos="241300"/>
              </a:tabLst>
            </a:pPr>
            <a:r>
              <a:rPr dirty="0" sz="2000" spc="-110">
                <a:latin typeface="Trebuchet MS"/>
                <a:cs typeface="Trebuchet MS"/>
              </a:rPr>
              <a:t>Personalized</a:t>
            </a:r>
            <a:r>
              <a:rPr dirty="0" sz="2000" spc="5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recommendations</a:t>
            </a:r>
            <a:endParaRPr sz="2000">
              <a:latin typeface="Trebuchet MS"/>
              <a:cs typeface="Trebuchet MS"/>
            </a:endParaRPr>
          </a:p>
          <a:p>
            <a:pPr indent="-228600" marL="241300">
              <a:lnSpc>
                <a:spcPct val="100000"/>
              </a:lnSpc>
              <a:spcBef>
                <a:spcPts val="1505"/>
              </a:spcBef>
              <a:buClr>
                <a:srgbClr val="B71E42"/>
              </a:buClr>
              <a:buFont typeface="Arial"/>
              <a:buChar char="•"/>
              <a:tabLst>
                <a:tab algn="l" pos="241300"/>
              </a:tabLst>
            </a:pPr>
            <a:r>
              <a:rPr dirty="0" sz="2000" spc="-90">
                <a:latin typeface="Trebuchet MS"/>
                <a:cs typeface="Trebuchet MS"/>
              </a:rPr>
              <a:t>Optimized</a:t>
            </a:r>
            <a:r>
              <a:rPr dirty="0" sz="200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product</a:t>
            </a:r>
            <a:r>
              <a:rPr dirty="0" sz="2000" spc="-20">
                <a:latin typeface="Trebuchet MS"/>
                <a:cs typeface="Trebuchet MS"/>
              </a:rPr>
              <a:t> pages</a:t>
            </a:r>
            <a:endParaRPr sz="2000">
              <a:latin typeface="Trebuchet MS"/>
              <a:cs typeface="Trebuchet MS"/>
            </a:endParaRPr>
          </a:p>
          <a:p>
            <a:pPr indent="-228600" marL="241300">
              <a:lnSpc>
                <a:spcPct val="100000"/>
              </a:lnSpc>
              <a:spcBef>
                <a:spcPts val="1510"/>
              </a:spcBef>
              <a:buClr>
                <a:srgbClr val="B71E42"/>
              </a:buClr>
              <a:buFont typeface="Arial"/>
              <a:buChar char="•"/>
              <a:tabLst>
                <a:tab algn="l" pos="241300"/>
              </a:tabLst>
            </a:pPr>
            <a:r>
              <a:rPr dirty="0" sz="2000" spc="-100">
                <a:latin typeface="Trebuchet MS"/>
                <a:cs typeface="Trebuchet MS"/>
              </a:rPr>
              <a:t>Secure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50">
                <a:latin typeface="Trebuchet MS"/>
                <a:cs typeface="Trebuchet MS"/>
              </a:rPr>
              <a:t>payment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gateway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10"/>
              <a:t>TECHNOLOGY</a:t>
            </a:r>
            <a:r>
              <a:rPr dirty="0" spc="-45"/>
              <a:t> </a:t>
            </a:r>
            <a:r>
              <a:rPr dirty="0" spc="65"/>
              <a:t>STACK</a:t>
            </a:r>
          </a:p>
        </p:txBody>
      </p:sp>
      <p:sp>
        <p:nvSpPr>
          <p:cNvPr id="1048616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bIns="0" lIns="0" rIns="0" rtlCol="0" tIns="15875" vert="horz" wrap="square">
            <a:spAutoFit/>
          </a:bodyPr>
          <a:p>
            <a:pPr indent="-227965" marL="240665">
              <a:lnSpc>
                <a:spcPct val="100000"/>
              </a:lnSpc>
              <a:spcBef>
                <a:spcPts val="12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/>
              <a:t>Frontend</a:t>
            </a:r>
            <a:r>
              <a:rPr dirty="0" spc="-95"/>
              <a:t> </a:t>
            </a:r>
            <a:r>
              <a:rPr dirty="0" spc="-60"/>
              <a:t>:react/</a:t>
            </a:r>
            <a:r>
              <a:rPr dirty="0" spc="-85"/>
              <a:t> </a:t>
            </a:r>
            <a:r>
              <a:rPr dirty="0" spc="-10"/>
              <a:t>angular</a:t>
            </a:r>
          </a:p>
          <a:p>
            <a:pPr indent="-227965" marL="240665">
              <a:lnSpc>
                <a:spcPct val="100000"/>
              </a:lnSpc>
              <a:spcBef>
                <a:spcPts val="1505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 spc="-25"/>
              <a:t>Backend:</a:t>
            </a:r>
            <a:r>
              <a:rPr dirty="0" spc="-290"/>
              <a:t> </a:t>
            </a:r>
            <a:r>
              <a:rPr dirty="0"/>
              <a:t>Node.js</a:t>
            </a:r>
            <a:r>
              <a:rPr dirty="0" spc="-70"/>
              <a:t> </a:t>
            </a:r>
            <a:r>
              <a:rPr dirty="0" spc="-210"/>
              <a:t>/</a:t>
            </a:r>
            <a:r>
              <a:rPr dirty="0" spc="-45"/>
              <a:t> </a:t>
            </a:r>
            <a:r>
              <a:rPr dirty="0" spc="175"/>
              <a:t>PHP</a:t>
            </a:r>
          </a:p>
          <a:p>
            <a:pPr indent="-227965" marL="240665">
              <a:lnSpc>
                <a:spcPct val="100000"/>
              </a:lnSpc>
              <a:spcBef>
                <a:spcPts val="1510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/>
              <a:t>Database:</a:t>
            </a:r>
            <a:r>
              <a:rPr dirty="0" spc="-250"/>
              <a:t> </a:t>
            </a:r>
            <a:r>
              <a:rPr dirty="0" spc="180"/>
              <a:t>MySQL</a:t>
            </a:r>
            <a:r>
              <a:rPr dirty="0" spc="-35"/>
              <a:t> </a:t>
            </a:r>
            <a:r>
              <a:rPr dirty="0" spc="-215"/>
              <a:t>/</a:t>
            </a:r>
            <a:r>
              <a:rPr dirty="0" spc="-110"/>
              <a:t> </a:t>
            </a:r>
            <a:r>
              <a:rPr dirty="0" spc="130"/>
              <a:t>MongoDB</a:t>
            </a:r>
          </a:p>
          <a:p>
            <a:pPr indent="-227965" marL="240665">
              <a:lnSpc>
                <a:spcPct val="100000"/>
              </a:lnSpc>
              <a:spcBef>
                <a:spcPts val="1430"/>
              </a:spcBef>
              <a:buClr>
                <a:srgbClr val="B71E42"/>
              </a:buClr>
              <a:buFont typeface="Arial"/>
              <a:buChar char="•"/>
              <a:tabLst>
                <a:tab algn="l" pos="240665"/>
              </a:tabLst>
            </a:pPr>
            <a:r>
              <a:rPr dirty="0"/>
              <a:t>Payment</a:t>
            </a:r>
            <a:r>
              <a:rPr dirty="0" spc="20"/>
              <a:t> </a:t>
            </a:r>
            <a:r>
              <a:rPr dirty="0" spc="-10"/>
              <a:t>Integration:</a:t>
            </a:r>
            <a:r>
              <a:rPr dirty="0" spc="-195"/>
              <a:t> </a:t>
            </a:r>
            <a:r>
              <a:rPr dirty="0" spc="-50"/>
              <a:t>Razorpay,</a:t>
            </a:r>
            <a:r>
              <a:rPr dirty="0" spc="-190"/>
              <a:t> </a:t>
            </a:r>
            <a:r>
              <a:rPr dirty="0" spc="-45"/>
              <a:t>PayPal,</a:t>
            </a:r>
            <a:r>
              <a:rPr dirty="0" spc="-185"/>
              <a:t> </a:t>
            </a:r>
            <a:r>
              <a:rPr dirty="0" spc="-10"/>
              <a:t>Stripe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CPH2015</dc:creator>
  <dcterms:created xsi:type="dcterms:W3CDTF">2025-09-08T21:04:29Z</dcterms:created>
  <dcterms:modified xsi:type="dcterms:W3CDTF">2025-09-09T08:07:00Z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2025-09-04T00:00:00Z</vt:filetime>
  </property>
  <property fmtid="{D5CDD505-2E9C-101B-9397-08002B2CF9AE}" pid="3" name="LastSaved">
    <vt:filetime>2025-09-09T00:00:00Z</vt:filetime>
  </property>
  <property fmtid="{D5CDD505-2E9C-101B-9397-08002B2CF9AE}" pid="4" name="ICV">
    <vt:lpwstr>b6fb621499d94ccc9f6bf955e9a12a7d</vt:lpwstr>
  </property>
</Properties>
</file>