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9/9/2025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a:solidFill>
                  <a:srgbClr val="00B0F0"/>
                </a:solidFill>
                <a:latin typeface="TW Cen MT"/>
              </a:rPr>
              <a:t>Digital Portfolio</a:t>
            </a:r>
            <a:endParaRPr lang="en-US">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886200"/>
            <a:ext cx="9051603" cy="2676039"/>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NAME:</a:t>
            </a:r>
            <a:r>
              <a:rPr lang="en-US" dirty="0"/>
              <a:t> </a:t>
            </a:r>
            <a:r>
              <a:rPr lang="en-IN" dirty="0" err="1">
                <a:solidFill>
                  <a:schemeClr val="tx1">
                    <a:lumMod val="76000"/>
                    <a:lumOff val="24000"/>
                  </a:schemeClr>
                </a:solidFill>
              </a:rPr>
              <a:t>Vishwa</a:t>
            </a:r>
            <a:r>
              <a:rPr lang="en-IN" dirty="0">
                <a:solidFill>
                  <a:schemeClr val="tx1">
                    <a:lumMod val="76000"/>
                    <a:lumOff val="24000"/>
                  </a:schemeClr>
                </a:solidFill>
              </a:rPr>
              <a:t>. P</a:t>
            </a:r>
            <a:endParaRPr lang="en-US" dirty="0">
              <a:solidFill>
                <a:schemeClr val="tx1">
                  <a:lumMod val="76000"/>
                  <a:lumOff val="24000"/>
                </a:schemeClr>
              </a:solidFill>
            </a:endParaRPr>
          </a:p>
          <a:p>
            <a:r>
              <a:rPr lang="en-US" b="1" dirty="0">
                <a:solidFill>
                  <a:schemeClr val="tx1"/>
                </a:solidFill>
              </a:rPr>
              <a:t>                                   REGISTERNO AND NMID: </a:t>
            </a:r>
            <a:r>
              <a:rPr lang="en-US" dirty="0">
                <a:solidFill>
                  <a:schemeClr val="tx1">
                    <a:lumMod val="76000"/>
                    <a:lumOff val="24000"/>
                  </a:schemeClr>
                </a:solidFill>
              </a:rPr>
              <a:t>asunm1172224014</a:t>
            </a:r>
            <a:r>
              <a:rPr lang="en-IN" dirty="0">
                <a:solidFill>
                  <a:schemeClr val="tx1">
                    <a:lumMod val="76000"/>
                    <a:lumOff val="24000"/>
                  </a:schemeClr>
                </a:solidFill>
              </a:rPr>
              <a:t>64</a:t>
            </a:r>
            <a:endParaRPr lang="en-US" dirty="0">
              <a:solidFill>
                <a:schemeClr val="tx1">
                  <a:lumMod val="76000"/>
                  <a:lumOff val="24000"/>
                </a:schemeClr>
              </a:solidFill>
            </a:endParaRPr>
          </a:p>
          <a:p>
            <a:r>
              <a:rPr lang="en-US" b="1" dirty="0">
                <a:solidFill>
                  <a:schemeClr val="tx1"/>
                </a:solidFill>
              </a:rPr>
              <a:t>                   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                                    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dirty="0"/>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668384" y="1398448"/>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7" name="Content Placeholder 6">
            <a:extLst>
              <a:ext uri="{FF2B5EF4-FFF2-40B4-BE49-F238E27FC236}">
                <a16:creationId xmlns:a16="http://schemas.microsoft.com/office/drawing/2014/main" id="{E1DF0638-0C0E-925E-14A6-1AA0A74E05B8}"/>
              </a:ext>
            </a:extLst>
          </p:cNvPr>
          <p:cNvPicPr>
            <a:picLocks noGrp="1" noChangeAspect="1"/>
          </p:cNvPicPr>
          <p:nvPr>
            <p:ph sz="quarter" idx="13"/>
          </p:nvPr>
        </p:nvPicPr>
        <p:blipFill>
          <a:blip r:embed="rId2"/>
          <a:stretch>
            <a:fillRect/>
          </a:stretch>
        </p:blipFill>
        <p:spPr>
          <a:xfrm>
            <a:off x="0" y="837754"/>
            <a:ext cx="5617690" cy="6020246"/>
          </a:xfrm>
          <a:prstGeom prst="rect">
            <a:avLst/>
          </a:prstGeom>
        </p:spPr>
      </p:pic>
      <p:pic>
        <p:nvPicPr>
          <p:cNvPr id="8" name="Picture 7">
            <a:extLst>
              <a:ext uri="{FF2B5EF4-FFF2-40B4-BE49-F238E27FC236}">
                <a16:creationId xmlns:a16="http://schemas.microsoft.com/office/drawing/2014/main" id="{72F1EA8E-D405-17ED-C03E-1F162A5DBACF}"/>
              </a:ext>
            </a:extLst>
          </p:cNvPr>
          <p:cNvPicPr>
            <a:picLocks noChangeAspect="1"/>
          </p:cNvPicPr>
          <p:nvPr/>
        </p:nvPicPr>
        <p:blipFill>
          <a:blip r:embed="rId3"/>
          <a:stretch>
            <a:fillRect/>
          </a:stretch>
        </p:blipFill>
        <p:spPr>
          <a:xfrm>
            <a:off x="5617690" y="804288"/>
            <a:ext cx="6574310" cy="6053712"/>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ABA51AD-ABF8-29CB-910A-7253921F01C9}"/>
              </a:ext>
            </a:extLst>
          </p:cNvPr>
          <p:cNvPicPr>
            <a:picLocks noGrp="1" noChangeAspect="1"/>
          </p:cNvPicPr>
          <p:nvPr>
            <p:ph sz="quarter" idx="13"/>
          </p:nvPr>
        </p:nvPicPr>
        <p:blipFill>
          <a:blip r:embed="rId2"/>
          <a:stretch>
            <a:fillRect/>
          </a:stretch>
        </p:blipFill>
        <p:spPr>
          <a:xfrm>
            <a:off x="220758" y="1511384"/>
            <a:ext cx="5126609" cy="5208476"/>
          </a:xfrm>
          <a:prstGeom prst="rect">
            <a:avLst/>
          </a:prstGeom>
        </p:spPr>
      </p:pic>
      <p:pic>
        <p:nvPicPr>
          <p:cNvPr id="7" name="Picture 6">
            <a:extLst>
              <a:ext uri="{FF2B5EF4-FFF2-40B4-BE49-F238E27FC236}">
                <a16:creationId xmlns:a16="http://schemas.microsoft.com/office/drawing/2014/main" id="{053E4409-AFA2-4C37-2DCD-74A98B8050A2}"/>
              </a:ext>
            </a:extLst>
          </p:cNvPr>
          <p:cNvPicPr>
            <a:picLocks noChangeAspect="1"/>
          </p:cNvPicPr>
          <p:nvPr/>
        </p:nvPicPr>
        <p:blipFill>
          <a:blip r:embed="rId3"/>
          <a:stretch>
            <a:fillRect/>
          </a:stretch>
        </p:blipFill>
        <p:spPr>
          <a:xfrm>
            <a:off x="5664143" y="1301193"/>
            <a:ext cx="6527857" cy="5418667"/>
          </a:xfrm>
          <a:prstGeom prst="rect">
            <a:avLst/>
          </a:prstGeom>
        </p:spPr>
      </p:pic>
    </p:spTree>
    <p:extLst>
      <p:ext uri="{BB962C8B-B14F-4D97-AF65-F5344CB8AC3E}">
        <p14:creationId xmlns:p14="http://schemas.microsoft.com/office/powerpoint/2010/main" val="9844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CD808C-1E80-DDBA-C40E-BD03DC58F2FB}"/>
              </a:ext>
            </a:extLst>
          </p:cNvPr>
          <p:cNvPicPr>
            <a:picLocks noChangeAspect="1"/>
          </p:cNvPicPr>
          <p:nvPr/>
        </p:nvPicPr>
        <p:blipFill>
          <a:blip r:embed="rId2"/>
          <a:stretch>
            <a:fillRect/>
          </a:stretch>
        </p:blipFill>
        <p:spPr>
          <a:xfrm>
            <a:off x="2671762" y="733424"/>
            <a:ext cx="6848475" cy="5391150"/>
          </a:xfrm>
          <a:prstGeom prst="rect">
            <a:avLst/>
          </a:prstGeom>
        </p:spPr>
      </p:pic>
    </p:spTree>
    <p:extLst>
      <p:ext uri="{BB962C8B-B14F-4D97-AF65-F5344CB8AC3E}">
        <p14:creationId xmlns:p14="http://schemas.microsoft.com/office/powerpoint/2010/main" val="2471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pic>
        <p:nvPicPr>
          <p:cNvPr id="2" name="Picture 1">
            <a:extLst>
              <a:ext uri="{FF2B5EF4-FFF2-40B4-BE49-F238E27FC236}">
                <a16:creationId xmlns:a16="http://schemas.microsoft.com/office/drawing/2014/main" id="{E49E41DA-C1EA-B2CA-5082-09D6C26ECA7D}"/>
              </a:ext>
            </a:extLst>
          </p:cNvPr>
          <p:cNvPicPr>
            <a:picLocks noChangeAspect="1"/>
          </p:cNvPicPr>
          <p:nvPr/>
        </p:nvPicPr>
        <p:blipFill>
          <a:blip r:embed="rId4"/>
          <a:stretch>
            <a:fillRect/>
          </a:stretch>
        </p:blipFill>
        <p:spPr>
          <a:xfrm>
            <a:off x="3248363" y="719664"/>
            <a:ext cx="4237953" cy="5418667"/>
          </a:xfrm>
          <a:prstGeom prst="rect">
            <a:avLst/>
          </a:prstGeom>
        </p:spPr>
      </p:pic>
    </p:spTree>
    <p:extLst>
      <p:ext uri="{BB962C8B-B14F-4D97-AF65-F5344CB8AC3E}">
        <p14:creationId xmlns:p14="http://schemas.microsoft.com/office/powerpoint/2010/main" val="334459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dirty="0">
                <a:ea typeface="+mn-lt"/>
                <a:cs typeface="+mn-lt"/>
              </a:rPr>
              <a:t>The tools used in this project include:</a:t>
            </a:r>
            <a:endParaRPr lang="en-US" dirty="0"/>
          </a:p>
          <a:p>
            <a:pPr algn="just">
              <a:buClr>
                <a:srgbClr val="000000"/>
              </a:buClr>
            </a:pPr>
            <a:r>
              <a:rPr lang="en-US" sz="3000" dirty="0">
                <a:ea typeface="+mn-lt"/>
                <a:cs typeface="+mn-lt"/>
              </a:rPr>
              <a:t>HTML – for structuring the web pages.</a:t>
            </a:r>
            <a:endParaRPr lang="en-US" dirty="0"/>
          </a:p>
          <a:p>
            <a:pPr algn="just">
              <a:buClr>
                <a:srgbClr val="000000"/>
              </a:buClr>
            </a:pPr>
            <a:r>
              <a:rPr lang="en-US" sz="3000" dirty="0">
                <a:ea typeface="+mn-lt"/>
                <a:cs typeface="+mn-lt"/>
              </a:rPr>
              <a:t>CSS – for styling, gradients, responsive layout, and card-based design.</a:t>
            </a:r>
            <a:endParaRPr lang="en-US" dirty="0"/>
          </a:p>
          <a:p>
            <a:pPr algn="just">
              <a:buClr>
                <a:srgbClr val="000000"/>
              </a:buClr>
            </a:pPr>
            <a:r>
              <a:rPr lang="en-US" sz="3000" dirty="0">
                <a:ea typeface="+mn-lt"/>
                <a:cs typeface="+mn-lt"/>
              </a:rPr>
              <a:t>JavaScript – for interactivity (dark mode toggle, button actions).</a:t>
            </a:r>
            <a:endParaRPr lang="en-US" dirty="0"/>
          </a:p>
          <a:p>
            <a:pPr algn="just">
              <a:buClr>
                <a:srgbClr val="000000"/>
              </a:buClr>
            </a:pPr>
            <a:r>
              <a:rPr lang="en-US" sz="3000" dirty="0">
                <a:ea typeface="+mn-lt"/>
                <a:cs typeface="+mn-lt"/>
              </a:rPr>
              <a:t>VS Code – as the development environment.</a:t>
            </a:r>
            <a:endParaRPr lang="en-US" dirty="0"/>
          </a:p>
          <a:p>
            <a:pPr algn="just">
              <a:buClr>
                <a:srgbClr val="000000"/>
              </a:buClr>
            </a:pPr>
            <a:r>
              <a:rPr lang="en-US" sz="3000" dirty="0">
                <a:ea typeface="+mn-lt"/>
                <a:cs typeface="+mn-lt"/>
              </a:rPr>
              <a:t>Google Fonts – for modern, professional typography.</a:t>
            </a:r>
            <a:endParaRPr lang="en-US" dirty="0"/>
          </a:p>
          <a:p>
            <a:pPr algn="just">
              <a:buClr>
                <a:srgbClr val="000000"/>
              </a:buClr>
            </a:pPr>
            <a:r>
              <a:rPr lang="en-US" sz="3000" dirty="0">
                <a:ea typeface="+mn-lt"/>
                <a:cs typeface="+mn-lt"/>
              </a:rPr>
              <a:t>GitHub – for version control and hosting.</a:t>
            </a:r>
            <a:endParaRPr lang="en-US" dirty="0"/>
          </a:p>
          <a:p>
            <a:pPr>
              <a:buClr>
                <a:srgbClr val="000000"/>
              </a:buClr>
            </a:pPr>
            <a:r>
              <a:rPr lang="en-US" sz="3000" dirty="0">
                <a:ea typeface="+mn-lt"/>
                <a:cs typeface="+mn-lt"/>
              </a:rPr>
              <a:t>Web Browser </a:t>
            </a:r>
            <a:r>
              <a:rPr lang="en-US" sz="3000" dirty="0" err="1">
                <a:ea typeface="+mn-lt"/>
                <a:cs typeface="+mn-lt"/>
              </a:rPr>
              <a:t>DevTools</a:t>
            </a:r>
            <a:r>
              <a:rPr lang="en-US" sz="3000" dirty="0">
                <a:ea typeface="+mn-lt"/>
                <a:cs typeface="+mn-lt"/>
              </a:rPr>
              <a:t> – for debugging and testing responsiveness</a:t>
            </a:r>
            <a:endParaRPr lang="en-US" dirty="0"/>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Vishwa P</cp:lastModifiedBy>
  <cp:revision>46</cp:revision>
  <dcterms:created xsi:type="dcterms:W3CDTF">2025-09-08T14:50:44Z</dcterms:created>
  <dcterms:modified xsi:type="dcterms:W3CDTF">2025-09-09T08:01:37Z</dcterms:modified>
</cp:coreProperties>
</file>