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59E0B-65B4-45E7-BBA1-8AC7E3ECA9AF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DC3580-A81C-42F2-AF11-1BF1B1932E02}">
      <dgm:prSet/>
      <dgm:spPr/>
      <dgm:t>
        <a:bodyPr/>
        <a:lstStyle/>
        <a:p>
          <a:r>
            <a:rPr lang="en-US"/>
            <a:t>01   </a:t>
          </a:r>
          <a:r>
            <a:rPr lang="en-US" err="1"/>
            <a:t>BBands</a:t>
          </a:r>
          <a:r>
            <a:rPr lang="en-US"/>
            <a:t> Width</a:t>
          </a:r>
        </a:p>
      </dgm:t>
    </dgm:pt>
    <dgm:pt modelId="{0AE05F78-3DA7-48AB-B685-2A1B4D138912}" cxnId="{57B14048-7BD2-4EEC-8CC7-9240FAA64FE3}" type="parTrans">
      <dgm:prSet/>
      <dgm:spPr/>
      <dgm:t>
        <a:bodyPr/>
        <a:lstStyle/>
        <a:p>
          <a:endParaRPr lang="en-US"/>
        </a:p>
      </dgm:t>
    </dgm:pt>
    <dgm:pt modelId="{6204BB11-C543-4063-B822-BCA841092CC2}" cxnId="{57B14048-7BD2-4EEC-8CC7-9240FAA64FE3}" type="sibTrans">
      <dgm:prSet/>
      <dgm:spPr/>
      <dgm:t>
        <a:bodyPr/>
        <a:lstStyle/>
        <a:p>
          <a:endParaRPr lang="en-US"/>
        </a:p>
      </dgm:t>
    </dgm:pt>
    <dgm:pt modelId="{1F291BE4-9FDF-4674-B2FE-1A603910DCDA}">
      <dgm:prSet/>
      <dgm:spPr/>
      <dgm:t>
        <a:bodyPr/>
        <a:lstStyle/>
        <a:p>
          <a:r>
            <a:rPr lang="en-US"/>
            <a:t>02   Chaikin A/D Line</a:t>
          </a:r>
        </a:p>
      </dgm:t>
    </dgm:pt>
    <dgm:pt modelId="{4B6AB381-785C-4BFB-A7E9-F71CF4219079}" cxnId="{0858051A-A230-48AD-A12D-230D5DE3445D}" type="parTrans">
      <dgm:prSet/>
      <dgm:spPr/>
      <dgm:t>
        <a:bodyPr/>
        <a:lstStyle/>
        <a:p>
          <a:endParaRPr lang="en-US"/>
        </a:p>
      </dgm:t>
    </dgm:pt>
    <dgm:pt modelId="{01AD8B7D-8E0E-4DF7-8C24-BA081FFD3342}" cxnId="{0858051A-A230-48AD-A12D-230D5DE3445D}" type="sibTrans">
      <dgm:prSet/>
      <dgm:spPr/>
      <dgm:t>
        <a:bodyPr/>
        <a:lstStyle/>
        <a:p>
          <a:endParaRPr lang="en-US"/>
        </a:p>
      </dgm:t>
    </dgm:pt>
    <dgm:pt modelId="{014BE597-9244-4B64-906B-5B1FFCBB4623}">
      <dgm:prSet/>
      <dgm:spPr/>
      <dgm:t>
        <a:bodyPr/>
        <a:lstStyle/>
        <a:p>
          <a:r>
            <a:rPr lang="en-US"/>
            <a:t>03   MACD</a:t>
          </a:r>
        </a:p>
      </dgm:t>
    </dgm:pt>
    <dgm:pt modelId="{E5648103-A7DB-4EBC-8F63-9A5F1FF22170}" cxnId="{0AA6DFB7-810D-4EED-B0E3-8543A25B2848}" type="parTrans">
      <dgm:prSet/>
      <dgm:spPr/>
      <dgm:t>
        <a:bodyPr/>
        <a:lstStyle/>
        <a:p>
          <a:endParaRPr lang="en-US"/>
        </a:p>
      </dgm:t>
    </dgm:pt>
    <dgm:pt modelId="{2A9841D5-F041-4E12-A300-ECC9BC17E77D}" cxnId="{0AA6DFB7-810D-4EED-B0E3-8543A25B2848}" type="sibTrans">
      <dgm:prSet/>
      <dgm:spPr/>
      <dgm:t>
        <a:bodyPr/>
        <a:lstStyle/>
        <a:p>
          <a:endParaRPr lang="en-US"/>
        </a:p>
      </dgm:t>
    </dgm:pt>
    <dgm:pt modelId="{A1BD83E5-F1DA-4BC1-AE43-C6718064BBB2}">
      <dgm:prSet/>
      <dgm:spPr/>
      <dgm:t>
        <a:bodyPr/>
        <a:lstStyle/>
        <a:p>
          <a:r>
            <a:rPr lang="en-US"/>
            <a:t>04   RSI</a:t>
          </a:r>
        </a:p>
      </dgm:t>
    </dgm:pt>
    <dgm:pt modelId="{951126D6-98EC-4FD5-AEC4-38831D5A7563}" cxnId="{83F9FA80-D3BF-4B8B-A63E-86C29C1680C8}" type="parTrans">
      <dgm:prSet/>
      <dgm:spPr/>
      <dgm:t>
        <a:bodyPr/>
        <a:lstStyle/>
        <a:p>
          <a:endParaRPr lang="en-US"/>
        </a:p>
      </dgm:t>
    </dgm:pt>
    <dgm:pt modelId="{E14C39F0-A098-4416-A62C-8947CDC19920}" cxnId="{83F9FA80-D3BF-4B8B-A63E-86C29C1680C8}" type="sibTrans">
      <dgm:prSet/>
      <dgm:spPr/>
      <dgm:t>
        <a:bodyPr/>
        <a:lstStyle/>
        <a:p>
          <a:endParaRPr lang="en-US"/>
        </a:p>
      </dgm:t>
    </dgm:pt>
    <dgm:pt modelId="{9BC1081E-1B27-45AA-B633-2361AF1CBFFC}">
      <dgm:prSet/>
      <dgm:spPr/>
      <dgm:t>
        <a:bodyPr/>
        <a:lstStyle/>
        <a:p>
          <a:r>
            <a:rPr lang="en-US"/>
            <a:t>05   ROC</a:t>
          </a:r>
        </a:p>
      </dgm:t>
    </dgm:pt>
    <dgm:pt modelId="{2E24BF8F-6A0B-41D7-BD51-6B85C2CA6C5E}" cxnId="{7AE6ECE9-A940-4544-81EB-EC0AE769B917}" type="parTrans">
      <dgm:prSet/>
      <dgm:spPr/>
      <dgm:t>
        <a:bodyPr/>
        <a:lstStyle/>
        <a:p>
          <a:endParaRPr lang="en-US"/>
        </a:p>
      </dgm:t>
    </dgm:pt>
    <dgm:pt modelId="{983F199C-42EF-4BF4-954C-D0C380FDF32B}" cxnId="{7AE6ECE9-A940-4544-81EB-EC0AE769B917}" type="sibTrans">
      <dgm:prSet/>
      <dgm:spPr/>
      <dgm:t>
        <a:bodyPr/>
        <a:lstStyle/>
        <a:p>
          <a:endParaRPr lang="en-US"/>
        </a:p>
      </dgm:t>
    </dgm:pt>
    <dgm:pt modelId="{EAEBCC77-C80A-401C-95CF-64BD2C4BA6E0}">
      <dgm:prSet/>
      <dgm:spPr/>
      <dgm:t>
        <a:bodyPr/>
        <a:lstStyle/>
        <a:p>
          <a:r>
            <a:rPr lang="en-US"/>
            <a:t>06   Momentum</a:t>
          </a:r>
        </a:p>
      </dgm:t>
    </dgm:pt>
    <dgm:pt modelId="{EFE153F8-E12A-4EE4-B483-3C1C77A4F8BB}" cxnId="{B359FEEF-AFE8-49CE-8E08-005094A2DABD}" type="parTrans">
      <dgm:prSet/>
      <dgm:spPr/>
      <dgm:t>
        <a:bodyPr/>
        <a:lstStyle/>
        <a:p>
          <a:endParaRPr lang="en-US"/>
        </a:p>
      </dgm:t>
    </dgm:pt>
    <dgm:pt modelId="{6C44E5AD-5F25-4312-BC23-EA9AD039E9C8}" cxnId="{B359FEEF-AFE8-49CE-8E08-005094A2DABD}" type="sibTrans">
      <dgm:prSet/>
      <dgm:spPr/>
      <dgm:t>
        <a:bodyPr/>
        <a:lstStyle/>
        <a:p>
          <a:endParaRPr lang="en-US"/>
        </a:p>
      </dgm:t>
    </dgm:pt>
    <dgm:pt modelId="{4323A70B-0B1F-41B9-81E0-897EF340D30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07 Adj Close</a:t>
          </a:r>
        </a:p>
      </dgm:t>
    </dgm:pt>
    <dgm:pt modelId="{21FCB51A-7FCD-4CAA-80A5-17CE34FB888C}" cxnId="{0B6B1B67-80F9-4909-A224-9533B1AE9634}" type="parTrans">
      <dgm:prSet/>
      <dgm:spPr/>
    </dgm:pt>
    <dgm:pt modelId="{C720BB55-749F-487C-B684-1DD281B7A827}" cxnId="{0B6B1B67-80F9-4909-A224-9533B1AE9634}" type="sibTrans">
      <dgm:prSet/>
      <dgm:spPr/>
    </dgm:pt>
    <dgm:pt modelId="{26F02256-8DCB-4487-86E8-762971A15043}" type="pres">
      <dgm:prSet presAssocID="{28059E0B-65B4-45E7-BBA1-8AC7E3ECA9AF}" presName="vert0" presStyleCnt="0">
        <dgm:presLayoutVars>
          <dgm:dir/>
          <dgm:animOne val="branch"/>
          <dgm:animLvl val="lvl"/>
        </dgm:presLayoutVars>
      </dgm:prSet>
      <dgm:spPr/>
    </dgm:pt>
    <dgm:pt modelId="{03667804-7F56-45DA-A6A6-D2618EC00137}" type="pres">
      <dgm:prSet presAssocID="{98DC3580-A81C-42F2-AF11-1BF1B1932E02}" presName="thickLine" presStyleLbl="alignNode1" presStyleIdx="0" presStyleCnt="7"/>
      <dgm:spPr/>
    </dgm:pt>
    <dgm:pt modelId="{AEA09489-2131-49E9-8F78-AB1F3A949635}" type="pres">
      <dgm:prSet presAssocID="{98DC3580-A81C-42F2-AF11-1BF1B1932E02}" presName="horz1" presStyleCnt="0"/>
      <dgm:spPr/>
    </dgm:pt>
    <dgm:pt modelId="{4FA0C010-3F46-4022-A448-D3B0AB9338F6}" type="pres">
      <dgm:prSet presAssocID="{98DC3580-A81C-42F2-AF11-1BF1B1932E02}" presName="tx1" presStyleLbl="revTx" presStyleIdx="0" presStyleCnt="7"/>
      <dgm:spPr/>
    </dgm:pt>
    <dgm:pt modelId="{92EAAAFE-3C9F-4F3D-867E-8158273ED743}" type="pres">
      <dgm:prSet presAssocID="{98DC3580-A81C-42F2-AF11-1BF1B1932E02}" presName="vert1" presStyleCnt="0"/>
      <dgm:spPr/>
    </dgm:pt>
    <dgm:pt modelId="{242C189C-D08F-4721-B4A5-2C4B781EEF00}" type="pres">
      <dgm:prSet presAssocID="{1F291BE4-9FDF-4674-B2FE-1A603910DCDA}" presName="thickLine" presStyleLbl="alignNode1" presStyleIdx="1" presStyleCnt="7"/>
      <dgm:spPr/>
    </dgm:pt>
    <dgm:pt modelId="{73FB8210-A866-410D-BF22-9A2272A040A2}" type="pres">
      <dgm:prSet presAssocID="{1F291BE4-9FDF-4674-B2FE-1A603910DCDA}" presName="horz1" presStyleCnt="0"/>
      <dgm:spPr/>
    </dgm:pt>
    <dgm:pt modelId="{DD2AF479-771D-466C-8E5D-60556BAA3ADA}" type="pres">
      <dgm:prSet presAssocID="{1F291BE4-9FDF-4674-B2FE-1A603910DCDA}" presName="tx1" presStyleLbl="revTx" presStyleIdx="1" presStyleCnt="7"/>
      <dgm:spPr/>
    </dgm:pt>
    <dgm:pt modelId="{B61E31DB-AA43-44AE-92D5-11B12AA56C49}" type="pres">
      <dgm:prSet presAssocID="{1F291BE4-9FDF-4674-B2FE-1A603910DCDA}" presName="vert1" presStyleCnt="0"/>
      <dgm:spPr/>
    </dgm:pt>
    <dgm:pt modelId="{477ECAA0-B69F-4103-A15E-63BA066EC01B}" type="pres">
      <dgm:prSet presAssocID="{014BE597-9244-4B64-906B-5B1FFCBB4623}" presName="thickLine" presStyleLbl="alignNode1" presStyleIdx="2" presStyleCnt="7"/>
      <dgm:spPr/>
    </dgm:pt>
    <dgm:pt modelId="{7AFA3B5D-1E37-4573-A1D7-F7A38909B1BC}" type="pres">
      <dgm:prSet presAssocID="{014BE597-9244-4B64-906B-5B1FFCBB4623}" presName="horz1" presStyleCnt="0"/>
      <dgm:spPr/>
    </dgm:pt>
    <dgm:pt modelId="{EE84AD4E-71A6-41B4-9D8E-F333ED9F5879}" type="pres">
      <dgm:prSet presAssocID="{014BE597-9244-4B64-906B-5B1FFCBB4623}" presName="tx1" presStyleLbl="revTx" presStyleIdx="2" presStyleCnt="7"/>
      <dgm:spPr/>
    </dgm:pt>
    <dgm:pt modelId="{B5E123BF-2AE0-431F-8656-51B17CCF4239}" type="pres">
      <dgm:prSet presAssocID="{014BE597-9244-4B64-906B-5B1FFCBB4623}" presName="vert1" presStyleCnt="0"/>
      <dgm:spPr/>
    </dgm:pt>
    <dgm:pt modelId="{BA27B551-CF83-4EA8-9FF7-71C16A921380}" type="pres">
      <dgm:prSet presAssocID="{A1BD83E5-F1DA-4BC1-AE43-C6718064BBB2}" presName="thickLine" presStyleLbl="alignNode1" presStyleIdx="3" presStyleCnt="7"/>
      <dgm:spPr/>
    </dgm:pt>
    <dgm:pt modelId="{5D966B59-FD5C-4FB1-B88F-DA48085FA26B}" type="pres">
      <dgm:prSet presAssocID="{A1BD83E5-F1DA-4BC1-AE43-C6718064BBB2}" presName="horz1" presStyleCnt="0"/>
      <dgm:spPr/>
    </dgm:pt>
    <dgm:pt modelId="{8B4957B6-1510-4664-85E8-C8F500037C12}" type="pres">
      <dgm:prSet presAssocID="{A1BD83E5-F1DA-4BC1-AE43-C6718064BBB2}" presName="tx1" presStyleLbl="revTx" presStyleIdx="3" presStyleCnt="7"/>
      <dgm:spPr/>
    </dgm:pt>
    <dgm:pt modelId="{D6F44B1C-2364-41F8-8729-A717A3C5981B}" type="pres">
      <dgm:prSet presAssocID="{A1BD83E5-F1DA-4BC1-AE43-C6718064BBB2}" presName="vert1" presStyleCnt="0"/>
      <dgm:spPr/>
    </dgm:pt>
    <dgm:pt modelId="{F4146523-E3F3-428D-B62A-131B28F893CD}" type="pres">
      <dgm:prSet presAssocID="{9BC1081E-1B27-45AA-B633-2361AF1CBFFC}" presName="thickLine" presStyleLbl="alignNode1" presStyleIdx="4" presStyleCnt="7"/>
      <dgm:spPr/>
    </dgm:pt>
    <dgm:pt modelId="{D77323C2-556F-4A7A-8701-013869FB9491}" type="pres">
      <dgm:prSet presAssocID="{9BC1081E-1B27-45AA-B633-2361AF1CBFFC}" presName="horz1" presStyleCnt="0"/>
      <dgm:spPr/>
    </dgm:pt>
    <dgm:pt modelId="{6B5AF88B-D8D1-481C-B293-C189C75F09CF}" type="pres">
      <dgm:prSet presAssocID="{9BC1081E-1B27-45AA-B633-2361AF1CBFFC}" presName="tx1" presStyleLbl="revTx" presStyleIdx="4" presStyleCnt="7"/>
      <dgm:spPr/>
    </dgm:pt>
    <dgm:pt modelId="{7DDE3C1E-D3F1-4475-BCF1-D6504C5F5A7C}" type="pres">
      <dgm:prSet presAssocID="{9BC1081E-1B27-45AA-B633-2361AF1CBFFC}" presName="vert1" presStyleCnt="0"/>
      <dgm:spPr/>
    </dgm:pt>
    <dgm:pt modelId="{46056973-2872-4EB3-A90C-983F9066C1B4}" type="pres">
      <dgm:prSet presAssocID="{EAEBCC77-C80A-401C-95CF-64BD2C4BA6E0}" presName="thickLine" presStyleLbl="alignNode1" presStyleIdx="5" presStyleCnt="7"/>
      <dgm:spPr/>
    </dgm:pt>
    <dgm:pt modelId="{6D81DEBD-57E7-4067-B9D9-939A2E720496}" type="pres">
      <dgm:prSet presAssocID="{EAEBCC77-C80A-401C-95CF-64BD2C4BA6E0}" presName="horz1" presStyleCnt="0"/>
      <dgm:spPr/>
    </dgm:pt>
    <dgm:pt modelId="{9697715A-65B4-4A19-8F97-7569F77E4462}" type="pres">
      <dgm:prSet presAssocID="{EAEBCC77-C80A-401C-95CF-64BD2C4BA6E0}" presName="tx1" presStyleLbl="revTx" presStyleIdx="5" presStyleCnt="7"/>
      <dgm:spPr/>
    </dgm:pt>
    <dgm:pt modelId="{A0FE5717-91CC-4EAF-922C-3E97A83704FE}" type="pres">
      <dgm:prSet presAssocID="{EAEBCC77-C80A-401C-95CF-64BD2C4BA6E0}" presName="vert1" presStyleCnt="0"/>
      <dgm:spPr/>
    </dgm:pt>
    <dgm:pt modelId="{EA3B3D1E-A306-45A0-9580-C0CD06560BDC}" type="pres">
      <dgm:prSet presAssocID="{4323A70B-0B1F-41B9-81E0-897EF340D307}" presName="thickLine" presStyleLbl="alignNode1" presStyleIdx="6" presStyleCnt="7"/>
      <dgm:spPr/>
    </dgm:pt>
    <dgm:pt modelId="{218B3D38-42D3-4B5E-A48B-E91C19E6F426}" type="pres">
      <dgm:prSet presAssocID="{4323A70B-0B1F-41B9-81E0-897EF340D307}" presName="horz1" presStyleCnt="0"/>
      <dgm:spPr/>
    </dgm:pt>
    <dgm:pt modelId="{FF524F2A-5D8A-4B20-B2B5-988238F1C0DA}" type="pres">
      <dgm:prSet presAssocID="{4323A70B-0B1F-41B9-81E0-897EF340D307}" presName="tx1" presStyleLbl="revTx" presStyleIdx="6" presStyleCnt="7"/>
      <dgm:spPr/>
    </dgm:pt>
    <dgm:pt modelId="{DE7104B4-9604-4668-A3C5-E5317058A9A5}" type="pres">
      <dgm:prSet presAssocID="{4323A70B-0B1F-41B9-81E0-897EF340D307}" presName="vert1" presStyleCnt="0"/>
      <dgm:spPr/>
    </dgm:pt>
  </dgm:ptLst>
  <dgm:cxnLst>
    <dgm:cxn modelId="{0858051A-A230-48AD-A12D-230D5DE3445D}" srcId="{28059E0B-65B4-45E7-BBA1-8AC7E3ECA9AF}" destId="{1F291BE4-9FDF-4674-B2FE-1A603910DCDA}" srcOrd="1" destOrd="0" parTransId="{4B6AB381-785C-4BFB-A7E9-F71CF4219079}" sibTransId="{01AD8B7D-8E0E-4DF7-8C24-BA081FFD3342}"/>
    <dgm:cxn modelId="{F4A0161B-94E8-4708-91D6-12AF0BD9A6C5}" type="presOf" srcId="{98DC3580-A81C-42F2-AF11-1BF1B1932E02}" destId="{4FA0C010-3F46-4022-A448-D3B0AB9338F6}" srcOrd="0" destOrd="0" presId="urn:microsoft.com/office/officeart/2008/layout/LinedList"/>
    <dgm:cxn modelId="{C6D4DC33-61C9-4854-A697-BF708E04F5E5}" type="presOf" srcId="{014BE597-9244-4B64-906B-5B1FFCBB4623}" destId="{EE84AD4E-71A6-41B4-9D8E-F333ED9F5879}" srcOrd="0" destOrd="0" presId="urn:microsoft.com/office/officeart/2008/layout/LinedList"/>
    <dgm:cxn modelId="{0B6B1B67-80F9-4909-A224-9533B1AE9634}" srcId="{28059E0B-65B4-45E7-BBA1-8AC7E3ECA9AF}" destId="{4323A70B-0B1F-41B9-81E0-897EF340D307}" srcOrd="6" destOrd="0" parTransId="{21FCB51A-7FCD-4CAA-80A5-17CE34FB888C}" sibTransId="{C720BB55-749F-487C-B684-1DD281B7A827}"/>
    <dgm:cxn modelId="{57B14048-7BD2-4EEC-8CC7-9240FAA64FE3}" srcId="{28059E0B-65B4-45E7-BBA1-8AC7E3ECA9AF}" destId="{98DC3580-A81C-42F2-AF11-1BF1B1932E02}" srcOrd="0" destOrd="0" parTransId="{0AE05F78-3DA7-48AB-B685-2A1B4D138912}" sibTransId="{6204BB11-C543-4063-B822-BCA841092CC2}"/>
    <dgm:cxn modelId="{E0F50470-E65F-4FE0-81B0-71633419BEB4}" type="presOf" srcId="{9BC1081E-1B27-45AA-B633-2361AF1CBFFC}" destId="{6B5AF88B-D8D1-481C-B293-C189C75F09CF}" srcOrd="0" destOrd="0" presId="urn:microsoft.com/office/officeart/2008/layout/LinedList"/>
    <dgm:cxn modelId="{6C464F76-5F68-44BE-8454-97A2125121E3}" type="presOf" srcId="{1F291BE4-9FDF-4674-B2FE-1A603910DCDA}" destId="{DD2AF479-771D-466C-8E5D-60556BAA3ADA}" srcOrd="0" destOrd="0" presId="urn:microsoft.com/office/officeart/2008/layout/LinedList"/>
    <dgm:cxn modelId="{C310617B-28A8-4305-B765-8FE8399B84C7}" type="presOf" srcId="{4323A70B-0B1F-41B9-81E0-897EF340D307}" destId="{FF524F2A-5D8A-4B20-B2B5-988238F1C0DA}" srcOrd="0" destOrd="0" presId="urn:microsoft.com/office/officeart/2008/layout/LinedList"/>
    <dgm:cxn modelId="{83F9FA80-D3BF-4B8B-A63E-86C29C1680C8}" srcId="{28059E0B-65B4-45E7-BBA1-8AC7E3ECA9AF}" destId="{A1BD83E5-F1DA-4BC1-AE43-C6718064BBB2}" srcOrd="3" destOrd="0" parTransId="{951126D6-98EC-4FD5-AEC4-38831D5A7563}" sibTransId="{E14C39F0-A098-4416-A62C-8947CDC19920}"/>
    <dgm:cxn modelId="{0AA6DFB7-810D-4EED-B0E3-8543A25B2848}" srcId="{28059E0B-65B4-45E7-BBA1-8AC7E3ECA9AF}" destId="{014BE597-9244-4B64-906B-5B1FFCBB4623}" srcOrd="2" destOrd="0" parTransId="{E5648103-A7DB-4EBC-8F63-9A5F1FF22170}" sibTransId="{2A9841D5-F041-4E12-A300-ECC9BC17E77D}"/>
    <dgm:cxn modelId="{CC74F5C8-4011-488D-B27F-F823D93E61A4}" type="presOf" srcId="{EAEBCC77-C80A-401C-95CF-64BD2C4BA6E0}" destId="{9697715A-65B4-4A19-8F97-7569F77E4462}" srcOrd="0" destOrd="0" presId="urn:microsoft.com/office/officeart/2008/layout/LinedList"/>
    <dgm:cxn modelId="{047986D0-C46D-40AE-BE0B-F7A4C8E3E5A2}" type="presOf" srcId="{28059E0B-65B4-45E7-BBA1-8AC7E3ECA9AF}" destId="{26F02256-8DCB-4487-86E8-762971A15043}" srcOrd="0" destOrd="0" presId="urn:microsoft.com/office/officeart/2008/layout/LinedList"/>
    <dgm:cxn modelId="{DAB3B3D0-9926-4D09-AA7C-4DCF7B47F5CD}" type="presOf" srcId="{A1BD83E5-F1DA-4BC1-AE43-C6718064BBB2}" destId="{8B4957B6-1510-4664-85E8-C8F500037C12}" srcOrd="0" destOrd="0" presId="urn:microsoft.com/office/officeart/2008/layout/LinedList"/>
    <dgm:cxn modelId="{7AE6ECE9-A940-4544-81EB-EC0AE769B917}" srcId="{28059E0B-65B4-45E7-BBA1-8AC7E3ECA9AF}" destId="{9BC1081E-1B27-45AA-B633-2361AF1CBFFC}" srcOrd="4" destOrd="0" parTransId="{2E24BF8F-6A0B-41D7-BD51-6B85C2CA6C5E}" sibTransId="{983F199C-42EF-4BF4-954C-D0C380FDF32B}"/>
    <dgm:cxn modelId="{B359FEEF-AFE8-49CE-8E08-005094A2DABD}" srcId="{28059E0B-65B4-45E7-BBA1-8AC7E3ECA9AF}" destId="{EAEBCC77-C80A-401C-95CF-64BD2C4BA6E0}" srcOrd="5" destOrd="0" parTransId="{EFE153F8-E12A-4EE4-B483-3C1C77A4F8BB}" sibTransId="{6C44E5AD-5F25-4312-BC23-EA9AD039E9C8}"/>
    <dgm:cxn modelId="{DF0C56BA-D7A0-4494-ABC6-0F0C5C8934D2}" type="presParOf" srcId="{26F02256-8DCB-4487-86E8-762971A15043}" destId="{03667804-7F56-45DA-A6A6-D2618EC00137}" srcOrd="0" destOrd="0" presId="urn:microsoft.com/office/officeart/2008/layout/LinedList"/>
    <dgm:cxn modelId="{09581CDA-3F2E-490B-929B-0104A96F4248}" type="presParOf" srcId="{26F02256-8DCB-4487-86E8-762971A15043}" destId="{AEA09489-2131-49E9-8F78-AB1F3A949635}" srcOrd="1" destOrd="0" presId="urn:microsoft.com/office/officeart/2008/layout/LinedList"/>
    <dgm:cxn modelId="{71F176F0-FD3C-4336-A767-A0510A84814D}" type="presParOf" srcId="{AEA09489-2131-49E9-8F78-AB1F3A949635}" destId="{4FA0C010-3F46-4022-A448-D3B0AB9338F6}" srcOrd="0" destOrd="0" presId="urn:microsoft.com/office/officeart/2008/layout/LinedList"/>
    <dgm:cxn modelId="{AD8CD504-316D-43EA-9AFE-5BC5F08BC044}" type="presParOf" srcId="{AEA09489-2131-49E9-8F78-AB1F3A949635}" destId="{92EAAAFE-3C9F-4F3D-867E-8158273ED743}" srcOrd="1" destOrd="0" presId="urn:microsoft.com/office/officeart/2008/layout/LinedList"/>
    <dgm:cxn modelId="{3382136A-CEA9-4324-9814-34A362256B4A}" type="presParOf" srcId="{26F02256-8DCB-4487-86E8-762971A15043}" destId="{242C189C-D08F-4721-B4A5-2C4B781EEF00}" srcOrd="2" destOrd="0" presId="urn:microsoft.com/office/officeart/2008/layout/LinedList"/>
    <dgm:cxn modelId="{F3ECC9A2-4320-421D-AD1C-7D6C978DF7F6}" type="presParOf" srcId="{26F02256-8DCB-4487-86E8-762971A15043}" destId="{73FB8210-A866-410D-BF22-9A2272A040A2}" srcOrd="3" destOrd="0" presId="urn:microsoft.com/office/officeart/2008/layout/LinedList"/>
    <dgm:cxn modelId="{9BF84C9F-71CC-4DFC-A9A3-848BAF2FC90B}" type="presParOf" srcId="{73FB8210-A866-410D-BF22-9A2272A040A2}" destId="{DD2AF479-771D-466C-8E5D-60556BAA3ADA}" srcOrd="0" destOrd="0" presId="urn:microsoft.com/office/officeart/2008/layout/LinedList"/>
    <dgm:cxn modelId="{762E1856-4C15-4064-B448-A7A858C0BE82}" type="presParOf" srcId="{73FB8210-A866-410D-BF22-9A2272A040A2}" destId="{B61E31DB-AA43-44AE-92D5-11B12AA56C49}" srcOrd="1" destOrd="0" presId="urn:microsoft.com/office/officeart/2008/layout/LinedList"/>
    <dgm:cxn modelId="{0D1B06A9-FAB0-40AF-BCE5-A45E6B7CCB51}" type="presParOf" srcId="{26F02256-8DCB-4487-86E8-762971A15043}" destId="{477ECAA0-B69F-4103-A15E-63BA066EC01B}" srcOrd="4" destOrd="0" presId="urn:microsoft.com/office/officeart/2008/layout/LinedList"/>
    <dgm:cxn modelId="{DEAA7565-FE59-4866-AD4F-D4D6748403DA}" type="presParOf" srcId="{26F02256-8DCB-4487-86E8-762971A15043}" destId="{7AFA3B5D-1E37-4573-A1D7-F7A38909B1BC}" srcOrd="5" destOrd="0" presId="urn:microsoft.com/office/officeart/2008/layout/LinedList"/>
    <dgm:cxn modelId="{B6AA65AC-2463-4D52-897C-D091FBB5B454}" type="presParOf" srcId="{7AFA3B5D-1E37-4573-A1D7-F7A38909B1BC}" destId="{EE84AD4E-71A6-41B4-9D8E-F333ED9F5879}" srcOrd="0" destOrd="0" presId="urn:microsoft.com/office/officeart/2008/layout/LinedList"/>
    <dgm:cxn modelId="{8BAD60E4-8A88-4C69-A2E2-CF685004729B}" type="presParOf" srcId="{7AFA3B5D-1E37-4573-A1D7-F7A38909B1BC}" destId="{B5E123BF-2AE0-431F-8656-51B17CCF4239}" srcOrd="1" destOrd="0" presId="urn:microsoft.com/office/officeart/2008/layout/LinedList"/>
    <dgm:cxn modelId="{963611E1-56DA-45CE-B7A6-18041243EBBE}" type="presParOf" srcId="{26F02256-8DCB-4487-86E8-762971A15043}" destId="{BA27B551-CF83-4EA8-9FF7-71C16A921380}" srcOrd="6" destOrd="0" presId="urn:microsoft.com/office/officeart/2008/layout/LinedList"/>
    <dgm:cxn modelId="{7DFA8B76-F564-4E6A-8F8C-F9C326E61F08}" type="presParOf" srcId="{26F02256-8DCB-4487-86E8-762971A15043}" destId="{5D966B59-FD5C-4FB1-B88F-DA48085FA26B}" srcOrd="7" destOrd="0" presId="urn:microsoft.com/office/officeart/2008/layout/LinedList"/>
    <dgm:cxn modelId="{17DA0141-2C90-49FD-99DB-9CE05E9F4821}" type="presParOf" srcId="{5D966B59-FD5C-4FB1-B88F-DA48085FA26B}" destId="{8B4957B6-1510-4664-85E8-C8F500037C12}" srcOrd="0" destOrd="0" presId="urn:microsoft.com/office/officeart/2008/layout/LinedList"/>
    <dgm:cxn modelId="{A334C7A4-832C-4AF4-B755-CAC9DC064BFF}" type="presParOf" srcId="{5D966B59-FD5C-4FB1-B88F-DA48085FA26B}" destId="{D6F44B1C-2364-41F8-8729-A717A3C5981B}" srcOrd="1" destOrd="0" presId="urn:microsoft.com/office/officeart/2008/layout/LinedList"/>
    <dgm:cxn modelId="{70E263DC-4595-4DB1-8C91-C45DC54A0736}" type="presParOf" srcId="{26F02256-8DCB-4487-86E8-762971A15043}" destId="{F4146523-E3F3-428D-B62A-131B28F893CD}" srcOrd="8" destOrd="0" presId="urn:microsoft.com/office/officeart/2008/layout/LinedList"/>
    <dgm:cxn modelId="{34131A1E-24DD-4675-989A-C02D1058570B}" type="presParOf" srcId="{26F02256-8DCB-4487-86E8-762971A15043}" destId="{D77323C2-556F-4A7A-8701-013869FB9491}" srcOrd="9" destOrd="0" presId="urn:microsoft.com/office/officeart/2008/layout/LinedList"/>
    <dgm:cxn modelId="{5B8EBACE-1B5D-4F4F-BB30-41359164AAFA}" type="presParOf" srcId="{D77323C2-556F-4A7A-8701-013869FB9491}" destId="{6B5AF88B-D8D1-481C-B293-C189C75F09CF}" srcOrd="0" destOrd="0" presId="urn:microsoft.com/office/officeart/2008/layout/LinedList"/>
    <dgm:cxn modelId="{1618B901-8F9A-4F12-BD81-95351AF73F1A}" type="presParOf" srcId="{D77323C2-556F-4A7A-8701-013869FB9491}" destId="{7DDE3C1E-D3F1-4475-BCF1-D6504C5F5A7C}" srcOrd="1" destOrd="0" presId="urn:microsoft.com/office/officeart/2008/layout/LinedList"/>
    <dgm:cxn modelId="{F488CC6B-BDCB-4F19-8E3A-94F862EA37D9}" type="presParOf" srcId="{26F02256-8DCB-4487-86E8-762971A15043}" destId="{46056973-2872-4EB3-A90C-983F9066C1B4}" srcOrd="10" destOrd="0" presId="urn:microsoft.com/office/officeart/2008/layout/LinedList"/>
    <dgm:cxn modelId="{6ACD1FD1-F49B-4FEB-A37A-CF60C1A317E6}" type="presParOf" srcId="{26F02256-8DCB-4487-86E8-762971A15043}" destId="{6D81DEBD-57E7-4067-B9D9-939A2E720496}" srcOrd="11" destOrd="0" presId="urn:microsoft.com/office/officeart/2008/layout/LinedList"/>
    <dgm:cxn modelId="{38CF4A43-44DC-4B60-BB1B-9EEC5CFE075F}" type="presParOf" srcId="{6D81DEBD-57E7-4067-B9D9-939A2E720496}" destId="{9697715A-65B4-4A19-8F97-7569F77E4462}" srcOrd="0" destOrd="0" presId="urn:microsoft.com/office/officeart/2008/layout/LinedList"/>
    <dgm:cxn modelId="{1EB9EAB8-F80C-4749-93A1-E7F874069618}" type="presParOf" srcId="{6D81DEBD-57E7-4067-B9D9-939A2E720496}" destId="{A0FE5717-91CC-4EAF-922C-3E97A83704FE}" srcOrd="1" destOrd="0" presId="urn:microsoft.com/office/officeart/2008/layout/LinedList"/>
    <dgm:cxn modelId="{015B8DFE-7C8A-4805-8F55-7571D2ACCB93}" type="presParOf" srcId="{26F02256-8DCB-4487-86E8-762971A15043}" destId="{EA3B3D1E-A306-45A0-9580-C0CD06560BDC}" srcOrd="12" destOrd="0" presId="urn:microsoft.com/office/officeart/2008/layout/LinedList"/>
    <dgm:cxn modelId="{96A3BCE4-9773-47BA-9644-74B098F9F846}" type="presParOf" srcId="{26F02256-8DCB-4487-86E8-762971A15043}" destId="{218B3D38-42D3-4B5E-A48B-E91C19E6F426}" srcOrd="13" destOrd="0" presId="urn:microsoft.com/office/officeart/2008/layout/LinedList"/>
    <dgm:cxn modelId="{2255FADC-B91B-40DF-BA1E-1390FEA8033D}" type="presParOf" srcId="{218B3D38-42D3-4B5E-A48B-E91C19E6F426}" destId="{FF524F2A-5D8A-4B20-B2B5-988238F1C0DA}" srcOrd="0" destOrd="0" presId="urn:microsoft.com/office/officeart/2008/layout/LinedList"/>
    <dgm:cxn modelId="{B906D20A-7DFB-413D-88D0-A7EFDD89968B}" type="presParOf" srcId="{218B3D38-42D3-4B5E-A48B-E91C19E6F426}" destId="{DE7104B4-9604-4668-A3C5-E5317058A9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7804-7F56-45DA-A6A6-D2618EC0013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0C010-3F46-4022-A448-D3B0AB9338F6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01   </a:t>
          </a:r>
          <a:r>
            <a:rPr lang="en-US" sz="2800" kern="1200" err="1"/>
            <a:t>BBands</a:t>
          </a:r>
          <a:r>
            <a:rPr lang="en-US" sz="2800" kern="1200"/>
            <a:t> Width</a:t>
          </a:r>
        </a:p>
      </dsp:txBody>
      <dsp:txXfrm>
        <a:off x="0" y="531"/>
        <a:ext cx="10515600" cy="621467"/>
      </dsp:txXfrm>
    </dsp:sp>
    <dsp:sp modelId="{242C189C-D08F-4721-B4A5-2C4B781EEF00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2AF479-771D-466C-8E5D-60556BAA3ADA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   Chaikin A/D Line</a:t>
          </a:r>
        </a:p>
      </dsp:txBody>
      <dsp:txXfrm>
        <a:off x="0" y="621999"/>
        <a:ext cx="10515600" cy="621467"/>
      </dsp:txXfrm>
    </dsp:sp>
    <dsp:sp modelId="{477ECAA0-B69F-4103-A15E-63BA066EC01B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84AD4E-71A6-41B4-9D8E-F333ED9F5879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   MACD</a:t>
          </a:r>
        </a:p>
      </dsp:txBody>
      <dsp:txXfrm>
        <a:off x="0" y="1243467"/>
        <a:ext cx="10515600" cy="621467"/>
      </dsp:txXfrm>
    </dsp:sp>
    <dsp:sp modelId="{BA27B551-CF83-4EA8-9FF7-71C16A921380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4957B6-1510-4664-85E8-C8F500037C12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04   RSI</a:t>
          </a:r>
        </a:p>
      </dsp:txBody>
      <dsp:txXfrm>
        <a:off x="0" y="1864935"/>
        <a:ext cx="10515600" cy="621467"/>
      </dsp:txXfrm>
    </dsp:sp>
    <dsp:sp modelId="{F4146523-E3F3-428D-B62A-131B28F893CD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5AF88B-D8D1-481C-B293-C189C75F09CF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05   ROC</a:t>
          </a:r>
        </a:p>
      </dsp:txBody>
      <dsp:txXfrm>
        <a:off x="0" y="2486402"/>
        <a:ext cx="10515600" cy="621467"/>
      </dsp:txXfrm>
    </dsp:sp>
    <dsp:sp modelId="{46056973-2872-4EB3-A90C-983F9066C1B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97715A-65B4-4A19-8F97-7569F77E4462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06   Momentum</a:t>
          </a:r>
        </a:p>
      </dsp:txBody>
      <dsp:txXfrm>
        <a:off x="0" y="3107870"/>
        <a:ext cx="10515600" cy="621467"/>
      </dsp:txXfrm>
    </dsp:sp>
    <dsp:sp modelId="{EA3B3D1E-A306-45A0-9580-C0CD06560BDC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524F2A-5D8A-4B20-B2B5-988238F1C0DA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07 Adj Close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690" y="628355"/>
            <a:ext cx="7323672" cy="3412208"/>
          </a:xfrm>
        </p:spPr>
        <p:txBody>
          <a:bodyPr>
            <a:noAutofit/>
          </a:bodyPr>
          <a:lstStyle/>
          <a:p>
            <a:pPr algn="r" defTabSz="640080"/>
            <a:r>
              <a:rPr lang="en-US" b="1" kern="1200">
                <a:latin typeface="+mj-lt"/>
                <a:ea typeface="+mj-lt"/>
                <a:cs typeface="+mj-lt"/>
              </a:rPr>
              <a:t>Stock Trading Strategy with machine learning methods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0519" y="4608781"/>
            <a:ext cx="3214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6600" kern="1200">
                <a:latin typeface="+mn-lt"/>
                <a:ea typeface="+mn-ea"/>
                <a:cs typeface="+mn-cs"/>
              </a:rPr>
              <a:t>Team 2</a:t>
            </a:r>
            <a:endParaRPr lang="en-US" sz="6600"/>
          </a:p>
        </p:txBody>
      </p:sp>
      <p:sp>
        <p:nvSpPr>
          <p:cNvPr id="6" name="Rectangle 5"/>
          <p:cNvSpPr/>
          <p:nvPr/>
        </p:nvSpPr>
        <p:spPr>
          <a:xfrm>
            <a:off x="2512570" y="3239095"/>
            <a:ext cx="4500886" cy="6685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060"/>
            <a:ext cx="12191365" cy="1325880"/>
          </a:xfrm>
        </p:spPr>
        <p:txBody>
          <a:bodyPr>
            <a:noAutofit/>
          </a:bodyPr>
          <a:p>
            <a:pPr algn="ctr"/>
            <a:r>
              <a:rPr lang="en-US" sz="6600">
                <a:latin typeface="URW Bookman" panose="00000700000000000000" charset="0"/>
                <a:cs typeface="URW Bookman" panose="00000700000000000000" charset="0"/>
              </a:rPr>
              <a:t>THANKS FOR LISTENING!</a:t>
            </a:r>
            <a:endParaRPr lang="en-US" sz="6600">
              <a:latin typeface="URW Bookman" panose="00000700000000000000" charset="0"/>
              <a:cs typeface="URW Bookman" panose="000007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4" descr="Stock exchange numbers"/>
          <p:cNvPicPr>
            <a:picLocks noChangeAspect="1"/>
          </p:cNvPicPr>
          <p:nvPr/>
        </p:nvPicPr>
        <p:blipFill rotWithShape="1">
          <a:blip r:embed="rId1"/>
          <a:srcRect l="32928" r="19881" b="-3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545" y="407670"/>
            <a:ext cx="6365240" cy="1296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>
                <a:latin typeface="URW Bookman" panose="00000700000000000000" charset="0"/>
                <a:ea typeface="+mj-lt"/>
                <a:cs typeface="URW Bookman" panose="00000700000000000000" charset="0"/>
              </a:rPr>
              <a:t>The steps to </a:t>
            </a:r>
            <a:r>
              <a:rPr lang="en-US" altLang="ja-JP" sz="4800">
                <a:latin typeface="URW Bookman" panose="00000700000000000000" charset="0"/>
                <a:ea typeface="+mj-lt"/>
                <a:cs typeface="URW Bookman" panose="00000700000000000000" charset="0"/>
              </a:rPr>
              <a:t>build</a:t>
            </a:r>
            <a:r>
              <a:rPr lang="en-US" sz="4800">
                <a:latin typeface="URW Bookman" panose="00000700000000000000" charset="0"/>
                <a:ea typeface="+mj-lt"/>
                <a:cs typeface="URW Bookman" panose="00000700000000000000" charset="0"/>
              </a:rPr>
              <a:t> our strategy</a:t>
            </a:r>
            <a:endParaRPr lang="en-US" sz="480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48" y="2108517"/>
            <a:ext cx="572148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-&gt; Download data of SPY500 components (</a:t>
            </a:r>
            <a:r>
              <a:rPr lang="en-US" sz="2000" b="1" err="1">
                <a:ea typeface="+mn-lt"/>
                <a:cs typeface="+mn-lt"/>
              </a:rPr>
              <a:t>yfinance</a:t>
            </a:r>
            <a:r>
              <a:rPr lang="en-US" sz="2000" b="1">
                <a:ea typeface="+mn-lt"/>
                <a:cs typeface="+mn-lt"/>
              </a:rPr>
              <a:t>)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-&gt; Labels assigning</a:t>
            </a:r>
            <a:endParaRPr lang="en-US" sz="20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-&gt; Factors-calculation</a:t>
            </a:r>
            <a:endParaRPr lang="en-US" sz="2000" b="1">
              <a:cs typeface="Calibri" panose="020F0502020204030204"/>
            </a:endParaRPr>
          </a:p>
          <a:p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-&gt; Model training: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---&gt; Random Forest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---&gt;Logistic Regression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---&gt;naive bayes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---&gt;</a:t>
            </a:r>
            <a:r>
              <a:rPr lang="en-US" sz="2000" err="1">
                <a:ea typeface="+mn-lt"/>
                <a:cs typeface="+mn-lt"/>
              </a:rPr>
              <a:t>lightgbm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-&gt; Weights assigning</a:t>
            </a:r>
            <a:endParaRPr lang="en-US" sz="2000" b="1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/>
          </p:cNvPicPr>
          <p:nvPr/>
        </p:nvPicPr>
        <p:blipFill rotWithShape="1">
          <a:blip r:embed="rId1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993" b="1373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URW Bookman" panose="00000700000000000000" charset="0"/>
                <a:cs typeface="URW Bookman" panose="00000700000000000000" charset="0"/>
              </a:rPr>
              <a:t>Features</a:t>
            </a:r>
            <a:endParaRPr lang="en-US">
              <a:latin typeface="URW Bookman" panose="00000700000000000000" charset="0"/>
              <a:cs typeface="URW Bookman" panose="00000700000000000000" charset="0"/>
            </a:endParaRPr>
          </a:p>
        </p:txBody>
      </p:sp>
      <p:graphicFrame>
        <p:nvGraphicFramePr>
          <p:cNvPr id="23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URW Bookman" panose="00000700000000000000" charset="0"/>
                <a:cs typeface="URW Bookman" panose="00000700000000000000" charset="0"/>
              </a:rPr>
              <a:t>Feature importance</a:t>
            </a:r>
            <a:endParaRPr lang="en-US" sz="400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885" y="5602143"/>
            <a:ext cx="4519144" cy="681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95655">
              <a:spcAft>
                <a:spcPts val="600"/>
              </a:spcAft>
            </a:pPr>
            <a:r>
              <a:rPr lang="en-US" sz="3830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Random Forest</a:t>
            </a:r>
            <a:endParaRPr lang="en-US" sz="4400">
              <a:cs typeface="Calibri" panose="020F0502020204030204"/>
            </a:endParaRPr>
          </a:p>
        </p:txBody>
      </p:sp>
      <p:pic>
        <p:nvPicPr>
          <p:cNvPr id="8" name="Picture 8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142" y="1737360"/>
            <a:ext cx="5083703" cy="3792604"/>
          </a:xfrm>
        </p:spPr>
      </p:pic>
      <p:pic>
        <p:nvPicPr>
          <p:cNvPr id="9" name="Picture 9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53" y="1854521"/>
            <a:ext cx="4759361" cy="3550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1413" y="5500805"/>
            <a:ext cx="4175079" cy="681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95655">
              <a:spcAft>
                <a:spcPts val="600"/>
              </a:spcAft>
            </a:pPr>
            <a:r>
              <a:rPr lang="en-US" sz="3830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Logistic Regression</a:t>
            </a:r>
            <a:endParaRPr lang="en-US" sz="4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URW Bookman" panose="00000700000000000000" charset="0"/>
                <a:cs typeface="URW Bookman" panose="00000700000000000000" charset="0"/>
              </a:rPr>
              <a:t>Feature importance</a:t>
            </a:r>
            <a:endParaRPr lang="en-US" sz="400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717" y="5545996"/>
            <a:ext cx="4360266" cy="661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68350">
              <a:spcAft>
                <a:spcPts val="600"/>
              </a:spcAft>
            </a:pPr>
            <a:r>
              <a:rPr lang="en-US" sz="3695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Random Forest</a:t>
            </a:r>
            <a:endParaRPr lang="en-US" sz="4400">
              <a:cs typeface="Calibri" panose="020F0502020204030204"/>
            </a:endParaRPr>
          </a:p>
        </p:txBody>
      </p:sp>
      <p:pic>
        <p:nvPicPr>
          <p:cNvPr id="8" name="Picture 8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085"/>
            <a:ext cx="4904978" cy="3659269"/>
          </a:xfrm>
        </p:spPr>
      </p:pic>
      <p:sp>
        <p:nvSpPr>
          <p:cNvPr id="10" name="TextBox 9"/>
          <p:cNvSpPr txBox="1"/>
          <p:nvPr/>
        </p:nvSpPr>
        <p:spPr>
          <a:xfrm>
            <a:off x="7316359" y="5399857"/>
            <a:ext cx="4028297" cy="712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68350">
              <a:spcAft>
                <a:spcPts val="600"/>
              </a:spcAft>
            </a:pPr>
            <a:r>
              <a:rPr lang="en-US" sz="4030" kern="1200" err="1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Lightgbm</a:t>
            </a:r>
            <a:endParaRPr lang="en-US" sz="4800">
              <a:cs typeface="Calibri" panose="020F0502020204030204"/>
            </a:endParaRPr>
          </a:p>
        </p:txBody>
      </p:sp>
      <p:pic>
        <p:nvPicPr>
          <p:cNvPr id="6" name="Picture 6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14" y="1821310"/>
            <a:ext cx="4531585" cy="3389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URW Bookman" panose="00000700000000000000" charset="0"/>
                <a:cs typeface="URW Bookman" panose="00000700000000000000" charset="0"/>
              </a:rPr>
              <a:t>HPR</a:t>
            </a:r>
            <a:endParaRPr lang="en-US" sz="7200" dirty="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9320" y="4952538"/>
            <a:ext cx="4519144" cy="681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95655">
              <a:spcAft>
                <a:spcPts val="600"/>
              </a:spcAft>
            </a:pPr>
            <a:r>
              <a:rPr lang="en-US" sz="383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Assets Dendrogram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0029" y="1905506"/>
            <a:ext cx="417507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How it works: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Define the set of assets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Compute the pairwise correlations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Cluster the assets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Allocate risk within each cluster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Construct the portfolio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" y="2190115"/>
            <a:ext cx="67024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URW Bookman" panose="00000700000000000000" charset="0"/>
                <a:cs typeface="URW Bookman" panose="00000700000000000000" charset="0"/>
              </a:rPr>
              <a:t>Results</a:t>
            </a:r>
            <a:endParaRPr lang="en-US" sz="7200" dirty="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340" y="5527848"/>
            <a:ext cx="4519144" cy="681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95655">
              <a:spcAft>
                <a:spcPts val="600"/>
              </a:spcAft>
            </a:pPr>
            <a:r>
              <a:rPr lang="en-US" sz="383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Risk Contribution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7340" y="5527675"/>
            <a:ext cx="4999355" cy="680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795655">
              <a:spcAft>
                <a:spcPts val="600"/>
              </a:spcAft>
            </a:pPr>
            <a:r>
              <a:rPr lang="en-US" sz="383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Portfolio Composition</a:t>
            </a:r>
            <a:endParaRPr lang="en-US" sz="4400" dirty="0">
              <a:cs typeface="Calibri" panose="020F05020202040302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1375" y="1853565"/>
            <a:ext cx="5281295" cy="3150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70" y="650240"/>
            <a:ext cx="606933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otlight on a dark foggy stage"/>
          <p:cNvPicPr>
            <a:picLocks noChangeAspect="1"/>
          </p:cNvPicPr>
          <p:nvPr/>
        </p:nvPicPr>
        <p:blipFill rotWithShape="1">
          <a:blip r:embed="rId1"/>
          <a:srcRect l="9092" t="15624" r="-7" b="7647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latin typeface="URW Bookman" panose="00000700000000000000" charset="0"/>
                <a:cs typeface="URW Bookman" panose="00000700000000000000" charset="0"/>
              </a:rPr>
              <a:t>Performance</a:t>
            </a:r>
            <a:endParaRPr lang="en-US" sz="6600">
              <a:latin typeface="URW Bookman" panose="00000700000000000000" charset="0"/>
              <a:cs typeface="URW Bookman" panose="00000700000000000000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RW Bookman" panose="00000700000000000000" charset="0"/>
                <a:cs typeface="URW Bookman" panose="00000700000000000000" charset="0"/>
              </a:rPr>
              <a:t>Performance</a:t>
            </a:r>
            <a:endParaRPr lang="en-US" sz="5400" dirty="0">
              <a:latin typeface="URW Bookman" panose="00000700000000000000" charset="0"/>
              <a:cs typeface="URW Bookman" panose="00000700000000000000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691005"/>
            <a:ext cx="10206990" cy="4926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633</Words>
  <Application>WPS Presentation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Calibri Light</vt:lpstr>
      <vt:lpstr>Calibri</vt:lpstr>
      <vt:lpstr>URW Bookman</vt:lpstr>
      <vt:lpstr>Söhne</vt:lpstr>
      <vt:lpstr>Microsoft YaHei</vt:lpstr>
      <vt:lpstr>方正黑体_GBK</vt:lpstr>
      <vt:lpstr>Arial Unicode MS</vt:lpstr>
      <vt:lpstr>C059</vt:lpstr>
      <vt:lpstr>Calibri</vt:lpstr>
      <vt:lpstr>Office Theme</vt:lpstr>
      <vt:lpstr>Stock Trading Strategy with machine learning methods</vt:lpstr>
      <vt:lpstr>The steps to build our strategy</vt:lpstr>
      <vt:lpstr>Features</vt:lpstr>
      <vt:lpstr>Feature importance</vt:lpstr>
      <vt:lpstr>Feature importance</vt:lpstr>
      <vt:lpstr>HPR</vt:lpstr>
      <vt:lpstr>Results</vt:lpstr>
      <vt:lpstr>Performance</vt:lpstr>
      <vt:lpstr>Performance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spectre</cp:lastModifiedBy>
  <cp:revision>20</cp:revision>
  <dcterms:created xsi:type="dcterms:W3CDTF">2023-04-27T17:54:24Z</dcterms:created>
  <dcterms:modified xsi:type="dcterms:W3CDTF">2023-04-27T17:54:24Z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