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4" r:id="rId2"/>
    <p:sldId id="267" r:id="rId3"/>
    <p:sldId id="275" r:id="rId4"/>
    <p:sldId id="261" r:id="rId5"/>
    <p:sldId id="264" r:id="rId6"/>
    <p:sldId id="269" r:id="rId7"/>
    <p:sldId id="270" r:id="rId8"/>
    <p:sldId id="278" r:id="rId9"/>
    <p:sldId id="276" r:id="rId10"/>
    <p:sldId id="273" r:id="rId11"/>
    <p:sldId id="279" r:id="rId12"/>
    <p:sldId id="280" r:id="rId13"/>
    <p:sldId id="259" r:id="rId14"/>
    <p:sldId id="27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уся" initials="М" lastIdx="14" clrIdx="0">
    <p:extLst>
      <p:ext uri="{19B8F6BF-5375-455C-9EA6-DF929625EA0E}">
        <p15:presenceInfo xmlns:p15="http://schemas.microsoft.com/office/powerpoint/2012/main" userId="Марус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4T12:04:11.440" idx="5">
    <p:pos x="3132" y="246"/>
    <p:text>Лёша, можешь сам сохрвнить этот файл как картинку, а то уменя в нижнем правом углу надпись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4T12:24:41.533" idx="6">
    <p:pos x="987" y="1578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4T12:25:47.827" idx="7">
    <p:pos x="1441" y="635"/>
    <p:text>1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02.375" idx="8">
    <p:pos x="3473" y="321"/>
    <p:text>2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20.846" idx="9">
    <p:pos x="4836" y="521"/>
    <p:text>3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43.004" idx="10">
    <p:pos x="6292" y="567"/>
    <p:text>4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46.988" idx="11">
    <p:pos x="1478" y="2713"/>
    <p:text>5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50.911" idx="12">
    <p:pos x="3360" y="2219"/>
    <p:text>6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53.161" idx="13">
    <p:pos x="4786" y="2667"/>
    <p:text>7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C04FF-87D3-4A5E-B15F-10675CBF19BD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1DE03-8522-4E66-85FD-C9BDFFFB6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25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6E77-2144-B53D-1425-52170F3D1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273DB-7C06-CA45-563B-1B65FD26D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66E4-7BB9-9472-5268-1BC86E45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938B-D1A1-F909-57D5-85899DAC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5754-EF37-77EC-2DD2-D76A1841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6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B01-BF71-C46D-E3B0-34FFFD40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6A0E9-112E-909C-1F82-EAD50C78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CB10-7648-CAB3-C681-A8BD8F4E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82CB-06F3-EA0D-77F2-C0D95243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A16B-1F48-F209-121F-14093055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58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219BC-7F69-303C-4D53-DAC9DA851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4463A-B25C-DCD3-14A4-2C6D2743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A06E-00A2-81E0-6C84-702FF58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BFD1-CF2D-DAD6-C7C2-93F58B16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124F-D5E9-6469-A325-346C46D7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52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45B4-39EE-B0C6-7B9C-C8ED28A4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D2DD-E3FB-5C8F-7FE1-38E56982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675A-F411-2D43-3801-B9E60289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C56A-9758-A812-824B-8A27EE04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9AD9-4CCF-4F6B-2535-D4AC1507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5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4CAA-2669-81FA-7951-14985A50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2F18-1984-34C2-D8E8-2D46DA319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B83D-2F36-C9C4-233F-11629DF2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5A134-8784-39D6-E409-BDB0CEA7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1A41-C8E4-25DD-100E-40E909B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43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5B44-C359-89FD-D755-3B790CA5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1353-E7B8-75CF-D362-B1659E65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37E44-6AD5-2F20-A511-9F28A8CE6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65FC1-ABE9-CC47-87C2-489F9E76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927F0-66A6-153A-D85A-D0069F45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A5B95-203E-6860-2FC5-DB0DB6DB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5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A44A-CEFC-AF2B-9493-2622ABB8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C5AE-12F2-465B-D1D9-E6E77908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E71EE-41C8-2A7C-672E-620B6D1B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6F75F-F3C5-187D-57A8-96DDFEA1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4999E-BEBA-044E-0F67-A46A781BA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D139C-CC8A-2A7A-4C98-20DDF521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BA628-0C5D-B5BB-FA02-FC736BA3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17729-F354-1BF5-326B-A5C60D70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6DF-21C0-6C42-21BE-BFEED5BB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5FBB0-8696-E1D6-F801-E3FFA58F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33451-9F2B-BC44-C9A0-E69454C1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3F668-AAB3-0E8B-0651-FC6939E4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08BB7-D1A7-EEF1-682D-03411268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52033-14F3-DCCD-0332-6C2A4F2F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457BF-A3C2-A0BE-5147-6541B079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858C-6FE7-6C98-4267-44BA842A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2EF8-E4FF-FCF2-08A5-0539378B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9A75D-F2BD-0389-F5F2-492EEDE75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3A95D-368B-DC24-7251-86F62EC3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3C045-84A2-723B-9AA7-B0AF78B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DEB64-00C2-63CF-2425-4A808700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89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37F8-B213-D8CC-B1BD-BAC84DB5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44B1F-882E-EE5E-C99F-71D9AE146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1963-5A94-D244-1D4E-EA197E201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FC389-3273-5F92-DEDC-09651EE8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7B30-837B-79BD-97E7-09A3D7AB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842BB-2B1C-D5C2-CC50-591586E5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86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F6DA8-2F93-F10F-EE4E-00C133A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7D0A1-3B77-A4F3-F80C-7E097E078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65065-3BA8-CB63-6E69-7457DA55F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634A-0167-97EB-9F31-D86329E8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A422-E310-1C85-1BB3-42068B508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3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comments" Target="../comments/comment3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70991-C035-5EBF-ECA7-1C5E28789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075"/>
            <a:ext cx="9144000" cy="329088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Задание 1</a:t>
            </a:r>
            <a:br>
              <a:rPr lang="ru-RU" b="1" dirty="0"/>
            </a:br>
            <a:r>
              <a:rPr lang="ru-RU" b="1" dirty="0"/>
              <a:t>1.Соберите изображение героя и </a:t>
            </a:r>
            <a:r>
              <a:rPr lang="ru-RU" b="1"/>
              <a:t>введите его имя</a:t>
            </a:r>
            <a:br>
              <a:rPr lang="ru-RU" dirty="0"/>
            </a:br>
            <a:r>
              <a:rPr lang="ru-RU" sz="2700" dirty="0">
                <a:solidFill>
                  <a:srgbClr val="FF0000"/>
                </a:solidFill>
              </a:rPr>
              <a:t>файл </a:t>
            </a:r>
            <a:r>
              <a:rPr lang="en-US" sz="2700" dirty="0" err="1">
                <a:solidFill>
                  <a:srgbClr val="FF0000"/>
                </a:solidFill>
              </a:rPr>
              <a:t>Pazl</a:t>
            </a:r>
            <a:r>
              <a:rPr lang="en-US" sz="2700" dirty="0">
                <a:solidFill>
                  <a:srgbClr val="FF0000"/>
                </a:solidFill>
              </a:rPr>
              <a:t> L</a:t>
            </a:r>
            <a:br>
              <a:rPr lang="ru-RU" sz="2700" dirty="0">
                <a:solidFill>
                  <a:srgbClr val="FF0000"/>
                </a:solidFill>
              </a:rPr>
            </a:br>
            <a:endParaRPr lang="ru-RU" sz="27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60B032-4BB2-4319-6F3E-68BA1D34A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92500"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2. Введите имя</a:t>
            </a:r>
          </a:p>
          <a:p>
            <a:r>
              <a:rPr lang="ru-RU" dirty="0"/>
              <a:t>Верный ответ: Лена/ Елена</a:t>
            </a:r>
          </a:p>
          <a:p>
            <a:r>
              <a:rPr lang="ru-RU" sz="4000" b="1" dirty="0"/>
              <a:t>3. Давайте поздравим нашу именинницу </a:t>
            </a:r>
          </a:p>
          <a:p>
            <a:r>
              <a:rPr lang="ru-RU" sz="4000" b="1" dirty="0"/>
              <a:t>с днём рождения!</a:t>
            </a:r>
          </a:p>
        </p:txBody>
      </p:sp>
    </p:spTree>
    <p:extLst>
      <p:ext uri="{BB962C8B-B14F-4D97-AF65-F5344CB8AC3E}">
        <p14:creationId xmlns:p14="http://schemas.microsoft.com/office/powerpoint/2010/main" val="350734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767A6-9FEB-84BA-EB93-5CC9FC5C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Блиц. Угадай песню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93EF2D-C47B-AF81-1480-6408C585AF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Верные ответы: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Выйду ночью в поле с конём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Ой цветет калина в поле у ручья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Изгиб гитары жёлтой ты обнимаешь нежно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2CA764-524D-C4C7-0AE2-9A416CF9C2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2395" y="2074700"/>
            <a:ext cx="3539434" cy="9045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E531F8-2008-9DA9-5979-89D6B896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6093"/>
            <a:ext cx="4155567" cy="12004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0C896C-6921-A990-ABF9-A061128FD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95" y="4733461"/>
            <a:ext cx="3663890" cy="10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4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4D441-6D35-3E17-B1CA-17178F85C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>
                <a:solidFill>
                  <a:srgbClr val="00B050"/>
                </a:solidFill>
              </a:rPr>
              <a:t>Задание 6</a:t>
            </a:r>
            <a:br>
              <a:rPr lang="ru-RU" dirty="0"/>
            </a:br>
            <a:r>
              <a:rPr lang="ru-RU" dirty="0"/>
              <a:t>1. Помогите расстроенному хозяину, потерявшего своего питомца в большой комнате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BFD356-747F-C90E-60C3-B936648E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2. Где прячется питомец?</a:t>
            </a:r>
          </a:p>
          <a:p>
            <a:r>
              <a:rPr lang="ru-RU" dirty="0">
                <a:solidFill>
                  <a:srgbClr val="FF0000"/>
                </a:solidFill>
              </a:rPr>
              <a:t>Файл </a:t>
            </a:r>
            <a:r>
              <a:rPr lang="en-US" dirty="0">
                <a:solidFill>
                  <a:srgbClr val="FF0000"/>
                </a:solidFill>
              </a:rPr>
              <a:t>Dog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Введите питомца:</a:t>
            </a:r>
          </a:p>
          <a:p>
            <a:r>
              <a:rPr lang="ru-RU" dirty="0"/>
              <a:t>Верный ответ: собака</a:t>
            </a:r>
          </a:p>
        </p:txBody>
      </p:sp>
    </p:spTree>
    <p:extLst>
      <p:ext uri="{BB962C8B-B14F-4D97-AF65-F5344CB8AC3E}">
        <p14:creationId xmlns:p14="http://schemas.microsoft.com/office/powerpoint/2010/main" val="169186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AF9BB0-88FA-4556-BE4D-F4490AFA9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5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3607C-E50F-DF94-67CB-EA5B5612E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Задание 7</a:t>
            </a:r>
            <a:br>
              <a:rPr lang="ru-RU" dirty="0"/>
            </a:br>
            <a:r>
              <a:rPr lang="ru-RU" dirty="0"/>
              <a:t>Пусть ответит Саша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63FEC9-5C45-A7E3-143A-930E02E71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Видео </a:t>
            </a:r>
            <a:r>
              <a:rPr lang="en-US" dirty="0">
                <a:solidFill>
                  <a:srgbClr val="FF0000"/>
                </a:solidFill>
              </a:rPr>
              <a:t>Boy</a:t>
            </a:r>
          </a:p>
          <a:p>
            <a:r>
              <a:rPr lang="ru-RU" dirty="0">
                <a:solidFill>
                  <a:srgbClr val="002060"/>
                </a:solidFill>
              </a:rPr>
              <a:t>Что ответил малыш?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ru-RU" dirty="0"/>
              <a:t>Верный ответ: в левом</a:t>
            </a:r>
          </a:p>
        </p:txBody>
      </p:sp>
    </p:spTree>
    <p:extLst>
      <p:ext uri="{BB962C8B-B14F-4D97-AF65-F5344CB8AC3E}">
        <p14:creationId xmlns:p14="http://schemas.microsoft.com/office/powerpoint/2010/main" val="184821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E5D28-4504-DD5D-2B15-0438CBDB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Задание </a:t>
            </a:r>
            <a:br>
              <a:rPr lang="ru-RU" dirty="0">
                <a:solidFill>
                  <a:srgbClr val="00B050"/>
                </a:solidFill>
              </a:rPr>
            </a:br>
            <a:r>
              <a:rPr lang="ru-RU" dirty="0"/>
              <a:t>1.Кто поёт?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87DC10-8234-C510-1353-03CD4A67D2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ru-RU" dirty="0">
                <a:solidFill>
                  <a:srgbClr val="002060"/>
                </a:solidFill>
              </a:rPr>
              <a:t>Видео </a:t>
            </a:r>
            <a:r>
              <a:rPr lang="en-US" dirty="0">
                <a:solidFill>
                  <a:srgbClr val="002060"/>
                </a:solidFill>
              </a:rPr>
              <a:t>Who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ru-RU" dirty="0"/>
              <a:t>Верный ответ: Ляпис</a:t>
            </a:r>
          </a:p>
          <a:p>
            <a:r>
              <a:rPr lang="ru-RU"/>
              <a:t>2. 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1CAEDC-1C82-56EB-2471-91CA30CCD9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93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14BC1-425E-858F-9F79-CC6E3B85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57008"/>
            <a:ext cx="10515600" cy="18049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Задание 2</a:t>
            </a:r>
            <a:br>
              <a:rPr lang="ru-RU" dirty="0"/>
            </a:br>
            <a:r>
              <a:rPr lang="ru-RU" dirty="0"/>
              <a:t>1.</a:t>
            </a:r>
            <a:r>
              <a:rPr lang="ru-RU" sz="3600" b="1" dirty="0"/>
              <a:t>Лена любит готовить и у неё это Отлично получается</a:t>
            </a:r>
            <a:br>
              <a:rPr lang="ru-RU" sz="3600" dirty="0"/>
            </a:br>
            <a:r>
              <a:rPr lang="ru-RU" sz="3600" dirty="0"/>
              <a:t>2. </a:t>
            </a:r>
            <a:r>
              <a:rPr lang="ru-RU" sz="3600" b="1" dirty="0"/>
              <a:t>Угадайте Ленин любимый рецепт торта</a:t>
            </a:r>
            <a:br>
              <a:rPr lang="ru-RU" b="1" dirty="0"/>
            </a:br>
            <a:r>
              <a:rPr lang="ru-RU" sz="2200" dirty="0">
                <a:solidFill>
                  <a:srgbClr val="FF0000"/>
                </a:solidFill>
              </a:rPr>
              <a:t>файл  </a:t>
            </a:r>
            <a:r>
              <a:rPr lang="en-US" sz="2200" dirty="0">
                <a:solidFill>
                  <a:srgbClr val="FF0000"/>
                </a:solidFill>
              </a:rPr>
              <a:t>Tort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B1B280-B617-2B25-9C47-98690717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61965"/>
            <a:ext cx="5157787" cy="46430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3. Всё расскажем! Всё покажем!</a:t>
            </a:r>
          </a:p>
          <a:p>
            <a:pPr marL="0" indent="0">
              <a:buNone/>
            </a:pPr>
            <a:r>
              <a:rPr lang="ru-RU" dirty="0"/>
              <a:t>И про тортик наш расскажем!</a:t>
            </a:r>
          </a:p>
          <a:p>
            <a:pPr marL="0" indent="0">
              <a:buNone/>
            </a:pPr>
            <a:r>
              <a:rPr lang="ru-RU" dirty="0"/>
              <a:t>Вот берем муку, яйцо,</a:t>
            </a:r>
          </a:p>
          <a:p>
            <a:pPr marL="0" indent="0">
              <a:buNone/>
            </a:pPr>
            <a:r>
              <a:rPr lang="ru-RU" dirty="0"/>
              <a:t>Сахар, формочку- кольцо.</a:t>
            </a:r>
          </a:p>
          <a:p>
            <a:pPr marL="0" indent="0">
              <a:buNone/>
            </a:pPr>
            <a:r>
              <a:rPr lang="ru-RU" dirty="0"/>
              <a:t>И сметанку нужно нам,</a:t>
            </a:r>
          </a:p>
          <a:p>
            <a:pPr marL="0" indent="0">
              <a:buNone/>
            </a:pPr>
            <a:r>
              <a:rPr lang="ru-RU" dirty="0"/>
              <a:t>Чтобы торт очаровал.</a:t>
            </a:r>
          </a:p>
          <a:p>
            <a:pPr marL="0" indent="0">
              <a:buNone/>
            </a:pPr>
            <a:r>
              <a:rPr lang="ru-RU" dirty="0"/>
              <a:t>В печь кладем минут на двадцать</a:t>
            </a:r>
          </a:p>
          <a:p>
            <a:pPr marL="0" indent="0">
              <a:buNone/>
            </a:pPr>
            <a:r>
              <a:rPr lang="ru-RU" dirty="0"/>
              <a:t>Получаем коржик гладкий!</a:t>
            </a:r>
          </a:p>
          <a:p>
            <a:pPr marL="0" indent="0">
              <a:buNone/>
            </a:pPr>
            <a:r>
              <a:rPr lang="ru-RU" dirty="0"/>
              <a:t>Крем готовим из сгущенки</a:t>
            </a:r>
          </a:p>
          <a:p>
            <a:pPr marL="0" indent="0">
              <a:buNone/>
            </a:pPr>
            <a:r>
              <a:rPr lang="ru-RU" dirty="0"/>
              <a:t>Мажем ломти тонко-тонко</a:t>
            </a:r>
          </a:p>
          <a:p>
            <a:pPr marL="0" indent="0">
              <a:buNone/>
            </a:pPr>
            <a:r>
              <a:rPr lang="ru-RU" dirty="0"/>
              <a:t>Вот малинка, апельсин,</a:t>
            </a:r>
          </a:p>
          <a:p>
            <a:pPr marL="0" indent="0">
              <a:buNone/>
            </a:pPr>
            <a:r>
              <a:rPr lang="ru-RU" dirty="0"/>
              <a:t>Но и он здесь не один</a:t>
            </a:r>
          </a:p>
          <a:p>
            <a:pPr marL="0" indent="0">
              <a:buNone/>
            </a:pPr>
            <a:r>
              <a:rPr lang="ru-RU" dirty="0"/>
              <a:t>Шоколад вот под рукой</a:t>
            </a:r>
          </a:p>
          <a:p>
            <a:pPr marL="0" indent="0">
              <a:buNone/>
            </a:pPr>
            <a:r>
              <a:rPr lang="ru-RU" dirty="0"/>
              <a:t>Получился цвет другой</a:t>
            </a:r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0DB4D1-4785-27C9-EB64-F2055BAF7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0943"/>
            <a:ext cx="5183188" cy="4563123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3. Подсказка:</a:t>
            </a:r>
          </a:p>
          <a:p>
            <a:r>
              <a:rPr lang="ru-RU" dirty="0"/>
              <a:t>Строка-слово-буква</a:t>
            </a:r>
          </a:p>
          <a:p>
            <a:r>
              <a:rPr lang="ru-RU" dirty="0"/>
              <a:t>11-2-5</a:t>
            </a:r>
          </a:p>
          <a:p>
            <a:r>
              <a:rPr lang="ru-RU" dirty="0"/>
              <a:t>2-5-2</a:t>
            </a:r>
          </a:p>
          <a:p>
            <a:r>
              <a:rPr lang="ru-RU" dirty="0"/>
              <a:t>7-2-1</a:t>
            </a:r>
          </a:p>
          <a:p>
            <a:r>
              <a:rPr lang="ru-RU" dirty="0"/>
              <a:t>3-4-4</a:t>
            </a:r>
          </a:p>
          <a:p>
            <a:r>
              <a:rPr lang="ru-RU" dirty="0"/>
              <a:t>8-1-3</a:t>
            </a:r>
          </a:p>
          <a:p>
            <a:r>
              <a:rPr lang="ru-RU" dirty="0"/>
              <a:t>5-2-3</a:t>
            </a:r>
          </a:p>
          <a:p>
            <a:r>
              <a:rPr lang="ru-RU" dirty="0"/>
              <a:t>2-3-2</a:t>
            </a:r>
          </a:p>
          <a:p>
            <a:r>
              <a:rPr lang="ru-RU" dirty="0"/>
              <a:t>12-1-1</a:t>
            </a:r>
          </a:p>
          <a:p>
            <a:endParaRPr lang="ru-RU" dirty="0"/>
          </a:p>
          <a:p>
            <a:r>
              <a:rPr lang="ru-RU" dirty="0">
                <a:solidFill>
                  <a:srgbClr val="002060"/>
                </a:solidFill>
              </a:rPr>
              <a:t>4. Введите название торта</a:t>
            </a:r>
          </a:p>
          <a:p>
            <a:r>
              <a:rPr lang="ru-RU" dirty="0"/>
              <a:t>Верное слово: наполеон</a:t>
            </a:r>
          </a:p>
          <a:p>
            <a:r>
              <a:rPr lang="ru-RU" dirty="0"/>
              <a:t>5. </a:t>
            </a:r>
            <a:r>
              <a:rPr lang="ru-RU" b="1" dirty="0"/>
              <a:t>ДАВАЙТЕ ВЫПЬЕМ ЗА ВОЛШЕБНИЦУ КУХНИ!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25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CE3B3421-46B4-34EC-39A8-6B92A4B17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235" y="199749"/>
            <a:ext cx="5157787" cy="936593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</a:rPr>
              <a:t>Соберите слово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F665F5-9BEF-5F74-208F-BC1AF2BE2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602" y="985421"/>
            <a:ext cx="5681709" cy="567283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Всё расскажем! Всё покажем!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И про тортик наш расскажем!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Вот берем муку, яйцо,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Сахар, формочку- кольцо.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И сметанку нужно нам,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Чтобы торт очаровал.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В печь кладем минут на двадцать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Получаем коржик гладкий!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Крем готовим из сгущенки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Мажем ломти тонко-тонко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Вот малинка, апельсин,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Но и он здесь не один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Шоколад вот под рукой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Получился цвет другой!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39AFA0-F92D-A918-33B1-8F0C8AD81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8677" y="199749"/>
            <a:ext cx="5157787" cy="2072934"/>
          </a:xfrm>
        </p:spPr>
        <p:txBody>
          <a:bodyPr anchor="b">
            <a:norm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</a:rPr>
              <a:t>Подсказка:</a:t>
            </a:r>
          </a:p>
          <a:p>
            <a:pPr algn="ctr"/>
            <a:r>
              <a:rPr lang="ru-RU" sz="3200" b="0" dirty="0"/>
              <a:t>Строка-слово-буква</a:t>
            </a:r>
          </a:p>
          <a:p>
            <a:pPr algn="ctr"/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A3DDD25-F21D-3E47-A978-3CF990613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15200" y="1651247"/>
            <a:ext cx="4040188" cy="4538416"/>
          </a:xfrm>
        </p:spPr>
        <p:txBody>
          <a:bodyPr anchor="ctr">
            <a:normAutofit fontScale="92500" lnSpcReduction="10000"/>
          </a:bodyPr>
          <a:lstStyle/>
          <a:p>
            <a:pPr algn="ctr"/>
            <a:r>
              <a:rPr lang="ru-RU" sz="3000" dirty="0"/>
              <a:t>11-2-5</a:t>
            </a:r>
          </a:p>
          <a:p>
            <a:pPr algn="ctr"/>
            <a:r>
              <a:rPr lang="ru-RU" sz="3000" dirty="0"/>
              <a:t>2-5-2</a:t>
            </a:r>
          </a:p>
          <a:p>
            <a:pPr algn="ctr"/>
            <a:r>
              <a:rPr lang="ru-RU" sz="3000" dirty="0"/>
              <a:t>7-2-1</a:t>
            </a:r>
          </a:p>
          <a:p>
            <a:pPr algn="ctr"/>
            <a:r>
              <a:rPr lang="ru-RU" sz="3000" dirty="0"/>
              <a:t>3-4-4</a:t>
            </a:r>
          </a:p>
          <a:p>
            <a:pPr algn="ctr"/>
            <a:r>
              <a:rPr lang="ru-RU" sz="3000" dirty="0"/>
              <a:t>8-1-3</a:t>
            </a:r>
          </a:p>
          <a:p>
            <a:pPr algn="ctr"/>
            <a:r>
              <a:rPr lang="ru-RU" sz="3000" dirty="0"/>
              <a:t>5-2-3</a:t>
            </a:r>
          </a:p>
          <a:p>
            <a:pPr algn="ctr"/>
            <a:r>
              <a:rPr lang="ru-RU" sz="3000" dirty="0"/>
              <a:t>2-3-2</a:t>
            </a:r>
          </a:p>
          <a:p>
            <a:pPr algn="ctr"/>
            <a:r>
              <a:rPr lang="ru-RU" sz="3000" dirty="0"/>
              <a:t>12-1-1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96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8ACFF-45E7-D84F-A7A8-28D43511C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>
                <a:solidFill>
                  <a:srgbClr val="00B050"/>
                </a:solidFill>
              </a:rPr>
              <a:t>Задание 4</a:t>
            </a:r>
            <a:br>
              <a:rPr lang="ru-RU" dirty="0"/>
            </a:br>
            <a:r>
              <a:rPr lang="ru-RU" sz="4000" dirty="0"/>
              <a:t>1.Собери слово по желанию Охотника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3AFDD5-0E5C-1E57-39F5-0B1435BEA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фото</a:t>
            </a:r>
            <a:r>
              <a:rPr lang="en-US" dirty="0">
                <a:solidFill>
                  <a:srgbClr val="FF0000"/>
                </a:solidFill>
              </a:rPr>
              <a:t>- Ox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Введите слово: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ru-RU" dirty="0"/>
              <a:t>Верный ответ : подарок</a:t>
            </a:r>
          </a:p>
        </p:txBody>
      </p:sp>
    </p:spTree>
    <p:extLst>
      <p:ext uri="{BB962C8B-B14F-4D97-AF65-F5344CB8AC3E}">
        <p14:creationId xmlns:p14="http://schemas.microsoft.com/office/powerpoint/2010/main" val="67913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6637F-21E0-21AB-7985-2335BE95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042"/>
          </a:xfrm>
          <a:noFill/>
        </p:spPr>
        <p:txBody>
          <a:bodyPr>
            <a:noAutofit/>
          </a:bodyPr>
          <a:lstStyle/>
          <a:p>
            <a:pPr algn="ctr"/>
            <a:br>
              <a:rPr lang="ru-RU" sz="1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МБЕ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</a:t>
            </a:r>
            <a:b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ЛН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b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ЖТУ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ЦХ</a:t>
            </a:r>
            <a:br>
              <a:rPr lang="ru-RU" sz="12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120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71A62-04AD-EE39-B757-424EBF29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Задание 4</a:t>
            </a:r>
            <a:br>
              <a:rPr lang="ru-RU" dirty="0"/>
            </a:br>
            <a:r>
              <a:rPr lang="ru-RU" dirty="0"/>
              <a:t>1.</a:t>
            </a:r>
            <a:r>
              <a:rPr lang="ru-RU" sz="3600" b="1" dirty="0"/>
              <a:t>У Лены- как профессионала очень много необычных предметов</a:t>
            </a:r>
            <a:r>
              <a:rPr lang="ru-RU" b="1" dirty="0"/>
              <a:t>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452AAB-16EA-29DE-2000-F95C8CC5B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dirty="0"/>
              <a:t>2. </a:t>
            </a:r>
            <a:r>
              <a:rPr lang="ru-RU" dirty="0">
                <a:solidFill>
                  <a:srgbClr val="002060"/>
                </a:solidFill>
              </a:rPr>
              <a:t>Подбери названия к картинкам</a:t>
            </a:r>
          </a:p>
          <a:p>
            <a:pPr algn="ctr"/>
            <a:r>
              <a:rPr lang="ru-RU" sz="1600" dirty="0">
                <a:solidFill>
                  <a:srgbClr val="C00000"/>
                </a:solidFill>
              </a:rPr>
              <a:t>Файл </a:t>
            </a:r>
            <a:r>
              <a:rPr lang="en-US" sz="1600" dirty="0">
                <a:solidFill>
                  <a:srgbClr val="C00000"/>
                </a:solidFill>
              </a:rPr>
              <a:t>Pic</a:t>
            </a:r>
            <a:r>
              <a:rPr lang="ru-RU" sz="1600" dirty="0">
                <a:solidFill>
                  <a:srgbClr val="C00000"/>
                </a:solidFill>
              </a:rPr>
              <a:t>+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ru-RU" sz="1600" dirty="0">
                <a:solidFill>
                  <a:srgbClr val="C00000"/>
                </a:solidFill>
              </a:rPr>
              <a:t>Файл </a:t>
            </a:r>
            <a:r>
              <a:rPr lang="en-US" sz="1600" dirty="0">
                <a:solidFill>
                  <a:srgbClr val="C00000"/>
                </a:solidFill>
              </a:rPr>
              <a:t>Name</a:t>
            </a:r>
            <a:endParaRPr lang="ru-RU" sz="1600" dirty="0">
              <a:solidFill>
                <a:srgbClr val="C00000"/>
              </a:soli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C2ED9D0-45C5-4700-6397-88C3DFD656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496" y="2505075"/>
            <a:ext cx="1030420" cy="1369349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08A915E8-B3B6-372B-F0A0-015345E9D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dirty="0"/>
              <a:t>3. </a:t>
            </a:r>
            <a:r>
              <a:rPr lang="ru-RU" dirty="0">
                <a:solidFill>
                  <a:srgbClr val="002060"/>
                </a:solidFill>
              </a:rPr>
              <a:t>Запиши соответствия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31E576-7C92-F851-C04A-2ED6FD711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72026" y="2505075"/>
            <a:ext cx="4383361" cy="3684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1. Палаццо</a:t>
            </a:r>
          </a:p>
          <a:p>
            <a:pPr marL="0" indent="0">
              <a:buNone/>
            </a:pPr>
            <a:r>
              <a:rPr lang="ru-RU" dirty="0"/>
              <a:t>2. </a:t>
            </a:r>
            <a:r>
              <a:rPr lang="ru-RU" dirty="0" err="1"/>
              <a:t>Лонгслив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3. </a:t>
            </a:r>
            <a:r>
              <a:rPr lang="ru-RU" dirty="0" err="1"/>
              <a:t>Честерфильд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4. Плиссе</a:t>
            </a:r>
          </a:p>
          <a:p>
            <a:pPr marL="0" indent="0">
              <a:buNone/>
            </a:pPr>
            <a:r>
              <a:rPr lang="ru-RU" dirty="0"/>
              <a:t>5.Чиносы</a:t>
            </a:r>
          </a:p>
          <a:p>
            <a:pPr marL="0" indent="0">
              <a:buNone/>
            </a:pPr>
            <a:r>
              <a:rPr lang="ru-RU" dirty="0"/>
              <a:t>6.Свитшот</a:t>
            </a:r>
          </a:p>
          <a:p>
            <a:pPr marL="0" indent="0">
              <a:buNone/>
            </a:pPr>
            <a:r>
              <a:rPr lang="ru-RU" dirty="0"/>
              <a:t>7.Бомбер</a:t>
            </a:r>
          </a:p>
          <a:p>
            <a:pPr marL="0" indent="0">
              <a:buNone/>
            </a:pPr>
            <a:r>
              <a:rPr lang="ru-RU" dirty="0"/>
              <a:t>Верные ответы:</a:t>
            </a:r>
          </a:p>
          <a:p>
            <a:pPr marL="0" indent="0">
              <a:buNone/>
            </a:pPr>
            <a:r>
              <a:rPr lang="ru-RU" dirty="0"/>
              <a:t>1-3, 2-5,3-6,4-7,5-1,6-2,7-4</a:t>
            </a:r>
          </a:p>
          <a:p>
            <a:pPr marL="0" indent="0">
              <a:buNone/>
            </a:pPr>
            <a:r>
              <a:rPr lang="ru-RU" dirty="0"/>
              <a:t>Давайте поднимем бокалы за профессионализм именинницы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EE93BE-0DE8-AAE9-1F49-377A593FD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44" y="4468952"/>
            <a:ext cx="1030421" cy="10349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E0C226-E78E-B466-E812-8B432C4DF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917" y="2379591"/>
            <a:ext cx="1224326" cy="192689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8B661CE-9E37-0163-8D25-0C5F1BB32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642921" y="4376926"/>
            <a:ext cx="994194" cy="194608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BB8E20-91C0-A2BA-E4F6-DE87A56ED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9167" y="2379591"/>
            <a:ext cx="1139028" cy="151633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A9E442B-F95B-22CE-01E5-8AE318D5A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4849" y="2656576"/>
            <a:ext cx="1540977" cy="34407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B257272-7511-19D8-C165-F12D1A997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1862" y="4104876"/>
            <a:ext cx="1255762" cy="22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0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7">
            <a:extLst>
              <a:ext uri="{FF2B5EF4-FFF2-40B4-BE49-F238E27FC236}">
                <a16:creationId xmlns:a16="http://schemas.microsoft.com/office/drawing/2014/main" id="{7C0A4758-B370-6F1A-4663-DC0CF9FB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6" y="541098"/>
            <a:ext cx="1971454" cy="256608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E3C7FA-2734-A3E6-31C0-B12A02635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8" y="133350"/>
            <a:ext cx="2960942" cy="29738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27AE23-BFDB-7207-DD56-5DC9FFB1D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37" y="3305175"/>
            <a:ext cx="2257425" cy="35528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87EF3E-3B2D-2E10-8081-D003D95EA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284" y="541099"/>
            <a:ext cx="1912029" cy="337689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034FFE-2997-A781-A129-AC34F22F4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8350" y="3429000"/>
            <a:ext cx="2337230" cy="31114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063B56-ACCF-05A7-C7B0-7861A9F2F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8174" y="412626"/>
            <a:ext cx="2238375" cy="43815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D0CDED0-D3C2-2218-C8D9-A1F1FAED3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4078" y="4053766"/>
            <a:ext cx="1591235" cy="28042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EC5325-46AB-9193-D96D-0F0A2C7C3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7636" y="548796"/>
            <a:ext cx="438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618F1F-8D77-1E6F-6D02-F72EF9478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4953000" cy="570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>
                <a:latin typeface="Comic Sans MS" panose="030F0702030302020204" pitchFamily="66" charset="0"/>
              </a:rPr>
              <a:t>1. </a:t>
            </a:r>
            <a:r>
              <a:rPr lang="ru-RU" sz="4400" dirty="0">
                <a:latin typeface="Comic Sans MS" panose="030F0702030302020204" pitchFamily="66" charset="0"/>
              </a:rPr>
              <a:t>Палаццо</a:t>
            </a: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2. </a:t>
            </a:r>
            <a:r>
              <a:rPr lang="ru-RU" sz="4400" dirty="0" err="1">
                <a:latin typeface="Comic Sans MS" panose="030F0702030302020204" pitchFamily="66" charset="0"/>
              </a:rPr>
              <a:t>Лонгслив</a:t>
            </a:r>
            <a:endParaRPr lang="ru-RU" sz="4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3. </a:t>
            </a:r>
            <a:r>
              <a:rPr lang="ru-RU" sz="4400" dirty="0" err="1">
                <a:latin typeface="Comic Sans MS" panose="030F0702030302020204" pitchFamily="66" charset="0"/>
              </a:rPr>
              <a:t>Честерфильд</a:t>
            </a:r>
            <a:endParaRPr lang="ru-RU" sz="4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4. Плиссе</a:t>
            </a: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5. </a:t>
            </a:r>
            <a:r>
              <a:rPr lang="ru-RU" sz="4400" dirty="0" err="1">
                <a:latin typeface="Comic Sans MS" panose="030F0702030302020204" pitchFamily="66" charset="0"/>
              </a:rPr>
              <a:t>Чиносы</a:t>
            </a:r>
            <a:endParaRPr lang="ru-RU" sz="4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6. </a:t>
            </a:r>
            <a:r>
              <a:rPr lang="ru-RU" sz="4400" dirty="0" err="1">
                <a:latin typeface="Comic Sans MS" panose="030F0702030302020204" pitchFamily="66" charset="0"/>
              </a:rPr>
              <a:t>Свитшот</a:t>
            </a:r>
            <a:endParaRPr lang="ru-RU" sz="4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7. Бомбер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87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7E327-0B3E-1896-4485-1E61CFA9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Задание 5</a:t>
            </a:r>
            <a:br>
              <a:rPr lang="ru-RU" dirty="0"/>
            </a:br>
            <a:r>
              <a:rPr lang="ru-RU" dirty="0"/>
              <a:t>1. Ну и какое же застолье без песен?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92099-7D44-5CAC-84FF-7D0921D95C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2. Блиц. Угадай песню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416C13-00FB-3C26-35DE-49A9B3332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картинка 1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</a:rPr>
              <a:t>Введите название песни:</a:t>
            </a:r>
          </a:p>
          <a:p>
            <a:pPr marL="0" indent="0">
              <a:buNone/>
            </a:pPr>
            <a:r>
              <a:rPr lang="ru-RU" dirty="0"/>
              <a:t>Верный ответ: Выйду ночью в поле с конём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картинка 2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</a:rPr>
              <a:t>Введите название песни:</a:t>
            </a:r>
          </a:p>
          <a:p>
            <a:pPr marL="0" indent="0">
              <a:buNone/>
            </a:pPr>
            <a:r>
              <a:rPr lang="ru-RU" dirty="0"/>
              <a:t>Верный </a:t>
            </a:r>
            <a:r>
              <a:rPr lang="ru-RU" dirty="0" err="1"/>
              <a:t>ответ:Ой</a:t>
            </a:r>
            <a:r>
              <a:rPr lang="ru-RU" dirty="0"/>
              <a:t> цветет калина в поле у ручья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картинка 3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</a:rPr>
              <a:t>Введите название песни:</a:t>
            </a:r>
          </a:p>
          <a:p>
            <a:pPr marL="0" indent="0">
              <a:buNone/>
            </a:pPr>
            <a:r>
              <a:rPr lang="ru-RU" dirty="0"/>
              <a:t>Верный ответ: Изгиб гитары жёлтой ты обнимаешь нежно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D57425-022E-0BC0-E8AB-3D0CC9B7A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95" y="2459497"/>
            <a:ext cx="3539434" cy="9045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40BD44-329B-660B-2AB9-BC0EB5932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95" y="3551926"/>
            <a:ext cx="4155567" cy="12004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312D6D-50FB-62E6-297F-5B52E34AE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95" y="4887360"/>
            <a:ext cx="3663890" cy="10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7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507</Words>
  <Application>Microsoft Office PowerPoint</Application>
  <PresentationFormat>Широкоэкранный</PresentationFormat>
  <Paragraphs>119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Comic Sans MS</vt:lpstr>
      <vt:lpstr>Office Theme</vt:lpstr>
      <vt:lpstr>Задание 1 1.Соберите изображение героя и введите его имя файл Pazl L </vt:lpstr>
      <vt:lpstr>Задание 2 1.Лена любит готовить и у неё это Отлично получается 2. Угадайте Ленин любимый рецепт торта файл  Tort</vt:lpstr>
      <vt:lpstr>Презентация PowerPoint</vt:lpstr>
      <vt:lpstr>Задание 4 1.Собери слово по желанию Охотника</vt:lpstr>
      <vt:lpstr> ГОМБЕАСФ ЗДИОЛНП РЖТУКЦХ </vt:lpstr>
      <vt:lpstr>Задание 4 1.У Лены- как профессионала очень много необычных предметов.</vt:lpstr>
      <vt:lpstr>Презентация PowerPoint</vt:lpstr>
      <vt:lpstr>Презентация PowerPoint</vt:lpstr>
      <vt:lpstr>Задание 5 1. Ну и какое же застолье без песен?</vt:lpstr>
      <vt:lpstr>Блиц. Угадай песню</vt:lpstr>
      <vt:lpstr>Задание 6 1. Помогите расстроенному хозяину, потерявшего своего питомца в большой комнате</vt:lpstr>
      <vt:lpstr>Презентация PowerPoint</vt:lpstr>
      <vt:lpstr>Задание 7 Пусть ответит Саша</vt:lpstr>
      <vt:lpstr>Задание  1.Кто поёт?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Маруся</dc:creator>
  <cp:lastModifiedBy>Маруся</cp:lastModifiedBy>
  <cp:revision>32</cp:revision>
  <dcterms:created xsi:type="dcterms:W3CDTF">2024-03-17T10:01:23Z</dcterms:created>
  <dcterms:modified xsi:type="dcterms:W3CDTF">2024-03-24T15:42:20Z</dcterms:modified>
</cp:coreProperties>
</file>