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03" r:id="rId3"/>
    <p:sldId id="295" r:id="rId4"/>
    <p:sldId id="297" r:id="rId5"/>
    <p:sldId id="285" r:id="rId6"/>
    <p:sldId id="277" r:id="rId7"/>
    <p:sldId id="279" r:id="rId8"/>
    <p:sldId id="265" r:id="rId9"/>
    <p:sldId id="305" r:id="rId10"/>
    <p:sldId id="282" r:id="rId11"/>
    <p:sldId id="276" r:id="rId12"/>
    <p:sldId id="272" r:id="rId13"/>
    <p:sldId id="270" r:id="rId14"/>
    <p:sldId id="269" r:id="rId15"/>
    <p:sldId id="274" r:id="rId16"/>
    <p:sldId id="273" r:id="rId17"/>
    <p:sldId id="268" r:id="rId18"/>
    <p:sldId id="271" r:id="rId19"/>
    <p:sldId id="281" r:id="rId20"/>
    <p:sldId id="290" r:id="rId21"/>
    <p:sldId id="307" r:id="rId22"/>
    <p:sldId id="306" r:id="rId23"/>
    <p:sldId id="286" r:id="rId24"/>
    <p:sldId id="287" r:id="rId25"/>
    <p:sldId id="308" r:id="rId26"/>
    <p:sldId id="283" r:id="rId27"/>
    <p:sldId id="288" r:id="rId28"/>
    <p:sldId id="289" r:id="rId29"/>
    <p:sldId id="301" r:id="rId30"/>
    <p:sldId id="300" r:id="rId31"/>
    <p:sldId id="302" r:id="rId32"/>
    <p:sldId id="291" r:id="rId33"/>
    <p:sldId id="294" r:id="rId34"/>
    <p:sldId id="293" r:id="rId35"/>
    <p:sldId id="259" r:id="rId36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124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2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1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1" indent="0" algn="ctr">
              <a:buNone/>
              <a:defRPr sz="1050"/>
            </a:lvl2pPr>
            <a:lvl3pPr marL="480062" indent="0" algn="ctr">
              <a:buNone/>
              <a:defRPr sz="945"/>
            </a:lvl3pPr>
            <a:lvl4pPr marL="720093" indent="0" algn="ctr">
              <a:buNone/>
              <a:defRPr sz="840"/>
            </a:lvl4pPr>
            <a:lvl5pPr marL="960124" indent="0" algn="ctr">
              <a:buNone/>
              <a:defRPr sz="840"/>
            </a:lvl5pPr>
            <a:lvl6pPr marL="1200155" indent="0" algn="ctr">
              <a:buNone/>
              <a:defRPr sz="840"/>
            </a:lvl6pPr>
            <a:lvl7pPr marL="1440186" indent="0" algn="ctr">
              <a:buNone/>
              <a:defRPr sz="840"/>
            </a:lvl7pPr>
            <a:lvl8pPr marL="1680217" indent="0" algn="ctr">
              <a:buNone/>
              <a:defRPr sz="840"/>
            </a:lvl8pPr>
            <a:lvl9pPr marL="1920247" indent="0" algn="ctr">
              <a:buNone/>
              <a:defRPr sz="84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33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56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2" cy="30512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8" y="191691"/>
            <a:ext cx="3426053" cy="305121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4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87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4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3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4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5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6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7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7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7" y="958453"/>
            <a:ext cx="2295287" cy="22844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47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2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1" indent="0">
              <a:buNone/>
              <a:defRPr sz="1050" b="1"/>
            </a:lvl2pPr>
            <a:lvl3pPr marL="480062" indent="0">
              <a:buNone/>
              <a:defRPr sz="945" b="1"/>
            </a:lvl3pPr>
            <a:lvl4pPr marL="720093" indent="0">
              <a:buNone/>
              <a:defRPr sz="840" b="1"/>
            </a:lvl4pPr>
            <a:lvl5pPr marL="960124" indent="0">
              <a:buNone/>
              <a:defRPr sz="840" b="1"/>
            </a:lvl5pPr>
            <a:lvl6pPr marL="1200155" indent="0">
              <a:buNone/>
              <a:defRPr sz="840" b="1"/>
            </a:lvl6pPr>
            <a:lvl7pPr marL="1440186" indent="0">
              <a:buNone/>
              <a:defRPr sz="840" b="1"/>
            </a:lvl7pPr>
            <a:lvl8pPr marL="1680217" indent="0">
              <a:buNone/>
              <a:defRPr sz="840" b="1"/>
            </a:lvl8pPr>
            <a:lvl9pPr marL="1920247" indent="0">
              <a:buNone/>
              <a:defRPr sz="84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2" y="1315165"/>
            <a:ext cx="2284738" cy="193440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3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1" indent="0">
              <a:buNone/>
              <a:defRPr sz="1050" b="1"/>
            </a:lvl2pPr>
            <a:lvl3pPr marL="480062" indent="0">
              <a:buNone/>
              <a:defRPr sz="945" b="1"/>
            </a:lvl3pPr>
            <a:lvl4pPr marL="720093" indent="0">
              <a:buNone/>
              <a:defRPr sz="840" b="1"/>
            </a:lvl4pPr>
            <a:lvl5pPr marL="960124" indent="0">
              <a:buNone/>
              <a:defRPr sz="840" b="1"/>
            </a:lvl5pPr>
            <a:lvl6pPr marL="1200155" indent="0">
              <a:buNone/>
              <a:defRPr sz="840" b="1"/>
            </a:lvl6pPr>
            <a:lvl7pPr marL="1440186" indent="0">
              <a:buNone/>
              <a:defRPr sz="840" b="1"/>
            </a:lvl7pPr>
            <a:lvl8pPr marL="1680217" indent="0">
              <a:buNone/>
              <a:defRPr sz="840" b="1"/>
            </a:lvl8pPr>
            <a:lvl9pPr marL="1920247" indent="0">
              <a:buNone/>
              <a:defRPr sz="84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3" y="1315165"/>
            <a:ext cx="2295990" cy="193440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79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15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34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1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1" indent="0">
              <a:buNone/>
              <a:defRPr sz="735"/>
            </a:lvl2pPr>
            <a:lvl3pPr marL="480062" indent="0">
              <a:buNone/>
              <a:defRPr sz="630"/>
            </a:lvl3pPr>
            <a:lvl4pPr marL="720093" indent="0">
              <a:buNone/>
              <a:defRPr sz="525"/>
            </a:lvl4pPr>
            <a:lvl5pPr marL="960124" indent="0">
              <a:buNone/>
              <a:defRPr sz="525"/>
            </a:lvl5pPr>
            <a:lvl6pPr marL="1200155" indent="0">
              <a:buNone/>
              <a:defRPr sz="525"/>
            </a:lvl6pPr>
            <a:lvl7pPr marL="1440186" indent="0">
              <a:buNone/>
              <a:defRPr sz="525"/>
            </a:lvl7pPr>
            <a:lvl8pPr marL="1680217" indent="0">
              <a:buNone/>
              <a:defRPr sz="525"/>
            </a:lvl8pPr>
            <a:lvl9pPr marL="1920247" indent="0">
              <a:buNone/>
              <a:defRPr sz="52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8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1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1" indent="0">
              <a:buNone/>
              <a:defRPr sz="1470"/>
            </a:lvl2pPr>
            <a:lvl3pPr marL="480062" indent="0">
              <a:buNone/>
              <a:defRPr sz="1260"/>
            </a:lvl3pPr>
            <a:lvl4pPr marL="720093" indent="0">
              <a:buNone/>
              <a:defRPr sz="1050"/>
            </a:lvl4pPr>
            <a:lvl5pPr marL="960124" indent="0">
              <a:buNone/>
              <a:defRPr sz="1050"/>
            </a:lvl5pPr>
            <a:lvl6pPr marL="1200155" indent="0">
              <a:buNone/>
              <a:defRPr sz="1050"/>
            </a:lvl6pPr>
            <a:lvl7pPr marL="1440186" indent="0">
              <a:buNone/>
              <a:defRPr sz="1050"/>
            </a:lvl7pPr>
            <a:lvl8pPr marL="1680217" indent="0">
              <a:buNone/>
              <a:defRPr sz="1050"/>
            </a:lvl8pPr>
            <a:lvl9pPr marL="1920247" indent="0">
              <a:buNone/>
              <a:defRPr sz="105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1" indent="0">
              <a:buNone/>
              <a:defRPr sz="735"/>
            </a:lvl2pPr>
            <a:lvl3pPr marL="480062" indent="0">
              <a:buNone/>
              <a:defRPr sz="630"/>
            </a:lvl3pPr>
            <a:lvl4pPr marL="720093" indent="0">
              <a:buNone/>
              <a:defRPr sz="525"/>
            </a:lvl4pPr>
            <a:lvl5pPr marL="960124" indent="0">
              <a:buNone/>
              <a:defRPr sz="525"/>
            </a:lvl5pPr>
            <a:lvl6pPr marL="1200155" indent="0">
              <a:buNone/>
              <a:defRPr sz="525"/>
            </a:lvl6pPr>
            <a:lvl7pPr marL="1440186" indent="0">
              <a:buNone/>
              <a:defRPr sz="525"/>
            </a:lvl7pPr>
            <a:lvl8pPr marL="1680217" indent="0">
              <a:buNone/>
              <a:defRPr sz="525"/>
            </a:lvl8pPr>
            <a:lvl9pPr marL="1920247" indent="0">
              <a:buNone/>
              <a:defRPr sz="52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8176-E485-4A6B-94AE-7211FD3F8CD0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24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5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68176-E485-4A6B-94AE-7211FD3F8CD0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5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5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669CE-56F4-49C0-BC3F-BB0E749532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99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2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6" indent="-120016" algn="l" defTabSz="480062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7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8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8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9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70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202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33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63" indent="-120016" algn="l" defTabSz="480062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1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2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3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4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5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6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7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7" algn="l" defTabSz="48006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24A37-31A0-AD44-55EA-226F2A03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День открытых дверей в ОЗИ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EA421-0CB6-653B-AA68-07E4F649A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/>
              <a:t>Сегодня мы с вами посетим занятия в Общеобразовательном Занимательном Институте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Вам предстоит пройти 9 станций,</a:t>
            </a:r>
          </a:p>
          <a:p>
            <a:pPr algn="ctr"/>
            <a:r>
              <a:rPr lang="ru-RU" dirty="0"/>
              <a:t>Побывать на 9 парах- так называются уроки в Институте</a:t>
            </a:r>
          </a:p>
          <a:p>
            <a:pPr algn="ctr"/>
            <a:r>
              <a:rPr lang="ru-RU" dirty="0"/>
              <a:t>Итак начнем</a:t>
            </a:r>
          </a:p>
          <a:p>
            <a:pPr algn="ctr"/>
            <a:r>
              <a:rPr lang="ru-RU" dirty="0"/>
              <a:t>Введите: Поехали</a:t>
            </a:r>
          </a:p>
        </p:txBody>
      </p:sp>
    </p:spTree>
    <p:extLst>
      <p:ext uri="{BB962C8B-B14F-4D97-AF65-F5344CB8AC3E}">
        <p14:creationId xmlns:p14="http://schemas.microsoft.com/office/powerpoint/2010/main" val="2192590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B8F84-4EAF-7E08-4468-1ED94AEE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2.3 Кто спрятался на картинке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D79F4E-101B-2300-0119-A8CFB44E14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5E49E3-4299-DCA6-9F8B-375FB29020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Введите 2-ю букву в виде цифры:</a:t>
            </a:r>
          </a:p>
          <a:p>
            <a:r>
              <a:rPr lang="ru-RU" dirty="0"/>
              <a:t>Верный ответ: О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Фото </a:t>
            </a:r>
            <a:r>
              <a:rPr lang="en-US" dirty="0" err="1"/>
              <a:t>jj</a:t>
            </a:r>
            <a:endParaRPr lang="ru-RU" dirty="0"/>
          </a:p>
        </p:txBody>
      </p:sp>
      <p:sp>
        <p:nvSpPr>
          <p:cNvPr id="5" name="AutoShape 2" descr="Кто тут спрятался ?">
            <a:extLst>
              <a:ext uri="{FF2B5EF4-FFF2-40B4-BE49-F238E27FC236}">
                <a16:creationId xmlns:a16="http://schemas.microsoft.com/office/drawing/2014/main" id="{05E661C1-AA6B-9D01-AD8F-03A63D4A81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47938" y="1647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30479B-1151-7A81-CFE6-899B8FAAA0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8" y="958453"/>
            <a:ext cx="2362795" cy="211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4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33C66-AC34-4E01-1684-9EC83D6B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2.4 Чебурашка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0C1D0E-2428-BB48-676D-8C072F6EA5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Не заглядывая в мешок, найдите фигурку Чебурашки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9049D8-9907-7D79-6E5E-615B1DF778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цифру:</a:t>
            </a:r>
          </a:p>
          <a:p>
            <a:r>
              <a:rPr lang="ru-RU" dirty="0"/>
              <a:t>Верный ответ: 4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Фото 2.4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68538F-9B37-E612-BD86-2C948D28B8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2" y="1647930"/>
            <a:ext cx="1871426" cy="159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7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B0A78-E228-E71F-2F41-28743072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2.5. Загадка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902D7-DB2C-FAC0-72B7-6B0EFC46E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297" y="803868"/>
            <a:ext cx="2658281" cy="24390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28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ru-RU" sz="2800" dirty="0">
                <a:latin typeface="Comic Sans MS" panose="030F0702030302020204" pitchFamily="66" charset="0"/>
              </a:rPr>
              <a:t>Он не значит ничего,</a:t>
            </a:r>
          </a:p>
          <a:p>
            <a:pPr marL="0" indent="0" algn="ctr">
              <a:buNone/>
            </a:pPr>
            <a:r>
              <a:rPr lang="ru-RU" sz="2800" dirty="0">
                <a:latin typeface="Comic Sans MS" panose="030F0702030302020204" pitchFamily="66" charset="0"/>
              </a:rPr>
              <a:t>Но нельзя и без него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C405DB-F3B7-FD2A-FD3F-4B3E89F6D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20497" y="958453"/>
            <a:ext cx="1808882" cy="2284452"/>
          </a:xfrm>
        </p:spPr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цифру:</a:t>
            </a:r>
          </a:p>
          <a:p>
            <a:r>
              <a:rPr lang="ru-RU" dirty="0"/>
              <a:t>Верный ответ: 0</a:t>
            </a:r>
          </a:p>
        </p:txBody>
      </p:sp>
    </p:spTree>
    <p:extLst>
      <p:ext uri="{BB962C8B-B14F-4D97-AF65-F5344CB8AC3E}">
        <p14:creationId xmlns:p14="http://schemas.microsoft.com/office/powerpoint/2010/main" val="280641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C4D59-4F87-BD7F-CC5D-82AAAB87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2.6. Сколько звуков в слове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866384-C420-4BD2-F6F6-8CBCEE0E7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315" y="958453"/>
            <a:ext cx="2601270" cy="2284452"/>
          </a:xfrm>
        </p:spPr>
        <p:txBody>
          <a:bodyPr anchor="ctr">
            <a:normAutofit/>
          </a:bodyPr>
          <a:lstStyle/>
          <a:p>
            <a:pPr marL="720092" lvl="3" indent="0">
              <a:buNone/>
            </a:pPr>
            <a:r>
              <a:rPr lang="ru-RU" sz="5000" dirty="0"/>
              <a:t>СИЯЮ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0AFAA8-D1F0-C2AB-B119-7786975C4D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кол-во:</a:t>
            </a:r>
          </a:p>
          <a:p>
            <a:r>
              <a:rPr lang="ru-RU" dirty="0"/>
              <a:t>Верный ответ: 6</a:t>
            </a:r>
          </a:p>
        </p:txBody>
      </p:sp>
    </p:spTree>
    <p:extLst>
      <p:ext uri="{BB962C8B-B14F-4D97-AF65-F5344CB8AC3E}">
        <p14:creationId xmlns:p14="http://schemas.microsoft.com/office/powerpoint/2010/main" val="332005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5FF07-F1A7-7804-270D-92C9C229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2.7. Балет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164B1-53AA-71C7-F09A-4667C10FE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297" y="958453"/>
            <a:ext cx="2542725" cy="228445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Из перечисленных произведений выберите балеты П.И. Чайковского :</a:t>
            </a:r>
          </a:p>
          <a:p>
            <a:r>
              <a:rPr lang="ru-RU" dirty="0"/>
              <a:t>Лебединое озеро</a:t>
            </a:r>
          </a:p>
          <a:p>
            <a:r>
              <a:rPr lang="ru-RU" dirty="0"/>
              <a:t>Баядерка</a:t>
            </a:r>
          </a:p>
          <a:p>
            <a:r>
              <a:rPr lang="ru-RU" dirty="0"/>
              <a:t>Спящая красавица</a:t>
            </a:r>
          </a:p>
          <a:p>
            <a:r>
              <a:rPr lang="ru-RU" dirty="0"/>
              <a:t>Жизель</a:t>
            </a:r>
          </a:p>
          <a:p>
            <a:r>
              <a:rPr lang="ru-RU" dirty="0"/>
              <a:t>Дон Кихот</a:t>
            </a:r>
          </a:p>
          <a:p>
            <a:r>
              <a:rPr lang="ru-RU" dirty="0"/>
              <a:t>Щелкунчик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E7E4F3-EF1B-4475-E569-F68B145002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Введите кол-во</a:t>
            </a:r>
          </a:p>
          <a:p>
            <a:r>
              <a:rPr lang="ru-RU" dirty="0"/>
              <a:t>Верный ответ: 3</a:t>
            </a:r>
          </a:p>
        </p:txBody>
      </p:sp>
    </p:spTree>
    <p:extLst>
      <p:ext uri="{BB962C8B-B14F-4D97-AF65-F5344CB8AC3E}">
        <p14:creationId xmlns:p14="http://schemas.microsoft.com/office/powerpoint/2010/main" val="3804728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7B1EF-3FC6-D7AD-A149-0444E848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2.8. Сколько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2390B-E756-B0AE-82F3-AF453C7D84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Сколько у Москвы холмов?</a:t>
            </a:r>
          </a:p>
          <a:p>
            <a:r>
              <a:rPr lang="ru-RU" dirty="0"/>
              <a:t>Сколько чудес света?</a:t>
            </a:r>
          </a:p>
          <a:p>
            <a:r>
              <a:rPr lang="ru-RU" dirty="0"/>
              <a:t>Сколько цветов радуги?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3A2E8A-AFC1-1FF2-F1C2-BAC6ACA197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Введите цифру:</a:t>
            </a:r>
          </a:p>
          <a:p>
            <a:r>
              <a:rPr lang="ru-RU" dirty="0"/>
              <a:t>Верный ответ: 7</a:t>
            </a:r>
          </a:p>
        </p:txBody>
      </p:sp>
    </p:spTree>
    <p:extLst>
      <p:ext uri="{BB962C8B-B14F-4D97-AF65-F5344CB8AC3E}">
        <p14:creationId xmlns:p14="http://schemas.microsoft.com/office/powerpoint/2010/main" val="851878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7E218-11B9-0858-A23B-9E4C1A85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2.9. Какая цифра пропущена?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359EFFD-704B-3003-B445-8CF9AB5E7C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040920"/>
            <a:ext cx="2295525" cy="2120272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843E6741-FC8F-01E6-C0C4-2247D05C3C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цифру:</a:t>
            </a:r>
          </a:p>
          <a:p>
            <a:r>
              <a:rPr lang="ru-RU" dirty="0"/>
              <a:t>Верный ответ: 6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Фото 2.9</a:t>
            </a:r>
          </a:p>
        </p:txBody>
      </p:sp>
    </p:spTree>
    <p:extLst>
      <p:ext uri="{BB962C8B-B14F-4D97-AF65-F5344CB8AC3E}">
        <p14:creationId xmlns:p14="http://schemas.microsoft.com/office/powerpoint/2010/main" val="2892399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30A16-A4B6-BCB3-AAF6-1E3ABD92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2.10. Фильм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7A692D3-B2E9-5FD5-1782-15C7574D31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045029"/>
            <a:ext cx="2200903" cy="1875857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7ED3838D-50F1-99E9-81E3-8A92756C7A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цифру</a:t>
            </a:r>
          </a:p>
          <a:p>
            <a:r>
              <a:rPr lang="ru-RU" dirty="0"/>
              <a:t>Ответ: 9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Фото 2.10</a:t>
            </a:r>
          </a:p>
        </p:txBody>
      </p:sp>
    </p:spTree>
    <p:extLst>
      <p:ext uri="{BB962C8B-B14F-4D97-AF65-F5344CB8AC3E}">
        <p14:creationId xmlns:p14="http://schemas.microsoft.com/office/powerpoint/2010/main" val="1610535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D2FCE-923F-90EA-2B4C-20940DFC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2.11 Глаз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4EA21F-DF3F-EC6A-5835-FBA71BF67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Какой врач диагностирует и лечит органы зрения:</a:t>
            </a:r>
          </a:p>
          <a:p>
            <a:r>
              <a:rPr lang="ru-RU" dirty="0"/>
              <a:t>1. О</a:t>
            </a:r>
            <a:r>
              <a:rPr lang="ru-RU" b="0" i="0" dirty="0">
                <a:effectLst/>
                <a:latin typeface="Lato" panose="020B0604020202020204" pitchFamily="34" charset="0"/>
              </a:rPr>
              <a:t>ториноларинголог</a:t>
            </a:r>
            <a:endParaRPr lang="ru-RU" dirty="0"/>
          </a:p>
          <a:p>
            <a:r>
              <a:rPr lang="ru-RU" dirty="0"/>
              <a:t>2. Офтальмолог</a:t>
            </a:r>
          </a:p>
          <a:p>
            <a:r>
              <a:rPr lang="ru-RU" dirty="0"/>
              <a:t>3. Анестезиолог</a:t>
            </a:r>
          </a:p>
          <a:p>
            <a:r>
              <a:rPr lang="ru-RU" dirty="0"/>
              <a:t>4. Эндокринолог</a:t>
            </a:r>
          </a:p>
          <a:p>
            <a:r>
              <a:rPr lang="ru-RU" dirty="0"/>
              <a:t>5. Ортопед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D15E22-D590-E91F-2B16-A36093EA20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номер:</a:t>
            </a:r>
          </a:p>
          <a:p>
            <a:r>
              <a:rPr lang="ru-RU" dirty="0"/>
              <a:t>Верный ответ: 2</a:t>
            </a:r>
          </a:p>
        </p:txBody>
      </p:sp>
    </p:spTree>
    <p:extLst>
      <p:ext uri="{BB962C8B-B14F-4D97-AF65-F5344CB8AC3E}">
        <p14:creationId xmlns:p14="http://schemas.microsoft.com/office/powerpoint/2010/main" val="4278275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75BA9-0222-66BA-120F-22E0CB40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Расшифруйте ответ абонента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6D4AE5-D5A8-2F83-018C-71F5233B42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39A29E-DD21-5F8F-F04B-95D9241FF8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Введите букву:</a:t>
            </a:r>
          </a:p>
          <a:p>
            <a:r>
              <a:rPr lang="ru-RU" dirty="0"/>
              <a:t>Верный ответ:</a:t>
            </a:r>
          </a:p>
        </p:txBody>
      </p:sp>
    </p:spTree>
    <p:extLst>
      <p:ext uri="{BB962C8B-B14F-4D97-AF65-F5344CB8AC3E}">
        <p14:creationId xmlns:p14="http://schemas.microsoft.com/office/powerpoint/2010/main" val="30193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E2327-F05B-59E3-A4F7-CDE3A3B72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51" y="589242"/>
            <a:ext cx="4590574" cy="869275"/>
          </a:xfrm>
        </p:spPr>
        <p:txBody>
          <a:bodyPr>
            <a:normAutofit fontScale="90000"/>
          </a:bodyPr>
          <a:lstStyle/>
          <a:p>
            <a:r>
              <a:rPr lang="ru-RU" dirty="0"/>
              <a:t>Семинар №1 Основы философии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11E927-9015-66F4-7AF2-8810DFBB6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085" y="1891071"/>
            <a:ext cx="4050506" cy="1334450"/>
          </a:xfrm>
        </p:spPr>
        <p:txBody>
          <a:bodyPr>
            <a:normAutofit/>
          </a:bodyPr>
          <a:lstStyle/>
          <a:p>
            <a:r>
              <a:rPr lang="ru-RU" sz="1200" dirty="0">
                <a:latin typeface="Comic Sans MS" panose="030F0702030302020204" pitchFamily="66" charset="0"/>
              </a:rPr>
              <a:t>Существует много вопросов, которые мы оставляем без ответов.</a:t>
            </a:r>
            <a:br>
              <a:rPr lang="ru-RU" sz="1200" dirty="0">
                <a:latin typeface="Comic Sans MS" panose="030F0702030302020204" pitchFamily="66" charset="0"/>
              </a:rPr>
            </a:br>
            <a:r>
              <a:rPr lang="ru-RU" sz="1200" dirty="0">
                <a:latin typeface="Comic Sans MS" panose="030F0702030302020204" pitchFamily="66" charset="0"/>
              </a:rPr>
              <a:t>Но философы- это другое дело. </a:t>
            </a:r>
          </a:p>
          <a:p>
            <a:r>
              <a:rPr lang="ru-RU" sz="1200" dirty="0">
                <a:latin typeface="Comic Sans MS" panose="030F0702030302020204" pitchFamily="66" charset="0"/>
              </a:rPr>
              <a:t>Они должны хотя бы попытаться докопаться до истины.</a:t>
            </a:r>
            <a:br>
              <a:rPr lang="ru-RU" sz="1200" dirty="0">
                <a:latin typeface="Comic Sans MS" panose="030F0702030302020204" pitchFamily="66" charset="0"/>
              </a:rPr>
            </a:br>
            <a:r>
              <a:rPr lang="ru-RU" sz="1200" dirty="0">
                <a:latin typeface="Comic Sans MS" panose="030F0702030302020204" pitchFamily="66" charset="0"/>
              </a:rPr>
              <a:t>Какой мыслитель попробовал найти ответ на один из вопросов?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917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27E40-7FED-06C3-8E72-467E83EB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Лабораторная работа №3 </a:t>
            </a:r>
            <a:br>
              <a:rPr lang="ru-RU" dirty="0"/>
            </a:br>
            <a:r>
              <a:rPr lang="ru-RU" b="1" dirty="0"/>
              <a:t>Основы криптографии</a:t>
            </a:r>
            <a:br>
              <a:rPr lang="ru-RU" dirty="0"/>
            </a:b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8458BC0-94A5-FEC6-51C1-209628F16A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958454"/>
            <a:ext cx="2295525" cy="2116342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20B479E2-1633-378B-58A1-69EBFF41A4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Найдите задание в угаданном слове:</a:t>
            </a:r>
          </a:p>
          <a:p>
            <a:r>
              <a:rPr lang="ru-RU" dirty="0"/>
              <a:t>Верный ответ</a:t>
            </a:r>
            <a:r>
              <a:rPr lang="ru-RU"/>
              <a:t>: Холодильник</a:t>
            </a:r>
            <a:endParaRPr lang="ru-RU" dirty="0"/>
          </a:p>
          <a:p>
            <a:r>
              <a:rPr lang="ru-RU" dirty="0"/>
              <a:t>Задание для Календаря</a:t>
            </a:r>
          </a:p>
          <a:p>
            <a:endParaRPr lang="ru-RU" dirty="0"/>
          </a:p>
          <a:p>
            <a:r>
              <a:rPr lang="ru-RU" dirty="0"/>
              <a:t>Фото 13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303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DD8C-3CE0-0213-7C89-42841A94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в календаре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A42A2B-B3EF-AE46-523E-CB1056C29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297" y="773723"/>
            <a:ext cx="2295287" cy="2469182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Пн2, Чт1, Вс3,Ср2, Чт1, Чт3,Чт3,Чт5,Вт1,Вс1, Вс3,Чт1,Пт1,Вт2,Сб2</a:t>
            </a:r>
          </a:p>
          <a:p>
            <a:r>
              <a:rPr lang="ru-RU" dirty="0"/>
              <a:t>Приложение №1</a:t>
            </a:r>
          </a:p>
          <a:p>
            <a:r>
              <a:rPr lang="ru-RU" sz="1000" dirty="0"/>
              <a:t>Русский алфавит и номера букв</a:t>
            </a:r>
          </a:p>
          <a:p>
            <a:r>
              <a:rPr lang="ru-RU" dirty="0"/>
              <a:t>Приложение №2</a:t>
            </a:r>
          </a:p>
          <a:p>
            <a:r>
              <a:rPr lang="ru-RU" sz="900" dirty="0"/>
              <a:t>Календарь: декабрь 2022г</a:t>
            </a:r>
          </a:p>
          <a:p>
            <a:r>
              <a:rPr lang="ru-RU" dirty="0"/>
              <a:t>Ответ: Карманные грабли-расчёска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9B3CA2-EA69-8719-CBBB-1DF89B5A7A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Ведите количество букв в метафоре: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Верный ответ: 8</a:t>
            </a:r>
          </a:p>
        </p:txBody>
      </p:sp>
    </p:spTree>
    <p:extLst>
      <p:ext uri="{BB962C8B-B14F-4D97-AF65-F5344CB8AC3E}">
        <p14:creationId xmlns:p14="http://schemas.microsoft.com/office/powerpoint/2010/main" val="3219944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20022-B153-649E-D4FE-71F5E8A3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Приложение №1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B6002B-EE09-2BF1-2C8B-78AB5B528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391" y="828221"/>
            <a:ext cx="3176520" cy="2284413"/>
          </a:xfrm>
        </p:spPr>
      </p:pic>
    </p:spTree>
    <p:extLst>
      <p:ext uri="{BB962C8B-B14F-4D97-AF65-F5344CB8AC3E}">
        <p14:creationId xmlns:p14="http://schemas.microsoft.com/office/powerpoint/2010/main" val="946204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2C89E-1D72-CF47-1D23-9C601B96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занятие № 4 Оптика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E2F0BB-65DC-7AA9-AD4B-4E3F28A274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Найдите подсказу,</a:t>
            </a:r>
          </a:p>
          <a:p>
            <a:r>
              <a:rPr lang="ru-RU" dirty="0"/>
              <a:t>Воспользуйтесь фонариком</a:t>
            </a:r>
          </a:p>
          <a:p>
            <a:r>
              <a:rPr lang="ru-RU" dirty="0"/>
              <a:t>На бумаге написать место для задания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C6EC81-EC82-F16F-EF53-DC71697631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/>
              <a:t>Введите термин :</a:t>
            </a:r>
            <a:endParaRPr lang="ru-RU" dirty="0"/>
          </a:p>
          <a:p>
            <a:r>
              <a:rPr lang="ru-RU" dirty="0"/>
              <a:t>Верный ответ: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18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64400-6BDB-D951-D10A-0F643D8B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 № 5 Процессы и аппараты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A24C9-3100-D321-0629-C2EED2BA96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Найди подсказку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107761-B0C4-977E-854D-6448AF1882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Угадайте брэнд автомобиля/техники</a:t>
            </a:r>
          </a:p>
          <a:p>
            <a:r>
              <a:rPr lang="ru-RU" dirty="0"/>
              <a:t>Введите слово:</a:t>
            </a:r>
          </a:p>
          <a:p>
            <a:r>
              <a:rPr lang="ru-RU" dirty="0"/>
              <a:t>Верный ответ: </a:t>
            </a:r>
            <a:r>
              <a:rPr lang="ru-RU" dirty="0" err="1"/>
              <a:t>Сяоми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86B96F-9090-CE27-3830-E3A178364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05" y="1308320"/>
            <a:ext cx="1748906" cy="13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64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44CC2-5D98-50F5-5771-FDAD0A7A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Угадайте брэнд автомобиля/техники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65C13-725B-60BB-18AD-F53E05D8D6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  . . . /._._/_ _ _/_ _/. 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6549521-16F8-4AA5-C7B9-B57D8A757A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33913" y="999812"/>
            <a:ext cx="2295525" cy="2095080"/>
          </a:xfrm>
        </p:spPr>
      </p:pic>
    </p:spTree>
    <p:extLst>
      <p:ext uri="{BB962C8B-B14F-4D97-AF65-F5344CB8AC3E}">
        <p14:creationId xmlns:p14="http://schemas.microsoft.com/office/powerpoint/2010/main" val="3461264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4BD39-1BE1-F968-E4B9-72D9B02B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 №6 Лингвистика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27E0FE-550A-6D54-500E-E31FC53454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Найди подсказку в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Lounge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зоне</a:t>
            </a: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Из стекла или фарфора,</a:t>
            </a: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А вокруг неё приборы.</a:t>
            </a: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Она – столовая посуда,</a:t>
            </a: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И нужна она повсюду.</a:t>
            </a: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Угадайте слово-там</a:t>
            </a:r>
          </a:p>
          <a:p>
            <a:pPr marL="0" indent="0">
              <a:buNone/>
            </a:pPr>
            <a:r>
              <a:rPr lang="ru-RU" dirty="0"/>
              <a:t>Языковая форма, ограниченная литературными канонами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QR </a:t>
            </a:r>
            <a:r>
              <a:rPr lang="ru-RU" dirty="0"/>
              <a:t>код - Акростих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C0FD2A-96B5-83D7-47BB-48B5086C3B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70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560F5-0DF8-534B-1855-9CF6BDA5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 № 6 Лингвистика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2C3FA-70CE-48B1-4109-387A59259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297" y="958453"/>
            <a:ext cx="2783885" cy="2284452"/>
          </a:xfrm>
        </p:spPr>
        <p:txBody>
          <a:bodyPr>
            <a:normAutofit fontScale="92500" lnSpcReduction="2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Довольно именем известна я своим;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Равно клянётся плут и непорочный им,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Утехой в бедствиях всего бываю боле,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Жизнь сладостней при мне и в самой лучшей доле.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Блаженству чистых душ могу служить одна,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 меж злодеями — не быть я создан</a:t>
            </a:r>
          </a:p>
          <a:p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Расшифруйте слово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1D7331-BFF8-BACE-A57E-16D9EBABC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5618" y="958453"/>
            <a:ext cx="1783761" cy="228445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Введите слово:</a:t>
            </a:r>
          </a:p>
          <a:p>
            <a:r>
              <a:rPr lang="ru-RU" dirty="0"/>
              <a:t>Верный ответ: Дружба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422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BA214-EFAE-0276-D0C9-DF8F1ADC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1340476"/>
          </a:xfrm>
        </p:spPr>
        <p:txBody>
          <a:bodyPr/>
          <a:lstStyle/>
          <a:p>
            <a:r>
              <a:rPr lang="ru-RU" b="1" dirty="0"/>
              <a:t>Пара № 7 Материаловедение</a:t>
            </a:r>
            <a:br>
              <a:rPr lang="ru-RU" dirty="0"/>
            </a:br>
            <a:r>
              <a:rPr lang="ru-RU" dirty="0"/>
              <a:t>Сопоставьте названия одежды</a:t>
            </a:r>
          </a:p>
        </p:txBody>
      </p:sp>
      <p:pic>
        <p:nvPicPr>
          <p:cNvPr id="5" name="Объект 7">
            <a:extLst>
              <a:ext uri="{FF2B5EF4-FFF2-40B4-BE49-F238E27FC236}">
                <a16:creationId xmlns:a16="http://schemas.microsoft.com/office/drawing/2014/main" id="{8CF425ED-BBB9-014C-B893-137B8DED0E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341" y="1800225"/>
            <a:ext cx="1073602" cy="13321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FCA842-BAEA-D003-2281-801BEC3A2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48216" y="1726498"/>
            <a:ext cx="695707" cy="14059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9EB861-F8FA-6C2B-0B30-C0ED99F5F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142" y="1619464"/>
            <a:ext cx="851938" cy="13839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CD0231-E6EB-5E1D-D642-1BD7F5A53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788" y="1532167"/>
            <a:ext cx="841785" cy="15585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88D8DE2-630E-7E8B-6276-1ED8495B7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630" y="1726497"/>
            <a:ext cx="851939" cy="14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95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07E7E-912E-E6D2-D1E5-81269CA2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Подбери названия к картинкам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EFDAFA-7D67-3D0E-C068-7FED357E05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latin typeface="Comic Sans MS" panose="030F0702030302020204" pitchFamily="66" charset="0"/>
              </a:rPr>
              <a:t>1. </a:t>
            </a:r>
            <a:r>
              <a:rPr lang="ru-RU" sz="1600" dirty="0">
                <a:latin typeface="Comic Sans MS" panose="030F0702030302020204" pitchFamily="66" charset="0"/>
              </a:rPr>
              <a:t>Палаццо</a:t>
            </a:r>
          </a:p>
          <a:p>
            <a:pPr marL="0" indent="0">
              <a:buNone/>
            </a:pPr>
            <a:r>
              <a:rPr lang="ru-RU" sz="1600" dirty="0">
                <a:latin typeface="Comic Sans MS" panose="030F0702030302020204" pitchFamily="66" charset="0"/>
              </a:rPr>
              <a:t>2. </a:t>
            </a:r>
            <a:r>
              <a:rPr lang="ru-RU" sz="1600" dirty="0" err="1">
                <a:latin typeface="Comic Sans MS" panose="030F0702030302020204" pitchFamily="66" charset="0"/>
              </a:rPr>
              <a:t>Честерфильд</a:t>
            </a:r>
            <a:endParaRPr lang="ru-RU" sz="1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1600" dirty="0">
                <a:latin typeface="Comic Sans MS" panose="030F0702030302020204" pitchFamily="66" charset="0"/>
              </a:rPr>
              <a:t>3. Плиссе</a:t>
            </a:r>
          </a:p>
          <a:p>
            <a:pPr marL="0" indent="0">
              <a:buNone/>
            </a:pPr>
            <a:r>
              <a:rPr lang="ru-RU" sz="1600" dirty="0">
                <a:latin typeface="Comic Sans MS" panose="030F0702030302020204" pitchFamily="66" charset="0"/>
              </a:rPr>
              <a:t>4. </a:t>
            </a:r>
            <a:r>
              <a:rPr lang="ru-RU" sz="1600" dirty="0" err="1">
                <a:latin typeface="Comic Sans MS" panose="030F0702030302020204" pitchFamily="66" charset="0"/>
              </a:rPr>
              <a:t>Чиносы</a:t>
            </a:r>
            <a:endParaRPr lang="ru-RU" sz="1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1600" dirty="0">
                <a:latin typeface="Comic Sans MS" panose="030F0702030302020204" pitchFamily="66" charset="0"/>
              </a:rPr>
              <a:t>5. Анорак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7DFB3A-841F-133B-F92F-A559967004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Верные ответы:</a:t>
            </a:r>
          </a:p>
          <a:p>
            <a:r>
              <a:rPr lang="ru-RU" dirty="0"/>
              <a:t>1-2</a:t>
            </a:r>
          </a:p>
          <a:p>
            <a:r>
              <a:rPr lang="ru-RU" dirty="0"/>
              <a:t>2-3</a:t>
            </a:r>
          </a:p>
          <a:p>
            <a:r>
              <a:rPr lang="ru-RU" dirty="0"/>
              <a:t>3-5</a:t>
            </a:r>
          </a:p>
          <a:p>
            <a:r>
              <a:rPr lang="ru-RU" dirty="0"/>
              <a:t>4-3</a:t>
            </a:r>
          </a:p>
          <a:p>
            <a:r>
              <a:rPr lang="ru-RU" dirty="0"/>
              <a:t>5-4</a:t>
            </a:r>
          </a:p>
        </p:txBody>
      </p:sp>
    </p:spTree>
    <p:extLst>
      <p:ext uri="{BB962C8B-B14F-4D97-AF65-F5344CB8AC3E}">
        <p14:creationId xmlns:p14="http://schemas.microsoft.com/office/powerpoint/2010/main" val="312396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BAE63-8A0C-B52C-C6A8-84A219D8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97" y="111304"/>
            <a:ext cx="4658082" cy="695921"/>
          </a:xfrm>
        </p:spPr>
        <p:txBody>
          <a:bodyPr>
            <a:noAutofit/>
          </a:bodyPr>
          <a:lstStyle/>
          <a:p>
            <a:r>
              <a:rPr lang="ru-RU" sz="1400" dirty="0"/>
              <a:t>Введите номер вопроса через запятую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66AD511-1080-BFA1-CF2B-9883E7769F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1297" y="958850"/>
            <a:ext cx="1098258" cy="1472852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F886CDC-6C3C-92F6-7585-EF76FB0792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19180" y="982677"/>
            <a:ext cx="1051730" cy="1425199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448817-D19C-CEC6-63F9-8FFBA6F88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875" y="982677"/>
            <a:ext cx="1246985" cy="142519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A01D0F9-8947-4353-6039-A6841178C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235" y="659628"/>
            <a:ext cx="1143000" cy="3524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F819091-52BB-7F90-35B2-BDCCAFAFAB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55" y="549275"/>
            <a:ext cx="1143000" cy="4095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C17FAD6-9224-00A4-756C-0F91DA31C6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8307" y="554037"/>
            <a:ext cx="1133475" cy="40005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5F1AEAE-CFAF-AC86-F3DC-F18EAF3EC4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9672" y="573102"/>
            <a:ext cx="1123950" cy="3810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C90FB4D-6389-C4B5-6FD9-817F1E8627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1121" y="1012053"/>
            <a:ext cx="1296843" cy="142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34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C12ED-FB41-2043-6FA2-8804D1D8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Сопоставьте состав названию материала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1F8C63C-7A05-CB1E-A3E2-F75C3AF0F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958" y="974020"/>
            <a:ext cx="1465149" cy="10765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CF375B-972D-8FDA-C10C-42FCCC126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762" y="1017954"/>
            <a:ext cx="1465149" cy="97458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C98D3D-92F9-5764-07C8-53340E305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91" y="2267642"/>
            <a:ext cx="1633348" cy="11011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828518-F49C-5586-1089-9ADBB184D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250" y="2067618"/>
            <a:ext cx="1144661" cy="1419920"/>
          </a:xfrm>
          <a:prstGeom prst="rect">
            <a:avLst/>
          </a:prstGeom>
        </p:spPr>
      </p:pic>
      <p:pic>
        <p:nvPicPr>
          <p:cNvPr id="8" name="Объект 12">
            <a:extLst>
              <a:ext uri="{FF2B5EF4-FFF2-40B4-BE49-F238E27FC236}">
                <a16:creationId xmlns:a16="http://schemas.microsoft.com/office/drawing/2014/main" id="{2ECFA138-896E-6FCF-418F-E3A6A07D3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141" y="1275979"/>
            <a:ext cx="1250238" cy="158327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3CBA950-DD46-40F3-0BC6-EA630F944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085" y="2067617"/>
            <a:ext cx="1143000" cy="4000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17DD89C-67D5-55DB-8C5A-FDCB76EE9A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439" y="951808"/>
            <a:ext cx="1143000" cy="381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5DF5EBF-CE43-A9A7-2A7D-E6B4FCDD50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8337" y="1992540"/>
            <a:ext cx="1133475" cy="40005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724F7B5-3FA2-6667-96FB-7ED12F6275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9141" y="1187101"/>
            <a:ext cx="1133475" cy="3905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7A204D1-46E6-2CE2-85A6-15A0276D2B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38361" y="637307"/>
            <a:ext cx="11239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1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C0AC1-D1EE-3932-5EEF-76E8AC37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Подбери состав к картинкам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0EEF23-97C5-08A0-9A61-068DF3955C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latin typeface="Comic Sans MS" panose="030F0702030302020204" pitchFamily="66" charset="0"/>
              </a:rPr>
              <a:t>1. </a:t>
            </a:r>
            <a:r>
              <a:rPr lang="ru-RU" sz="1600" dirty="0" err="1">
                <a:latin typeface="Comic Sans MS" panose="030F0702030302020204" pitchFamily="66" charset="0"/>
              </a:rPr>
              <a:t>Глина+песок</a:t>
            </a:r>
            <a:endParaRPr lang="ru-RU" sz="1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1600" dirty="0">
                <a:latin typeface="Comic Sans MS" panose="030F0702030302020204" pitchFamily="66" charset="0"/>
              </a:rPr>
              <a:t>2. Стекло</a:t>
            </a:r>
          </a:p>
          <a:p>
            <a:pPr marL="0" indent="0">
              <a:buNone/>
            </a:pPr>
            <a:r>
              <a:rPr lang="ru-RU" sz="1600" dirty="0">
                <a:latin typeface="Comic Sans MS" panose="030F0702030302020204" pitchFamily="66" charset="0"/>
              </a:rPr>
              <a:t>3. </a:t>
            </a:r>
            <a:r>
              <a:rPr lang="ru-RU" sz="1600" dirty="0" err="1">
                <a:latin typeface="Comic Sans MS" panose="030F0702030302020204" pitchFamily="66" charset="0"/>
              </a:rPr>
              <a:t>Железо+углерод</a:t>
            </a:r>
            <a:endParaRPr lang="ru-RU" sz="1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1600" dirty="0">
                <a:latin typeface="Comic Sans MS" panose="030F0702030302020204" pitchFamily="66" charset="0"/>
              </a:rPr>
              <a:t>4. Смола</a:t>
            </a:r>
          </a:p>
          <a:p>
            <a:pPr marL="0" indent="0">
              <a:buNone/>
            </a:pPr>
            <a:r>
              <a:rPr lang="ru-RU" sz="1600" dirty="0">
                <a:latin typeface="Comic Sans MS" panose="030F0702030302020204" pitchFamily="66" charset="0"/>
              </a:rPr>
              <a:t>5. </a:t>
            </a:r>
            <a:r>
              <a:rPr lang="ru-RU" sz="1600" dirty="0" err="1">
                <a:latin typeface="Comic Sans MS" panose="030F0702030302020204" pitchFamily="66" charset="0"/>
              </a:rPr>
              <a:t>Нефть+природный</a:t>
            </a:r>
            <a:r>
              <a:rPr lang="ru-RU" sz="1600" dirty="0">
                <a:latin typeface="Comic Sans MS" panose="030F0702030302020204" pitchFamily="66" charset="0"/>
              </a:rPr>
              <a:t> газ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B76E66-6110-5978-A94A-D74D895D16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Верные ответы:</a:t>
            </a:r>
          </a:p>
          <a:p>
            <a:r>
              <a:rPr lang="ru-RU" dirty="0"/>
              <a:t>Канифоль-4</a:t>
            </a:r>
          </a:p>
          <a:p>
            <a:r>
              <a:rPr lang="ru-RU" dirty="0"/>
              <a:t>Сталь-3</a:t>
            </a:r>
          </a:p>
          <a:p>
            <a:r>
              <a:rPr lang="ru-RU" dirty="0"/>
              <a:t>Зеркало-2</a:t>
            </a:r>
          </a:p>
          <a:p>
            <a:r>
              <a:rPr lang="ru-RU" dirty="0"/>
              <a:t>Пластмассы-5</a:t>
            </a:r>
          </a:p>
          <a:p>
            <a:r>
              <a:rPr lang="ru-RU" dirty="0"/>
              <a:t>Кирпич-1</a:t>
            </a:r>
          </a:p>
        </p:txBody>
      </p:sp>
    </p:spTree>
    <p:extLst>
      <p:ext uri="{BB962C8B-B14F-4D97-AF65-F5344CB8AC3E}">
        <p14:creationId xmlns:p14="http://schemas.microsoft.com/office/powerpoint/2010/main" val="1718776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8F201-110E-8230-EC43-3A068813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Пара №8 Информационно-коммуникационные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CC0EB4-814F-8FB0-54C6-C54252B907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 приведенных текстах некоторые идущие подряд буквы нескольких слов образуют термины, связанные с информатикой и компьютерами</a:t>
            </a:r>
          </a:p>
          <a:p>
            <a:r>
              <a:rPr lang="ru-RU" dirty="0"/>
              <a:t>Найдите эти термины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331EEC-D24E-6C32-3D1B-95C453044C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32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9EA19-3CB9-D85F-D328-98118F99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Введите термины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E21537-DE8A-3059-445B-21B54DED5F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1.Потом они торжествовали и радовались как дети</a:t>
            </a:r>
          </a:p>
          <a:p>
            <a:r>
              <a:rPr lang="ru-RU" dirty="0"/>
              <a:t>2.Этот старинный комод ему достался в наследство от бабушки</a:t>
            </a:r>
          </a:p>
          <a:p>
            <a:r>
              <a:rPr lang="ru-RU" dirty="0"/>
              <a:t>3. По просьбе хозяина квартиры мы шкаф сдвинули в угол</a:t>
            </a:r>
          </a:p>
          <a:p>
            <a:r>
              <a:rPr lang="ru-RU" dirty="0"/>
              <a:t>4. Река Днепр интересна тем, сто на ней имеются несколько гидроэлектростанций</a:t>
            </a:r>
          </a:p>
          <a:p>
            <a:r>
              <a:rPr lang="ru-RU" dirty="0"/>
              <a:t>5. Несмотря на это его феска не раз падала с головы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87556C-09AA-8808-5444-4972B70476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Верные ответы:</a:t>
            </a:r>
          </a:p>
          <a:p>
            <a:r>
              <a:rPr lang="ru-RU" dirty="0"/>
              <a:t>1. Монитор</a:t>
            </a:r>
          </a:p>
          <a:p>
            <a:r>
              <a:rPr lang="ru-RU" dirty="0"/>
              <a:t>2. Модем</a:t>
            </a:r>
          </a:p>
          <a:p>
            <a:r>
              <a:rPr lang="ru-RU" dirty="0"/>
              <a:t>3. Мышка</a:t>
            </a:r>
          </a:p>
          <a:p>
            <a:r>
              <a:rPr lang="ru-RU" dirty="0"/>
              <a:t>4. Принтер</a:t>
            </a:r>
          </a:p>
          <a:p>
            <a:r>
              <a:rPr lang="ru-RU" dirty="0"/>
              <a:t>5. Сканер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635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06955-5274-6786-49A2-DE607A1F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 №9 Музыка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408731-8657-A67C-2368-515383965F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1600" dirty="0"/>
              <a:t>Соберите </a:t>
            </a:r>
            <a:r>
              <a:rPr lang="ru-RU" sz="1600" dirty="0" err="1"/>
              <a:t>пазл</a:t>
            </a:r>
            <a:endParaRPr lang="ru-RU" sz="1600" dirty="0"/>
          </a:p>
          <a:p>
            <a:r>
              <a:rPr lang="ru-RU" sz="1600" dirty="0"/>
              <a:t>Угадайте певца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C7F717-A7FF-E8EB-48BA-77329A72BE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4-ю букву:</a:t>
            </a:r>
          </a:p>
          <a:p>
            <a:r>
              <a:rPr lang="ru-RU" dirty="0"/>
              <a:t>Верный ответ: Т</a:t>
            </a:r>
          </a:p>
        </p:txBody>
      </p:sp>
    </p:spTree>
    <p:extLst>
      <p:ext uri="{BB962C8B-B14F-4D97-AF65-F5344CB8AC3E}">
        <p14:creationId xmlns:p14="http://schemas.microsoft.com/office/powerpoint/2010/main" val="4086657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5BBE748-F77E-1048-E3A7-ED2B6EC12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13" y="921027"/>
            <a:ext cx="1530229" cy="1103472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9230D63B-088E-A59E-D5A6-30C19D4A4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33" y="502975"/>
            <a:ext cx="1280271" cy="853514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ED0E4FE9-2878-541D-4039-783DC0B56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05" y="1195742"/>
            <a:ext cx="1481456" cy="85351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2D22FB45-A91B-D61F-E4E8-20204593B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57" y="1096076"/>
            <a:ext cx="1518036" cy="1103472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E9468100-2129-ED76-56B0-07178FA693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5" y="2318870"/>
            <a:ext cx="1280271" cy="85351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C7FD0FFE-EBEA-E41C-3A98-4EFDB8D369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54" y="1670461"/>
            <a:ext cx="1786283" cy="1377815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682A5B89-39F4-3FA8-2F7C-2E01EC51F9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359" y="1367425"/>
            <a:ext cx="1548518" cy="1390008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C38184EC-B0DA-CA07-2625-3D1429236F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653" y="1603052"/>
            <a:ext cx="1280271" cy="1103472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91086A93-74DD-8767-B007-5AD5CE7CC8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91" y="1356325"/>
            <a:ext cx="1280271" cy="1091279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CE5AB1F9-BB98-B8A3-F99E-C0671726ED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5" y="428066"/>
            <a:ext cx="1792379" cy="85351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2CEA5BD1-B7BE-07FA-DEF4-7F17DD32C7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41" y="546765"/>
            <a:ext cx="1280271" cy="85351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65A03470-BDDA-0CF6-A7DD-3DE77D9D0B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76" y="2566303"/>
            <a:ext cx="1505843" cy="853514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A0F3B16E-9390-0DAD-95D0-E573C19BA6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28" y="2289129"/>
            <a:ext cx="1511939" cy="1115665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B8396A-1743-819D-B86D-76AD13AC86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4" y="1129438"/>
            <a:ext cx="1280271" cy="1121761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023D81FF-DBCF-C2FB-0A03-5E0CCF4327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82" y="1091508"/>
            <a:ext cx="1280271" cy="1103472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F554B276-0DD5-F7C2-0250-E24008C347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00" y="409025"/>
            <a:ext cx="1755800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5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C8200B-1839-F5C9-9638-42C44030589B}"/>
              </a:ext>
            </a:extLst>
          </p:cNvPr>
          <p:cNvSpPr txBox="1"/>
          <p:nvPr/>
        </p:nvSpPr>
        <p:spPr>
          <a:xfrm>
            <a:off x="472273" y="1185614"/>
            <a:ext cx="45770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>
                <a:latin typeface="Comic Sans MS" panose="030F0702030302020204" pitchFamily="66" charset="0"/>
              </a:rPr>
              <a:t>Что такое любовь?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Comic Sans MS" panose="030F0702030302020204" pitchFamily="66" charset="0"/>
              </a:rPr>
              <a:t>Как всё сделать вовремя?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Comic Sans MS" panose="030F0702030302020204" pitchFamily="66" charset="0"/>
              </a:rPr>
              <a:t>Можно ли знать всё на свете?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Comic Sans MS" panose="030F0702030302020204" pitchFamily="66" charset="0"/>
              </a:rPr>
              <a:t>Есть ли что-нибудь вечное?</a:t>
            </a:r>
            <a:endParaRPr lang="ru-RU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0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A3C4A-7D94-A35B-67C5-C13CC3E1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34" y="115556"/>
            <a:ext cx="4658082" cy="84289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Найдите подсказки в большом зале: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Пасть открыта-  зубы там, Пальцами по тем зубам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FA3CA5-EDAD-911F-05E8-5EECB04EFC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1. Что такое любовь?</a:t>
            </a:r>
          </a:p>
          <a:p>
            <a:r>
              <a:rPr lang="ru-RU" dirty="0"/>
              <a:t>2. Есть ли что-нибудь вечное?</a:t>
            </a:r>
          </a:p>
          <a:p>
            <a:r>
              <a:rPr lang="ru-RU" dirty="0"/>
              <a:t>3. Можно ли знать всё на свете?</a:t>
            </a:r>
          </a:p>
          <a:p>
            <a:r>
              <a:rPr lang="ru-RU" dirty="0"/>
              <a:t>4. Как всё сделать вовремя?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E287CE-C150-0037-A82D-BB4F7E01EF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Кто из философов ответил на вопросы Верный ответ:</a:t>
            </a:r>
          </a:p>
          <a:p>
            <a:r>
              <a:rPr lang="ru-RU" dirty="0"/>
              <a:t>1. Сократ</a:t>
            </a:r>
          </a:p>
          <a:p>
            <a:r>
              <a:rPr lang="ru-RU" dirty="0"/>
              <a:t>2. Гераклит</a:t>
            </a:r>
          </a:p>
          <a:p>
            <a:r>
              <a:rPr lang="ru-RU" dirty="0"/>
              <a:t>3. </a:t>
            </a:r>
            <a:r>
              <a:rPr lang="ru-RU" dirty="0" err="1"/>
              <a:t>Лао-цзы</a:t>
            </a:r>
            <a:endParaRPr lang="ru-RU" dirty="0"/>
          </a:p>
          <a:p>
            <a:r>
              <a:rPr lang="ru-RU" dirty="0"/>
              <a:t>4. Эйнштейн</a:t>
            </a:r>
          </a:p>
        </p:txBody>
      </p:sp>
    </p:spTree>
    <p:extLst>
      <p:ext uri="{BB962C8B-B14F-4D97-AF65-F5344CB8AC3E}">
        <p14:creationId xmlns:p14="http://schemas.microsoft.com/office/powerpoint/2010/main" val="156573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AF695-B85E-DD93-81AE-CE35F12B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1029184"/>
          </a:xfrm>
        </p:spPr>
        <p:txBody>
          <a:bodyPr>
            <a:normAutofit fontScale="90000"/>
          </a:bodyPr>
          <a:lstStyle/>
          <a:p>
            <a:pPr algn="ctr"/>
            <a:br>
              <a:rPr lang="ru-RU" dirty="0"/>
            </a:br>
            <a:r>
              <a:rPr lang="ru-RU" dirty="0"/>
              <a:t>Коллоквиум №2 </a:t>
            </a:r>
            <a:br>
              <a:rPr lang="ru-RU" dirty="0"/>
            </a:br>
            <a:r>
              <a:rPr lang="ru-RU" b="1" dirty="0"/>
              <a:t>Дискретная математика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14EDD8-85C9-A1A5-5643-5B476237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297" y="1029956"/>
            <a:ext cx="2295287" cy="2212949"/>
          </a:xfrm>
        </p:spPr>
        <p:txBody>
          <a:bodyPr/>
          <a:lstStyle/>
          <a:p>
            <a:endParaRPr lang="ru-RU" dirty="0"/>
          </a:p>
          <a:p>
            <a:r>
              <a:rPr lang="ru-RU" dirty="0"/>
              <a:t>Соберите цифры</a:t>
            </a:r>
          </a:p>
          <a:p>
            <a:r>
              <a:rPr lang="ru-RU" dirty="0"/>
              <a:t>последовательно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BC5F1C-5554-92F6-EC3B-0D084F79A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34092" y="1029955"/>
            <a:ext cx="2295287" cy="2212949"/>
          </a:xfrm>
        </p:spPr>
        <p:txBody>
          <a:bodyPr/>
          <a:lstStyle/>
          <a:p>
            <a:endParaRPr lang="ru-RU" sz="1600" dirty="0"/>
          </a:p>
          <a:p>
            <a:r>
              <a:rPr lang="ru-RU" sz="1600" dirty="0"/>
              <a:t>СУПЕР- БЛИЦ «ЦИФРЫ»</a:t>
            </a:r>
            <a:br>
              <a:rPr lang="ru-RU" sz="16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60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2252A-8E13-CB8E-49D5-001319F4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2.1 Прочти цифру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4CC8E-650B-DDF9-DB2D-B89623281B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На стаканах указано слово, обозначающее цифру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2C408C-486C-1976-AA0C-7B313AA212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цифру:</a:t>
            </a:r>
          </a:p>
          <a:p>
            <a:r>
              <a:rPr lang="ru-RU" dirty="0"/>
              <a:t>Верный ответ: 8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Фото 2.1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26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82474-7487-232A-1339-45B12124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2.2 Почтовый индекс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1872A-5980-E8A2-B924-5815DBA519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Соедините точки согласно схемы на картинке</a:t>
            </a:r>
          </a:p>
          <a:p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9C28DB-8C9B-E85D-99BB-2A641088F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Введите цифру: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Верный ответ: 9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CE94C1-5F48-DFD1-AD20-B29D76BE0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67" y="1636206"/>
            <a:ext cx="4180607" cy="10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5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C50AC-D5CA-1FB6-542C-84ABDCB5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Соедините точки согласно схемы на картинке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14F79E6-A5EE-0782-B6E8-8AD144D61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200" y="958850"/>
            <a:ext cx="3646274" cy="2284413"/>
          </a:xfrm>
        </p:spPr>
      </p:pic>
    </p:spTree>
    <p:extLst>
      <p:ext uri="{BB962C8B-B14F-4D97-AF65-F5344CB8AC3E}">
        <p14:creationId xmlns:p14="http://schemas.microsoft.com/office/powerpoint/2010/main" val="40550527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2853</TotalTime>
  <Words>864</Words>
  <Application>Microsoft Office PowerPoint</Application>
  <PresentationFormat>Произвольный</PresentationFormat>
  <Paragraphs>204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Comic Sans MS</vt:lpstr>
      <vt:lpstr>Lato</vt:lpstr>
      <vt:lpstr>Roboto</vt:lpstr>
      <vt:lpstr>Times New Roman</vt:lpstr>
      <vt:lpstr>Тема Office</vt:lpstr>
      <vt:lpstr>День открытых дверей в ОЗИ</vt:lpstr>
      <vt:lpstr>Семинар №1 Основы философии</vt:lpstr>
      <vt:lpstr>Введите номер вопроса через запятую</vt:lpstr>
      <vt:lpstr>Презентация PowerPoint</vt:lpstr>
      <vt:lpstr>Найдите подсказки в большом зале: Пасть открыта-  зубы там, Пальцами по тем зубам</vt:lpstr>
      <vt:lpstr> Коллоквиум №2  Дискретная математика</vt:lpstr>
      <vt:lpstr>2.1 Прочти цифру</vt:lpstr>
      <vt:lpstr>2.2 Почтовый индекс</vt:lpstr>
      <vt:lpstr>Соедините точки согласно схемы на картинке </vt:lpstr>
      <vt:lpstr>2.3 Кто спрятался на картинке</vt:lpstr>
      <vt:lpstr>2.4 Чебурашка</vt:lpstr>
      <vt:lpstr>2.5. Загадка</vt:lpstr>
      <vt:lpstr>2.6. Сколько звуков в слове</vt:lpstr>
      <vt:lpstr>2.7. Балет</vt:lpstr>
      <vt:lpstr>2.8. Сколько</vt:lpstr>
      <vt:lpstr>2.9. Какая цифра пропущена?</vt:lpstr>
      <vt:lpstr>2.10. Фильм</vt:lpstr>
      <vt:lpstr>2.11 Глаз</vt:lpstr>
      <vt:lpstr>Расшифруйте ответ абонента</vt:lpstr>
      <vt:lpstr>Лабораторная работа №3  Основы криптографии </vt:lpstr>
      <vt:lpstr>Задание в календаре</vt:lpstr>
      <vt:lpstr>Приложение №1 </vt:lpstr>
      <vt:lpstr>Практическое занятие № 4 Оптика</vt:lpstr>
      <vt:lpstr>Пара № 5 Процессы и аппараты</vt:lpstr>
      <vt:lpstr>Угадайте брэнд автомобиля/техники </vt:lpstr>
      <vt:lpstr>Пара №6 Лингвистика</vt:lpstr>
      <vt:lpstr>Пара № 6 Лингвистика</vt:lpstr>
      <vt:lpstr>Пара № 7 Материаловедение Сопоставьте названия одежды</vt:lpstr>
      <vt:lpstr>Подбери названия к картинкам</vt:lpstr>
      <vt:lpstr>Сопоставьте состав названию материала</vt:lpstr>
      <vt:lpstr>Подбери состав к картинкам</vt:lpstr>
      <vt:lpstr>Пара №8 Информационно-коммуникационные технологии</vt:lpstr>
      <vt:lpstr>Введите термины</vt:lpstr>
      <vt:lpstr>Пара №9 Музыка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Маруся</cp:lastModifiedBy>
  <cp:revision>58</cp:revision>
  <dcterms:created xsi:type="dcterms:W3CDTF">2020-02-20T17:36:42Z</dcterms:created>
  <dcterms:modified xsi:type="dcterms:W3CDTF">2024-05-29T21:19:04Z</dcterms:modified>
</cp:coreProperties>
</file>