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3" r:id="rId2"/>
    <p:sldId id="259" r:id="rId3"/>
    <p:sldId id="260" r:id="rId4"/>
    <p:sldId id="277" r:id="rId5"/>
    <p:sldId id="276" r:id="rId6"/>
    <p:sldId id="265" r:id="rId7"/>
    <p:sldId id="278" r:id="rId8"/>
    <p:sldId id="279" r:id="rId9"/>
    <p:sldId id="272" r:id="rId10"/>
    <p:sldId id="270" r:id="rId11"/>
    <p:sldId id="269" r:id="rId12"/>
    <p:sldId id="274" r:id="rId13"/>
    <p:sldId id="273" r:id="rId14"/>
    <p:sldId id="268" r:id="rId15"/>
    <p:sldId id="271" r:id="rId16"/>
    <p:sldId id="281" r:id="rId17"/>
    <p:sldId id="280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1" r:id="rId27"/>
    <p:sldId id="290" r:id="rId28"/>
    <p:sldId id="292" r:id="rId29"/>
  </p:sldIdLst>
  <p:sldSz cx="5400675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1248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589242"/>
            <a:ext cx="4590574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1891071"/>
            <a:ext cx="4050506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1" indent="0" algn="ctr">
              <a:buNone/>
              <a:defRPr sz="1050"/>
            </a:lvl2pPr>
            <a:lvl3pPr marL="480062" indent="0" algn="ctr">
              <a:buNone/>
              <a:defRPr sz="945"/>
            </a:lvl3pPr>
            <a:lvl4pPr marL="720093" indent="0" algn="ctr">
              <a:buNone/>
              <a:defRPr sz="840"/>
            </a:lvl4pPr>
            <a:lvl5pPr marL="960124" indent="0" algn="ctr">
              <a:buNone/>
              <a:defRPr sz="840"/>
            </a:lvl5pPr>
            <a:lvl6pPr marL="1200155" indent="0" algn="ctr">
              <a:buNone/>
              <a:defRPr sz="840"/>
            </a:lvl6pPr>
            <a:lvl7pPr marL="1440186" indent="0" algn="ctr">
              <a:buNone/>
              <a:defRPr sz="840"/>
            </a:lvl7pPr>
            <a:lvl8pPr marL="1680217" indent="0" algn="ctr">
              <a:buNone/>
              <a:defRPr sz="840"/>
            </a:lvl8pPr>
            <a:lvl9pPr marL="1920247" indent="0" algn="ctr">
              <a:buNone/>
              <a:defRPr sz="84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8176-E485-4A6B-94AE-7211FD3F8CD0}" type="datetimeFigureOut">
              <a:rPr lang="ru-RU" smtClean="0"/>
              <a:t>28.03.2024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669CE-56F4-49C0-BC3F-BB0E749532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8336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8176-E485-4A6B-94AE-7211FD3F8CD0}" type="datetimeFigureOut">
              <a:rPr lang="ru-RU" smtClean="0"/>
              <a:t>28.03.2024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669CE-56F4-49C0-BC3F-BB0E749532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2561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191691"/>
            <a:ext cx="1164522" cy="305121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8" y="191691"/>
            <a:ext cx="3426053" cy="305121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8176-E485-4A6B-94AE-7211FD3F8CD0}" type="datetimeFigureOut">
              <a:rPr lang="ru-RU" smtClean="0"/>
              <a:t>28.03.2024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669CE-56F4-49C0-BC3F-BB0E749532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24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8176-E485-4A6B-94AE-7211FD3F8CD0}" type="datetimeFigureOut">
              <a:rPr lang="ru-RU" smtClean="0"/>
              <a:t>28.03.2024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669CE-56F4-49C0-BC3F-BB0E749532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873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897614"/>
            <a:ext cx="4658082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2409469"/>
            <a:ext cx="4658082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/>
                </a:solidFill>
              </a:defRPr>
            </a:lvl1pPr>
            <a:lvl2pPr marL="240031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2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3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4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5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6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7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7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8176-E485-4A6B-94AE-7211FD3F8CD0}" type="datetimeFigureOut">
              <a:rPr lang="ru-RU" smtClean="0"/>
              <a:t>28.03.2024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669CE-56F4-49C0-BC3F-BB0E749532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06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7" y="958453"/>
            <a:ext cx="2295287" cy="228445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958453"/>
            <a:ext cx="2295287" cy="228445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8176-E485-4A6B-94AE-7211FD3F8CD0}" type="datetimeFigureOut">
              <a:rPr lang="ru-RU" smtClean="0"/>
              <a:t>28.03.2024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669CE-56F4-49C0-BC3F-BB0E749532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1475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91691"/>
            <a:ext cx="4658082" cy="69592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2" y="882610"/>
            <a:ext cx="228473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1" indent="0">
              <a:buNone/>
              <a:defRPr sz="1050" b="1"/>
            </a:lvl2pPr>
            <a:lvl3pPr marL="480062" indent="0">
              <a:buNone/>
              <a:defRPr sz="945" b="1"/>
            </a:lvl3pPr>
            <a:lvl4pPr marL="720093" indent="0">
              <a:buNone/>
              <a:defRPr sz="840" b="1"/>
            </a:lvl4pPr>
            <a:lvl5pPr marL="960124" indent="0">
              <a:buNone/>
              <a:defRPr sz="840" b="1"/>
            </a:lvl5pPr>
            <a:lvl6pPr marL="1200155" indent="0">
              <a:buNone/>
              <a:defRPr sz="840" b="1"/>
            </a:lvl6pPr>
            <a:lvl7pPr marL="1440186" indent="0">
              <a:buNone/>
              <a:defRPr sz="840" b="1"/>
            </a:lvl7pPr>
            <a:lvl8pPr marL="1680217" indent="0">
              <a:buNone/>
              <a:defRPr sz="840" b="1"/>
            </a:lvl8pPr>
            <a:lvl9pPr marL="1920247" indent="0">
              <a:buNone/>
              <a:defRPr sz="84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2" y="1315165"/>
            <a:ext cx="2284738" cy="193440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3" y="882610"/>
            <a:ext cx="2295990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1" indent="0">
              <a:buNone/>
              <a:defRPr sz="1050" b="1"/>
            </a:lvl2pPr>
            <a:lvl3pPr marL="480062" indent="0">
              <a:buNone/>
              <a:defRPr sz="945" b="1"/>
            </a:lvl3pPr>
            <a:lvl4pPr marL="720093" indent="0">
              <a:buNone/>
              <a:defRPr sz="840" b="1"/>
            </a:lvl4pPr>
            <a:lvl5pPr marL="960124" indent="0">
              <a:buNone/>
              <a:defRPr sz="840" b="1"/>
            </a:lvl5pPr>
            <a:lvl6pPr marL="1200155" indent="0">
              <a:buNone/>
              <a:defRPr sz="840" b="1"/>
            </a:lvl6pPr>
            <a:lvl7pPr marL="1440186" indent="0">
              <a:buNone/>
              <a:defRPr sz="840" b="1"/>
            </a:lvl7pPr>
            <a:lvl8pPr marL="1680217" indent="0">
              <a:buNone/>
              <a:defRPr sz="840" b="1"/>
            </a:lvl8pPr>
            <a:lvl9pPr marL="1920247" indent="0">
              <a:buNone/>
              <a:defRPr sz="84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3" y="1315165"/>
            <a:ext cx="2295990" cy="193440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8176-E485-4A6B-94AE-7211FD3F8CD0}" type="datetimeFigureOut">
              <a:rPr lang="ru-RU" smtClean="0"/>
              <a:t>28.03.2024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669CE-56F4-49C0-BC3F-BB0E749532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3796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8176-E485-4A6B-94AE-7211FD3F8CD0}" type="datetimeFigureOut">
              <a:rPr lang="ru-RU" smtClean="0"/>
              <a:t>28.03.2024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669CE-56F4-49C0-BC3F-BB0E749532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157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8176-E485-4A6B-94AE-7211FD3F8CD0}" type="datetimeFigureOut">
              <a:rPr lang="ru-RU" smtClean="0"/>
              <a:t>28.03.2024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669CE-56F4-49C0-BC3F-BB0E749532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34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40031"/>
            <a:ext cx="174185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518399"/>
            <a:ext cx="2734092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080135"/>
            <a:ext cx="174185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1" indent="0">
              <a:buNone/>
              <a:defRPr sz="735"/>
            </a:lvl2pPr>
            <a:lvl3pPr marL="480062" indent="0">
              <a:buNone/>
              <a:defRPr sz="630"/>
            </a:lvl3pPr>
            <a:lvl4pPr marL="720093" indent="0">
              <a:buNone/>
              <a:defRPr sz="525"/>
            </a:lvl4pPr>
            <a:lvl5pPr marL="960124" indent="0">
              <a:buNone/>
              <a:defRPr sz="525"/>
            </a:lvl5pPr>
            <a:lvl6pPr marL="1200155" indent="0">
              <a:buNone/>
              <a:defRPr sz="525"/>
            </a:lvl6pPr>
            <a:lvl7pPr marL="1440186" indent="0">
              <a:buNone/>
              <a:defRPr sz="525"/>
            </a:lvl7pPr>
            <a:lvl8pPr marL="1680217" indent="0">
              <a:buNone/>
              <a:defRPr sz="525"/>
            </a:lvl8pPr>
            <a:lvl9pPr marL="1920247" indent="0">
              <a:buNone/>
              <a:defRPr sz="52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8176-E485-4A6B-94AE-7211FD3F8CD0}" type="datetimeFigureOut">
              <a:rPr lang="ru-RU" smtClean="0"/>
              <a:t>28.03.2024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669CE-56F4-49C0-BC3F-BB0E749532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189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40031"/>
            <a:ext cx="174185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518399"/>
            <a:ext cx="2734092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1" indent="0">
              <a:buNone/>
              <a:defRPr sz="1470"/>
            </a:lvl2pPr>
            <a:lvl3pPr marL="480062" indent="0">
              <a:buNone/>
              <a:defRPr sz="1260"/>
            </a:lvl3pPr>
            <a:lvl4pPr marL="720093" indent="0">
              <a:buNone/>
              <a:defRPr sz="1050"/>
            </a:lvl4pPr>
            <a:lvl5pPr marL="960124" indent="0">
              <a:buNone/>
              <a:defRPr sz="1050"/>
            </a:lvl5pPr>
            <a:lvl6pPr marL="1200155" indent="0">
              <a:buNone/>
              <a:defRPr sz="1050"/>
            </a:lvl6pPr>
            <a:lvl7pPr marL="1440186" indent="0">
              <a:buNone/>
              <a:defRPr sz="1050"/>
            </a:lvl7pPr>
            <a:lvl8pPr marL="1680217" indent="0">
              <a:buNone/>
              <a:defRPr sz="1050"/>
            </a:lvl8pPr>
            <a:lvl9pPr marL="1920247" indent="0">
              <a:buNone/>
              <a:defRPr sz="105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080135"/>
            <a:ext cx="174185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1" indent="0">
              <a:buNone/>
              <a:defRPr sz="735"/>
            </a:lvl2pPr>
            <a:lvl3pPr marL="480062" indent="0">
              <a:buNone/>
              <a:defRPr sz="630"/>
            </a:lvl3pPr>
            <a:lvl4pPr marL="720093" indent="0">
              <a:buNone/>
              <a:defRPr sz="525"/>
            </a:lvl4pPr>
            <a:lvl5pPr marL="960124" indent="0">
              <a:buNone/>
              <a:defRPr sz="525"/>
            </a:lvl5pPr>
            <a:lvl6pPr marL="1200155" indent="0">
              <a:buNone/>
              <a:defRPr sz="525"/>
            </a:lvl6pPr>
            <a:lvl7pPr marL="1440186" indent="0">
              <a:buNone/>
              <a:defRPr sz="525"/>
            </a:lvl7pPr>
            <a:lvl8pPr marL="1680217" indent="0">
              <a:buNone/>
              <a:defRPr sz="525"/>
            </a:lvl8pPr>
            <a:lvl9pPr marL="1920247" indent="0">
              <a:buNone/>
              <a:defRPr sz="52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8176-E485-4A6B-94AE-7211FD3F8CD0}" type="datetimeFigureOut">
              <a:rPr lang="ru-RU" smtClean="0"/>
              <a:t>28.03.2024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669CE-56F4-49C0-BC3F-BB0E749532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524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191691"/>
            <a:ext cx="4658082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958453"/>
            <a:ext cx="4658082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3337085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68176-E485-4A6B-94AE-7211FD3F8CD0}" type="datetimeFigureOut">
              <a:rPr lang="ru-RU" smtClean="0"/>
              <a:t>28.03.2024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3337085"/>
            <a:ext cx="1822728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3337085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669CE-56F4-49C0-BC3F-BB0E749532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994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0062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6" indent="-120016" algn="l" defTabSz="480062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7" indent="-120016" algn="l" defTabSz="480062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8" indent="-120016" algn="l" defTabSz="480062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8" indent="-120016" algn="l" defTabSz="480062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9" indent="-120016" algn="l" defTabSz="480062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70" indent="-120016" algn="l" defTabSz="480062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202" indent="-120016" algn="l" defTabSz="480062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33" indent="-120016" algn="l" defTabSz="480062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63" indent="-120016" algn="l" defTabSz="480062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2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1" algn="l" defTabSz="480062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2" algn="l" defTabSz="480062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3" algn="l" defTabSz="480062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4" algn="l" defTabSz="480062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5" algn="l" defTabSz="480062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6" algn="l" defTabSz="480062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7" algn="l" defTabSz="480062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7" algn="l" defTabSz="480062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D06955-5274-6786-49A2-DE607A1FF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№1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408731-8657-A67C-2368-515383965F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sz="1600" dirty="0"/>
              <a:t>Соберите </a:t>
            </a:r>
            <a:r>
              <a:rPr lang="ru-RU" sz="1600" dirty="0" err="1"/>
              <a:t>пазл</a:t>
            </a:r>
            <a:endParaRPr lang="ru-RU" sz="1600" dirty="0"/>
          </a:p>
          <a:p>
            <a:r>
              <a:rPr lang="ru-RU" sz="1600" dirty="0"/>
              <a:t>Угадайте артиста</a:t>
            </a:r>
          </a:p>
          <a:p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DC7F717-A7FF-E8EB-48BA-77329A72BE2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>
                <a:solidFill>
                  <a:srgbClr val="002060"/>
                </a:solidFill>
              </a:rPr>
              <a:t>Введите 4-ю букву:</a:t>
            </a:r>
          </a:p>
          <a:p>
            <a:r>
              <a:rPr lang="ru-RU" dirty="0"/>
              <a:t>Верный ответ: Т</a:t>
            </a:r>
          </a:p>
        </p:txBody>
      </p:sp>
    </p:spTree>
    <p:extLst>
      <p:ext uri="{BB962C8B-B14F-4D97-AF65-F5344CB8AC3E}">
        <p14:creationId xmlns:p14="http://schemas.microsoft.com/office/powerpoint/2010/main" val="4086657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2C4D59-4F87-BD7F-CC5D-82AAAB87E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2.6. Сколько звуков в слове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866384-C420-4BD2-F6F6-8CBCEE0E7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315" y="958453"/>
            <a:ext cx="2601270" cy="2284452"/>
          </a:xfrm>
        </p:spPr>
        <p:txBody>
          <a:bodyPr anchor="ctr">
            <a:normAutofit/>
          </a:bodyPr>
          <a:lstStyle/>
          <a:p>
            <a:pPr marL="720092" lvl="3" indent="0">
              <a:buNone/>
            </a:pPr>
            <a:r>
              <a:rPr lang="ru-RU" sz="5000" dirty="0"/>
              <a:t>СИЯЮ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90AFAA8-D1F0-C2AB-B119-7786975C4D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>
                <a:solidFill>
                  <a:srgbClr val="002060"/>
                </a:solidFill>
              </a:rPr>
              <a:t>Введите кол-во:</a:t>
            </a:r>
          </a:p>
          <a:p>
            <a:r>
              <a:rPr lang="ru-RU" dirty="0"/>
              <a:t>Верный ответ: 6</a:t>
            </a:r>
          </a:p>
        </p:txBody>
      </p:sp>
    </p:spTree>
    <p:extLst>
      <p:ext uri="{BB962C8B-B14F-4D97-AF65-F5344CB8AC3E}">
        <p14:creationId xmlns:p14="http://schemas.microsoft.com/office/powerpoint/2010/main" val="3320051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75FF07-F1A7-7804-270D-92C9C229E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2.7. Балет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5164B1-53AA-71C7-F09A-4667C10FE0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297" y="958453"/>
            <a:ext cx="2542725" cy="2284452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Из перечисленных произведений П.И. Чайковского выберите балет:</a:t>
            </a:r>
          </a:p>
          <a:p>
            <a:r>
              <a:rPr lang="ru-RU" dirty="0"/>
              <a:t>Лебединое озеро</a:t>
            </a:r>
          </a:p>
          <a:p>
            <a:r>
              <a:rPr lang="ru-RU" dirty="0"/>
              <a:t>Баядерка</a:t>
            </a:r>
          </a:p>
          <a:p>
            <a:r>
              <a:rPr lang="ru-RU" dirty="0"/>
              <a:t>Спящая красавица</a:t>
            </a:r>
          </a:p>
          <a:p>
            <a:r>
              <a:rPr lang="ru-RU" dirty="0"/>
              <a:t>Жизель</a:t>
            </a:r>
          </a:p>
          <a:p>
            <a:r>
              <a:rPr lang="ru-RU" dirty="0"/>
              <a:t>Дон Кихот</a:t>
            </a:r>
          </a:p>
          <a:p>
            <a:r>
              <a:rPr lang="ru-RU" dirty="0"/>
              <a:t>Щелкунчик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FE7E4F3-EF1B-4475-E569-F68B145002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Введите кол-во</a:t>
            </a:r>
          </a:p>
          <a:p>
            <a:r>
              <a:rPr lang="ru-RU" dirty="0"/>
              <a:t>Верный ответ: 3</a:t>
            </a:r>
          </a:p>
        </p:txBody>
      </p:sp>
    </p:spTree>
    <p:extLst>
      <p:ext uri="{BB962C8B-B14F-4D97-AF65-F5344CB8AC3E}">
        <p14:creationId xmlns:p14="http://schemas.microsoft.com/office/powerpoint/2010/main" val="3804728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7B1EF-3FC6-D7AD-A149-0444E8487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2.8. Сколько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A2390B-E756-B0AE-82F3-AF453C7D84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Сколько у Москвы холмов?</a:t>
            </a:r>
          </a:p>
          <a:p>
            <a:r>
              <a:rPr lang="ru-RU" dirty="0"/>
              <a:t>Сколько чудес света?</a:t>
            </a:r>
          </a:p>
          <a:p>
            <a:r>
              <a:rPr lang="ru-RU" dirty="0"/>
              <a:t>Сколько цветов радуги?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E3A2E8A-AFC1-1FF2-F1C2-BAC6ACA197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Введите цифру:</a:t>
            </a:r>
          </a:p>
          <a:p>
            <a:r>
              <a:rPr lang="ru-RU" dirty="0"/>
              <a:t>Верный ответ: 7</a:t>
            </a:r>
          </a:p>
        </p:txBody>
      </p:sp>
    </p:spTree>
    <p:extLst>
      <p:ext uri="{BB962C8B-B14F-4D97-AF65-F5344CB8AC3E}">
        <p14:creationId xmlns:p14="http://schemas.microsoft.com/office/powerpoint/2010/main" val="851878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B7E218-11B9-0858-A23B-9E4C1A85D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2.9. Какая цифра пропущена?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2359EFFD-704B-3003-B445-8CF9AB5E7C8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1040920"/>
            <a:ext cx="2295525" cy="2120272"/>
          </a:xfr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843E6741-FC8F-01E6-C0C4-2247D05C3C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>
                <a:solidFill>
                  <a:srgbClr val="002060"/>
                </a:solidFill>
              </a:rPr>
              <a:t>Введите цифру:</a:t>
            </a:r>
          </a:p>
          <a:p>
            <a:r>
              <a:rPr lang="ru-RU" dirty="0"/>
              <a:t>Верный ответ: 6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Фото 2.9</a:t>
            </a:r>
          </a:p>
        </p:txBody>
      </p:sp>
    </p:spTree>
    <p:extLst>
      <p:ext uri="{BB962C8B-B14F-4D97-AF65-F5344CB8AC3E}">
        <p14:creationId xmlns:p14="http://schemas.microsoft.com/office/powerpoint/2010/main" val="2892399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430A16-A4B6-BCB3-AAF6-1E3ABD92B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2.10. Фильм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07A692D3-B2E9-5FD5-1782-15C7574D311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1045029"/>
            <a:ext cx="2200903" cy="1875857"/>
          </a:xfr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7ED3838D-50F1-99E9-81E3-8A92756C7A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>
                <a:solidFill>
                  <a:srgbClr val="002060"/>
                </a:solidFill>
              </a:rPr>
              <a:t>Введите цифру</a:t>
            </a:r>
          </a:p>
          <a:p>
            <a:r>
              <a:rPr lang="ru-RU" dirty="0"/>
              <a:t>Ответ: 9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Фото 2.10</a:t>
            </a:r>
          </a:p>
        </p:txBody>
      </p:sp>
    </p:spTree>
    <p:extLst>
      <p:ext uri="{BB962C8B-B14F-4D97-AF65-F5344CB8AC3E}">
        <p14:creationId xmlns:p14="http://schemas.microsoft.com/office/powerpoint/2010/main" val="1610535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3D2FCE-923F-90EA-2B4C-20940DFCB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2.11 Глаз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4EA21F-DF3F-EC6A-5835-FBA71BF671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Какой врач диагностирует и лечит органы зрения:</a:t>
            </a:r>
          </a:p>
          <a:p>
            <a:r>
              <a:rPr lang="ru-RU" dirty="0"/>
              <a:t>1. О</a:t>
            </a:r>
            <a:r>
              <a:rPr lang="ru-RU" b="0" i="0" dirty="0">
                <a:effectLst/>
                <a:latin typeface="Lato" panose="020B0604020202020204" pitchFamily="34" charset="0"/>
              </a:rPr>
              <a:t>ториноларинголог</a:t>
            </a:r>
            <a:endParaRPr lang="ru-RU" dirty="0"/>
          </a:p>
          <a:p>
            <a:r>
              <a:rPr lang="ru-RU" dirty="0"/>
              <a:t>2. Офтальмолог</a:t>
            </a:r>
          </a:p>
          <a:p>
            <a:r>
              <a:rPr lang="ru-RU" dirty="0"/>
              <a:t>3. Анестезиолог</a:t>
            </a:r>
          </a:p>
          <a:p>
            <a:r>
              <a:rPr lang="ru-RU" dirty="0"/>
              <a:t>4. Эндокринолог</a:t>
            </a:r>
          </a:p>
          <a:p>
            <a:r>
              <a:rPr lang="ru-RU" dirty="0"/>
              <a:t>5. Ортопед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7D15E22-D590-E91F-2B16-A36093EA20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>
                <a:solidFill>
                  <a:srgbClr val="002060"/>
                </a:solidFill>
              </a:rPr>
              <a:t>Введите номер:</a:t>
            </a:r>
          </a:p>
          <a:p>
            <a:r>
              <a:rPr lang="ru-RU" dirty="0"/>
              <a:t>Верный ответ: 2</a:t>
            </a:r>
          </a:p>
        </p:txBody>
      </p:sp>
    </p:spTree>
    <p:extLst>
      <p:ext uri="{BB962C8B-B14F-4D97-AF65-F5344CB8AC3E}">
        <p14:creationId xmlns:p14="http://schemas.microsoft.com/office/powerpoint/2010/main" val="4278275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175BA9-0222-66BA-120F-22E0CB40B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Расшифруйте ответ абонента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6D4AE5-D5A8-2F83-018C-71F5233B421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339A29E-DD21-5F8F-F04B-95D9241FF8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Введите букву:</a:t>
            </a:r>
          </a:p>
          <a:p>
            <a:r>
              <a:rPr lang="ru-RU" dirty="0"/>
              <a:t>Верный ответ:</a:t>
            </a:r>
          </a:p>
        </p:txBody>
      </p:sp>
    </p:spTree>
    <p:extLst>
      <p:ext uri="{BB962C8B-B14F-4D97-AF65-F5344CB8AC3E}">
        <p14:creationId xmlns:p14="http://schemas.microsoft.com/office/powerpoint/2010/main" val="301932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A0DC0B-3616-54F1-D805-92D9C431C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3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5E1277-E1C7-967C-4D78-BFFA3B7A7A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Слов зашифровано в календаре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48C0495-2852-BF92-C81A-58039A6799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Введите букву</a:t>
            </a:r>
          </a:p>
        </p:txBody>
      </p:sp>
    </p:spTree>
    <p:extLst>
      <p:ext uri="{BB962C8B-B14F-4D97-AF65-F5344CB8AC3E}">
        <p14:creationId xmlns:p14="http://schemas.microsoft.com/office/powerpoint/2010/main" val="366457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AB8F84-4EAF-7E08-4468-1ED94AEE5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4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D79F4E-101B-2300-0119-A8CFB44E149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Кто спрятался на картинке</a:t>
            </a:r>
          </a:p>
          <a:p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25E49E3-4299-DCA6-9F8B-375FB290204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Введите 2-ю букву:</a:t>
            </a:r>
          </a:p>
          <a:p>
            <a:r>
              <a:rPr lang="ru-RU" dirty="0"/>
              <a:t>Верный ответ: О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Фото </a:t>
            </a:r>
            <a:r>
              <a:rPr lang="en-US" dirty="0" err="1"/>
              <a:t>jj</a:t>
            </a:r>
            <a:endParaRPr lang="ru-RU" dirty="0"/>
          </a:p>
        </p:txBody>
      </p:sp>
      <p:sp>
        <p:nvSpPr>
          <p:cNvPr id="5" name="AutoShape 2" descr="Кто тут спрятался ?">
            <a:extLst>
              <a:ext uri="{FF2B5EF4-FFF2-40B4-BE49-F238E27FC236}">
                <a16:creationId xmlns:a16="http://schemas.microsoft.com/office/drawing/2014/main" id="{05E661C1-AA6B-9D01-AD8F-03A63D4A81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47938" y="16478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130479B-1151-7A81-CFE6-899B8FAAA0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96" y="1511506"/>
            <a:ext cx="2076166" cy="189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749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A4BD39-1BE1-F968-E4B9-72D9B02B6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5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27E0FE-550A-6D54-500E-E31FC53454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Найди подсказку в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Lounge</a:t>
            </a:r>
            <a:r>
              <a:rPr lang="ru-RU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зоне</a:t>
            </a:r>
            <a:br>
              <a:rPr lang="ru-RU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br>
              <a:rPr lang="ru-RU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ru-RU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Из стекла или фарфора,</a:t>
            </a:r>
            <a:br>
              <a:rPr lang="ru-RU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ru-RU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А вокруг неё приборы.</a:t>
            </a:r>
            <a:br>
              <a:rPr lang="ru-RU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ru-RU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Она – столовая посуда,</a:t>
            </a:r>
            <a:br>
              <a:rPr lang="ru-RU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ru-RU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И нужна она повсюду.</a:t>
            </a:r>
            <a:br>
              <a:rPr lang="ru-RU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br>
              <a:rPr lang="ru-RU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ru-RU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Угадайте слово-там</a:t>
            </a:r>
          </a:p>
          <a:p>
            <a:r>
              <a:rPr lang="ru-RU" dirty="0"/>
              <a:t>Подсказка </a:t>
            </a:r>
          </a:p>
          <a:p>
            <a:endParaRPr lang="ru-RU" dirty="0"/>
          </a:p>
          <a:p>
            <a:r>
              <a:rPr lang="en-US" dirty="0"/>
              <a:t>QR </a:t>
            </a:r>
            <a:r>
              <a:rPr lang="ru-RU" dirty="0"/>
              <a:t>код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BC0FD2A-96B5-83D7-47BB-48B5086C3B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Введите 4-ю букву:</a:t>
            </a:r>
          </a:p>
          <a:p>
            <a:r>
              <a:rPr lang="ru-RU" dirty="0"/>
              <a:t>Верный ответ:</a:t>
            </a:r>
          </a:p>
        </p:txBody>
      </p:sp>
    </p:spTree>
    <p:extLst>
      <p:ext uri="{BB962C8B-B14F-4D97-AF65-F5344CB8AC3E}">
        <p14:creationId xmlns:p14="http://schemas.microsoft.com/office/powerpoint/2010/main" val="2220702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C5BBE748-F77E-1048-E3A7-ED2B6EC126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113" y="921027"/>
            <a:ext cx="1530229" cy="1103472"/>
          </a:xfrm>
          <a:prstGeom prst="rect">
            <a:avLst/>
          </a:prstGeom>
        </p:spPr>
      </p:pic>
      <p:pic>
        <p:nvPicPr>
          <p:cNvPr id="67" name="Рисунок 66">
            <a:extLst>
              <a:ext uri="{FF2B5EF4-FFF2-40B4-BE49-F238E27FC236}">
                <a16:creationId xmlns:a16="http://schemas.microsoft.com/office/drawing/2014/main" id="{9230D63B-088E-A59E-D5A6-30C19D4A4D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233" y="502975"/>
            <a:ext cx="1280271" cy="853514"/>
          </a:xfrm>
          <a:prstGeom prst="rect">
            <a:avLst/>
          </a:prstGeom>
        </p:spPr>
      </p:pic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ED0E4FE9-2878-541D-4039-783DC0B569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605" y="1195742"/>
            <a:ext cx="1481456" cy="853514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2D22FB45-A91B-D61F-E4E8-20204593BC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457" y="1096076"/>
            <a:ext cx="1518036" cy="1103472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E9468100-2129-ED76-56B0-07178FA693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25" y="2318870"/>
            <a:ext cx="1280271" cy="853514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C7FD0FFE-EBEA-E41C-3A98-4EFDB8D369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654" y="1670461"/>
            <a:ext cx="1786283" cy="1377815"/>
          </a:xfrm>
          <a:prstGeom prst="rect">
            <a:avLst/>
          </a:prstGeom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682A5B89-39F4-3FA8-2F7C-2E01EC51F91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359" y="1367425"/>
            <a:ext cx="1548518" cy="1390008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C38184EC-B0DA-CA07-2625-3D1429236F0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653" y="1603052"/>
            <a:ext cx="1280271" cy="1103472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91086A93-74DD-8767-B007-5AD5CE7CC88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191" y="1356325"/>
            <a:ext cx="1280271" cy="1091279"/>
          </a:xfrm>
          <a:prstGeom prst="rect">
            <a:avLst/>
          </a:prstGeom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CE5AB1F9-BB98-B8A3-F99E-C0671726ED7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25" y="428066"/>
            <a:ext cx="1792379" cy="853514"/>
          </a:xfrm>
          <a:prstGeom prst="rect">
            <a:avLst/>
          </a:prstGeom>
        </p:spPr>
      </p:pic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2CEA5BD1-B7BE-07FA-DEF4-7F17DD32C70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441" y="546765"/>
            <a:ext cx="1280271" cy="853514"/>
          </a:xfrm>
          <a:prstGeom prst="rect">
            <a:avLst/>
          </a:prstGeom>
        </p:spPr>
      </p:pic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65A03470-BDDA-0CF6-A7DD-3DE77D9D0BA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076" y="2566303"/>
            <a:ext cx="1505843" cy="853514"/>
          </a:xfrm>
          <a:prstGeom prst="rect">
            <a:avLst/>
          </a:prstGeom>
        </p:spPr>
      </p:pic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A0F3B16E-9390-0DAD-95D0-E573C19BA64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228" y="2289129"/>
            <a:ext cx="1511939" cy="1115665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57B8396A-1743-819D-B86D-76AD13AC869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64" y="1129438"/>
            <a:ext cx="1280271" cy="1121761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023D81FF-DBCF-C2FB-0A03-5E0CCF43272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082" y="1091508"/>
            <a:ext cx="1280271" cy="1103472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F554B276-0DD5-F7C2-0250-E24008C347F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100" y="409025"/>
            <a:ext cx="1755800" cy="11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259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7D2E56-AF4A-CAAD-C5F4-FD1232F9D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6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00E5DC-C5A3-8558-2E1A-A4356CFDCBD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Анаграмма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7CE2032-9131-B8A4-4030-824E8A6118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Введите букву:</a:t>
            </a:r>
          </a:p>
          <a:p>
            <a:r>
              <a:rPr lang="ru-RU" dirty="0"/>
              <a:t>Верный ответ: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4369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6A3C4A-7D94-A35B-67C5-C13CC3E15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7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FA3CA5-EDAD-911F-05E8-5EECB04EFC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Зашифровать смайликами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5E287CE-C150-0037-A82D-BB4F7E01EF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Введите букву:</a:t>
            </a:r>
          </a:p>
          <a:p>
            <a:r>
              <a:rPr lang="ru-RU" dirty="0"/>
              <a:t>Верный ответ: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5736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B2C89E-1D72-CF47-1D23-9C601B968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8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E2F0BB-65DC-7AA9-AD4B-4E3F28A274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Найдите подсказу,</a:t>
            </a:r>
          </a:p>
          <a:p>
            <a:r>
              <a:rPr lang="ru-RU" dirty="0"/>
              <a:t>Воспользуйтесь фонариком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FC6EC81-EC82-F16F-EF53-DC716976313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Введите букву:</a:t>
            </a:r>
          </a:p>
          <a:p>
            <a:r>
              <a:rPr lang="ru-RU" dirty="0"/>
              <a:t>Верный ответ: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4189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C64400-6BDB-D951-D10A-0F643D8B5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9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6A24C9-3100-D321-0629-C2EED2BA96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Азбука Морзе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0107761-B0C4-977E-854D-6448AF1882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Введите букву:</a:t>
            </a:r>
          </a:p>
          <a:p>
            <a:r>
              <a:rPr lang="ru-RU" dirty="0"/>
              <a:t>Верный ответ: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69642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3560F5-0DF8-534B-1855-9CF6BDA58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10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E2C3FA-70CE-48B1-4109-387A59259A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297" y="958453"/>
            <a:ext cx="2783885" cy="2284452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Акростихи</a:t>
            </a: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Довольно именем известна я своим;</a:t>
            </a:r>
            <a:br>
              <a:rPr lang="ru-RU" dirty="0"/>
            </a:b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Равно клянётся плут и непорочный им,</a:t>
            </a:r>
            <a:br>
              <a:rPr lang="ru-RU" dirty="0"/>
            </a:b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Утехой в бедствиях всего бываю боле,</a:t>
            </a:r>
            <a:br>
              <a:rPr lang="ru-RU" dirty="0"/>
            </a:b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Жизнь сладостней при мне и в самой лучшей доле.</a:t>
            </a:r>
            <a:br>
              <a:rPr lang="ru-RU" dirty="0"/>
            </a:b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Блаженству чистых душ могу служить одна,</a:t>
            </a:r>
            <a:br>
              <a:rPr lang="ru-RU" dirty="0"/>
            </a:b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А меж злодеями — не быть я создан</a:t>
            </a:r>
          </a:p>
          <a:p>
            <a:r>
              <a:rPr lang="ru-RU" dirty="0">
                <a:solidFill>
                  <a:srgbClr val="000000"/>
                </a:solidFill>
                <a:latin typeface="Roboto" panose="02000000000000000000" pitchFamily="2" charset="0"/>
              </a:rPr>
              <a:t>Расшифруйте слово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41D7331-BFF8-BACE-A57E-16D9EBABC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45618" y="958453"/>
            <a:ext cx="1783761" cy="2284452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Введите 6-ю букву:</a:t>
            </a:r>
          </a:p>
          <a:p>
            <a:r>
              <a:rPr lang="ru-RU" dirty="0"/>
              <a:t>Верный ответ: а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Слово: Дружба</a:t>
            </a:r>
          </a:p>
        </p:txBody>
      </p:sp>
    </p:spTree>
    <p:extLst>
      <p:ext uri="{BB962C8B-B14F-4D97-AF65-F5344CB8AC3E}">
        <p14:creationId xmlns:p14="http://schemas.microsoft.com/office/powerpoint/2010/main" val="37554226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1BA214-EFAE-0276-D0C9-DF8F1ADCA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11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40BA48-6CFE-87C6-E3CB-062DF9A9E0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30D6A6D-CBDD-8D31-85E8-65A81A874C8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Введите букву:</a:t>
            </a:r>
          </a:p>
          <a:p>
            <a:r>
              <a:rPr lang="ru-RU" dirty="0"/>
              <a:t>Верный ответ: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84955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A8F201-110E-8230-EC43-3A0688130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12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CC0EB4-814F-8FB0-54C6-C54252B907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Соберите слово</a:t>
            </a:r>
          </a:p>
          <a:p>
            <a:endParaRPr lang="ru-RU" dirty="0"/>
          </a:p>
          <a:p>
            <a:r>
              <a:rPr lang="ru-RU" dirty="0"/>
              <a:t>На стаканчиках подсказки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8331EEC-D24E-6C32-3D1B-95C453044C5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Введите букву:</a:t>
            </a:r>
          </a:p>
          <a:p>
            <a:r>
              <a:rPr lang="ru-RU" dirty="0"/>
              <a:t>Верный ответ: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5324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027E40-7FED-06C3-8E72-467E83EB5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Задание 13</a:t>
            </a:r>
            <a:br>
              <a:rPr lang="ru-RU" dirty="0"/>
            </a:br>
            <a:r>
              <a:rPr lang="ru-RU" dirty="0"/>
              <a:t>Угадайте подсказку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68458BC0-94A5-FEC6-51C1-209628F16A4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958454"/>
            <a:ext cx="2295525" cy="2116342"/>
          </a:xfr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20B479E2-1633-378B-58A1-69EBFF41A4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Введите букву:</a:t>
            </a:r>
          </a:p>
          <a:p>
            <a:r>
              <a:rPr lang="ru-RU" dirty="0"/>
              <a:t>Верный ответ: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Фото 13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73035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AC42AE-6B71-6965-F3CD-ED2781079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14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29D8A0-98EC-54F6-7C81-4981E43F63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Подсказки на половинках тарелок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E6A9C9F-FB8C-BA97-0F89-59A1D3F731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Введите букву:</a:t>
            </a:r>
          </a:p>
          <a:p>
            <a:r>
              <a:rPr lang="ru-RU" dirty="0"/>
              <a:t>Верный ответ: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2338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81FF81-848C-E80F-A395-FE21A9FC63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051" y="589242"/>
            <a:ext cx="4590574" cy="701971"/>
          </a:xfrm>
        </p:spPr>
        <p:txBody>
          <a:bodyPr/>
          <a:lstStyle/>
          <a:p>
            <a:r>
              <a:rPr lang="ru-RU" dirty="0"/>
              <a:t>Задание №2*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960ED07-2094-F46D-BB58-C61686CD7B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5085" y="1467059"/>
            <a:ext cx="4050506" cy="1934308"/>
          </a:xfrm>
        </p:spPr>
        <p:txBody>
          <a:bodyPr anchor="ctr">
            <a:normAutofit/>
          </a:bodyPr>
          <a:lstStyle/>
          <a:p>
            <a:r>
              <a:rPr lang="ru-RU" sz="3190" dirty="0"/>
              <a:t>СУПЕР- БЛИЦ «ЦИФРЫ»</a:t>
            </a:r>
          </a:p>
          <a:p>
            <a:r>
              <a:rPr lang="ru-RU" sz="3190" dirty="0"/>
              <a:t>Соберите цифры последовательно</a:t>
            </a:r>
          </a:p>
        </p:txBody>
      </p:sp>
    </p:spTree>
    <p:extLst>
      <p:ext uri="{BB962C8B-B14F-4D97-AF65-F5344CB8AC3E}">
        <p14:creationId xmlns:p14="http://schemas.microsoft.com/office/powerpoint/2010/main" val="2660768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AF695-B85E-DD93-81AE-CE35F12BA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297" y="191691"/>
            <a:ext cx="4658082" cy="102918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Задание №2 </a:t>
            </a:r>
            <a:br>
              <a:rPr lang="ru-RU" dirty="0"/>
            </a:br>
            <a:r>
              <a:rPr lang="ru-RU" sz="2400" dirty="0"/>
              <a:t>СУПЕР- БЛИЦ «ЦИФРЫ»</a:t>
            </a:r>
            <a:br>
              <a:rPr lang="ru-RU" sz="2400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14EDD8-85C9-A1A5-5643-5B4762374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297" y="1029956"/>
            <a:ext cx="2295287" cy="2212949"/>
          </a:xfrm>
        </p:spPr>
        <p:txBody>
          <a:bodyPr/>
          <a:lstStyle/>
          <a:p>
            <a:r>
              <a:rPr lang="ru-RU" dirty="0"/>
              <a:t>Соберите цифры</a:t>
            </a:r>
          </a:p>
          <a:p>
            <a:r>
              <a:rPr lang="ru-RU" dirty="0"/>
              <a:t>последовательно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2BC5F1C-5554-92F6-EC3B-0D084F79A7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34092" y="1029955"/>
            <a:ext cx="2295287" cy="2212949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6603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333C66-AC34-4E01-1684-9EC83D6B9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2.1 Чебурашка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0C1D0E-2428-BB48-676D-8C072F6EA5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Не заглядывая в мешок, найдите фигурку Чебурашки</a:t>
            </a:r>
          </a:p>
          <a:p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99049D8-9907-7D79-6E5E-615B1DF778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>
                <a:solidFill>
                  <a:srgbClr val="002060"/>
                </a:solidFill>
              </a:rPr>
              <a:t>Введите цифру:</a:t>
            </a:r>
          </a:p>
          <a:p>
            <a:r>
              <a:rPr lang="ru-RU" dirty="0"/>
              <a:t>Верный ответ: 8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Фото 2.2</a:t>
            </a: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B68538F-9B37-E612-BD86-2C948D28B8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02" y="1647930"/>
            <a:ext cx="1871426" cy="159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371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682474-7487-232A-1339-45B12124F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2.2 Почтовый индекс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41872A-5980-E8A2-B924-5815DBA519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Соединить точки согласно схемы на картинке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F9C28DB-8C9B-E85D-99BB-2A641088FE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>
                <a:solidFill>
                  <a:srgbClr val="002060"/>
                </a:solidFill>
              </a:rPr>
              <a:t>Введите цифру:</a:t>
            </a:r>
          </a:p>
          <a:p>
            <a:r>
              <a:rPr lang="ru-RU" dirty="0"/>
              <a:t>Верный ответ: 9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Фото 2.2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1958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033773-B545-B55E-A6EF-97553F0D9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2.3 Химическая реакция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FE60D7-C48D-2B45-1C9F-9BAF419C9B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На стаканчике с химической реакцией найдите подсказку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61F46CC-994D-7123-CB84-510D4AD092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>
                <a:solidFill>
                  <a:srgbClr val="002060"/>
                </a:solidFill>
              </a:rPr>
              <a:t>Введите цифру:</a:t>
            </a:r>
          </a:p>
          <a:p>
            <a:r>
              <a:rPr lang="ru-RU" dirty="0"/>
              <a:t>Верный ответ: 0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Фото 2.3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4794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22252A-8E13-CB8E-49D5-001319F4F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2.4 Лишний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54CC8E-650B-DDF9-DB2D-B89623281B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Найдите лишнюю цифру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A2C408C-486C-1976-AA0C-7B313AA212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>
                <a:solidFill>
                  <a:srgbClr val="002060"/>
                </a:solidFill>
              </a:rPr>
              <a:t>Введите цифру:</a:t>
            </a:r>
          </a:p>
          <a:p>
            <a:r>
              <a:rPr lang="ru-RU" dirty="0"/>
              <a:t>Верный ответ: 6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Фото 2.4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6266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AB0A78-E228-E71F-2F41-287430729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2.5. Загадка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6902D7-DB2C-FAC0-72B7-6B0EFC46E1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Он не значит ничего,</a:t>
            </a:r>
          </a:p>
          <a:p>
            <a:r>
              <a:rPr lang="ru-RU" dirty="0"/>
              <a:t>Но нельзя и без него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BC405DB-F3B7-FD2A-FD3F-4B3E89F6D5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>
                <a:solidFill>
                  <a:srgbClr val="002060"/>
                </a:solidFill>
              </a:rPr>
              <a:t>Введите цифру:</a:t>
            </a:r>
          </a:p>
          <a:p>
            <a:r>
              <a:rPr lang="ru-RU" dirty="0"/>
              <a:t>Верный ответ: 0</a:t>
            </a:r>
          </a:p>
        </p:txBody>
      </p:sp>
    </p:spTree>
    <p:extLst>
      <p:ext uri="{BB962C8B-B14F-4D97-AF65-F5344CB8AC3E}">
        <p14:creationId xmlns:p14="http://schemas.microsoft.com/office/powerpoint/2010/main" val="28064106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2637</TotalTime>
  <Words>487</Words>
  <Application>Microsoft Office PowerPoint</Application>
  <PresentationFormat>Произвольный</PresentationFormat>
  <Paragraphs>152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Lato</vt:lpstr>
      <vt:lpstr>Roboto</vt:lpstr>
      <vt:lpstr>Times New Roman</vt:lpstr>
      <vt:lpstr>Тема Office</vt:lpstr>
      <vt:lpstr>Задание №1</vt:lpstr>
      <vt:lpstr>Презентация PowerPoint</vt:lpstr>
      <vt:lpstr>Задание №2*</vt:lpstr>
      <vt:lpstr>Задание №2  СУПЕР- БЛИЦ «ЦИФРЫ» </vt:lpstr>
      <vt:lpstr>2.1 Чебурашка</vt:lpstr>
      <vt:lpstr>2.2 Почтовый индекс</vt:lpstr>
      <vt:lpstr>2.3 Химическая реакция</vt:lpstr>
      <vt:lpstr>2.4 Лишний</vt:lpstr>
      <vt:lpstr>2.5. Загадка</vt:lpstr>
      <vt:lpstr>2.6. Сколько звуков в слове</vt:lpstr>
      <vt:lpstr>2.7. Балет</vt:lpstr>
      <vt:lpstr>2.8. Сколько</vt:lpstr>
      <vt:lpstr>2.9. Какая цифра пропущена?</vt:lpstr>
      <vt:lpstr>2.10. Фильм</vt:lpstr>
      <vt:lpstr>2.11 Глаз</vt:lpstr>
      <vt:lpstr>Расшифруйте ответ абонента</vt:lpstr>
      <vt:lpstr>Задание 3</vt:lpstr>
      <vt:lpstr>Задание 4</vt:lpstr>
      <vt:lpstr>Задание 5</vt:lpstr>
      <vt:lpstr>Задание 6</vt:lpstr>
      <vt:lpstr>Задание 7</vt:lpstr>
      <vt:lpstr>Задание 8</vt:lpstr>
      <vt:lpstr>Задание 9</vt:lpstr>
      <vt:lpstr>Задание 10</vt:lpstr>
      <vt:lpstr>Задание 11</vt:lpstr>
      <vt:lpstr>Задание 12</vt:lpstr>
      <vt:lpstr>Задание 13 Угадайте подсказку</vt:lpstr>
      <vt:lpstr>Задание 14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Маруся</cp:lastModifiedBy>
  <cp:revision>43</cp:revision>
  <dcterms:created xsi:type="dcterms:W3CDTF">2020-02-20T17:36:42Z</dcterms:created>
  <dcterms:modified xsi:type="dcterms:W3CDTF">2024-03-28T20:07:22Z</dcterms:modified>
</cp:coreProperties>
</file>