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74" r:id="rId2"/>
    <p:sldId id="267" r:id="rId3"/>
    <p:sldId id="275" r:id="rId4"/>
    <p:sldId id="269" r:id="rId5"/>
    <p:sldId id="270" r:id="rId6"/>
    <p:sldId id="278" r:id="rId7"/>
    <p:sldId id="276" r:id="rId8"/>
    <p:sldId id="273" r:id="rId9"/>
    <p:sldId id="277" r:id="rId10"/>
    <p:sldId id="261" r:id="rId11"/>
    <p:sldId id="264" r:id="rId12"/>
    <p:sldId id="259" r:id="rId13"/>
    <p:sldId id="279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Маруся" initials="М" lastIdx="14" clrIdx="0">
    <p:extLst>
      <p:ext uri="{19B8F6BF-5375-455C-9EA6-DF929625EA0E}">
        <p15:presenceInfo xmlns:p15="http://schemas.microsoft.com/office/powerpoint/2012/main" userId="Маруся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3-24T12:04:11.440" idx="5">
    <p:pos x="3132" y="246"/>
    <p:text>Лёша, можешь сам сохрвнить этот файл как картинку, а то уменя в нижнем правом углу надпись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3-24T12:24:41.533" idx="6">
    <p:pos x="987" y="1578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3-24T12:25:47.827" idx="7">
    <p:pos x="1441" y="635"/>
    <p:text>1</p:text>
    <p:extLst>
      <p:ext uri="{C676402C-5697-4E1C-873F-D02D1690AC5C}">
        <p15:threadingInfo xmlns:p15="http://schemas.microsoft.com/office/powerpoint/2012/main" timeZoneBias="-180"/>
      </p:ext>
    </p:extLst>
  </p:cm>
  <p:cm authorId="1" dt="2024-03-24T12:26:02.375" idx="8">
    <p:pos x="3473" y="321"/>
    <p:text>2</p:text>
    <p:extLst>
      <p:ext uri="{C676402C-5697-4E1C-873F-D02D1690AC5C}">
        <p15:threadingInfo xmlns:p15="http://schemas.microsoft.com/office/powerpoint/2012/main" timeZoneBias="-180"/>
      </p:ext>
    </p:extLst>
  </p:cm>
  <p:cm authorId="1" dt="2024-03-24T12:26:20.846" idx="9">
    <p:pos x="4836" y="521"/>
    <p:text>3</p:text>
    <p:extLst>
      <p:ext uri="{C676402C-5697-4E1C-873F-D02D1690AC5C}">
        <p15:threadingInfo xmlns:p15="http://schemas.microsoft.com/office/powerpoint/2012/main" timeZoneBias="-180"/>
      </p:ext>
    </p:extLst>
  </p:cm>
  <p:cm authorId="1" dt="2024-03-24T12:26:43.004" idx="10">
    <p:pos x="6292" y="567"/>
    <p:text>4</p:text>
    <p:extLst>
      <p:ext uri="{C676402C-5697-4E1C-873F-D02D1690AC5C}">
        <p15:threadingInfo xmlns:p15="http://schemas.microsoft.com/office/powerpoint/2012/main" timeZoneBias="-180"/>
      </p:ext>
    </p:extLst>
  </p:cm>
  <p:cm authorId="1" dt="2024-03-24T12:26:46.988" idx="11">
    <p:pos x="1478" y="2713"/>
    <p:text>5</p:text>
    <p:extLst>
      <p:ext uri="{C676402C-5697-4E1C-873F-D02D1690AC5C}">
        <p15:threadingInfo xmlns:p15="http://schemas.microsoft.com/office/powerpoint/2012/main" timeZoneBias="-180"/>
      </p:ext>
    </p:extLst>
  </p:cm>
  <p:cm authorId="1" dt="2024-03-24T12:26:50.911" idx="12">
    <p:pos x="3360" y="2219"/>
    <p:text>6</p:text>
    <p:extLst>
      <p:ext uri="{C676402C-5697-4E1C-873F-D02D1690AC5C}">
        <p15:threadingInfo xmlns:p15="http://schemas.microsoft.com/office/powerpoint/2012/main" timeZoneBias="-180"/>
      </p:ext>
    </p:extLst>
  </p:cm>
  <p:cm authorId="1" dt="2024-03-24T12:26:53.161" idx="13">
    <p:pos x="4786" y="2667"/>
    <p:text>7</p:text>
    <p:extLst>
      <p:ext uri="{C676402C-5697-4E1C-873F-D02D1690AC5C}">
        <p15:threadingInfo xmlns:p15="http://schemas.microsoft.com/office/powerpoint/2012/main" timeZoneBias="-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5C04FF-87D3-4A5E-B15F-10675CBF19BD}" type="datetimeFigureOut">
              <a:rPr lang="ru-RU" smtClean="0"/>
              <a:t>24.03.2024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41DE03-8522-4E66-85FD-C9BDFFFB6E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3250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66E77-2144-B53D-1425-52170F3D18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0273DB-7C06-CA45-563B-1B65FD26DF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1E66E4-7BB9-9472-5268-1BC86E451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895D-DA35-40F5-989A-72840795F350}" type="datetimeFigureOut">
              <a:rPr lang="ru-RU" smtClean="0"/>
              <a:t>24.03.2024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9F938B-D1A1-F909-57D5-85899DAC3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985754-EF37-77EC-2DD2-D76A1841C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E90C6-0BCB-4FEF-A62C-D90037C65D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0362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F1B01-BF71-C46D-E3B0-34FFFD40C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16A0E9-112E-909C-1F82-EAD50C78A0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FCB10-7648-CAB3-C681-A8BD8F4EE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895D-DA35-40F5-989A-72840795F350}" type="datetimeFigureOut">
              <a:rPr lang="ru-RU" smtClean="0"/>
              <a:t>24.03.2024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582CB-06F3-EA0D-77F2-C0D95243F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3A16B-1F48-F209-121F-140930558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E90C6-0BCB-4FEF-A62C-D90037C65D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6581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D219BC-7F69-303C-4D53-DAC9DA8510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44463A-B25C-DCD3-14A4-2C6D274306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F5A06E-00A2-81E0-6C84-702FF5877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895D-DA35-40F5-989A-72840795F350}" type="datetimeFigureOut">
              <a:rPr lang="ru-RU" smtClean="0"/>
              <a:t>24.03.2024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1BFD1-CF2D-DAD6-C7C2-93F58B167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8124F-D5E9-6469-A325-346C46D74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E90C6-0BCB-4FEF-A62C-D90037C65D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9528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145B4-39EE-B0C6-7B9C-C8ED28A4E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0D2DD-E3FB-5C8F-7FE1-38E569829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7675A-F411-2D43-3801-B9E602896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895D-DA35-40F5-989A-72840795F350}" type="datetimeFigureOut">
              <a:rPr lang="ru-RU" smtClean="0"/>
              <a:t>24.03.2024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5C56A-9758-A812-824B-8A27EE043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F9AD9-4CCF-4F6B-2535-D4AC15075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E90C6-0BCB-4FEF-A62C-D90037C65D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3501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B4CAA-2669-81FA-7951-14985A506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222F18-1984-34C2-D8E8-2D46DA319A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EEB83D-2F36-C9C4-233F-11629DF28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895D-DA35-40F5-989A-72840795F350}" type="datetimeFigureOut">
              <a:rPr lang="ru-RU" smtClean="0"/>
              <a:t>24.03.2024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5A134-8784-39D6-E409-BDB0CEA71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E61A41-C8E4-25DD-100E-40E909B1A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E90C6-0BCB-4FEF-A62C-D90037C65D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9436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05B44-C359-89FD-D755-3B790CA50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91353-E7B8-75CF-D362-B1659E6561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937E44-6AD5-2F20-A511-9F28A8CE60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865FC1-ABE9-CC47-87C2-489F9E769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895D-DA35-40F5-989A-72840795F350}" type="datetimeFigureOut">
              <a:rPr lang="ru-RU" smtClean="0"/>
              <a:t>24.03.2024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A927F0-66A6-153A-D85A-D0069F455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4A5B95-203E-6860-2FC5-DB0DB6DBD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E90C6-0BCB-4FEF-A62C-D90037C65D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1650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3A44A-CEFC-AF2B-9493-2622ABB84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4C5AE-12F2-465B-D1D9-E6E7790824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CE71EE-41C8-2A7C-672E-620B6D1B59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36F75F-F3C5-187D-57A8-96DDFEA152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24999E-BEBA-044E-0F67-A46A781BA3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7D139C-CC8A-2A7A-4C98-20DDF5216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895D-DA35-40F5-989A-72840795F350}" type="datetimeFigureOut">
              <a:rPr lang="ru-RU" smtClean="0"/>
              <a:t>24.03.2024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6BA628-0C5D-B5BB-FA02-FC736BA35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617729-F354-1BF5-326B-A5C60D70F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E90C6-0BCB-4FEF-A62C-D90037C65D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451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276DF-21C0-6C42-21BE-BFEED5BBD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F5FBB0-8696-E1D6-F801-E3FFA58F6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895D-DA35-40F5-989A-72840795F350}" type="datetimeFigureOut">
              <a:rPr lang="ru-RU" smtClean="0"/>
              <a:t>24.03.2024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F33451-9F2B-BC44-C9A0-E69454C1B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E3F668-AAB3-0E8B-0651-FC6939E4A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E90C6-0BCB-4FEF-A62C-D90037C65D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2714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108BB7-D1A7-EEF1-682D-034112681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895D-DA35-40F5-989A-72840795F350}" type="datetimeFigureOut">
              <a:rPr lang="ru-RU" smtClean="0"/>
              <a:t>24.03.2024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952033-14F3-DCCD-0332-6C2A4F2FC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7457BF-A3C2-A0BE-5147-6541B0791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E90C6-0BCB-4FEF-A62C-D90037C65D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650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A858C-6FE7-6C98-4267-44BA842A1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B2EF8-E4FF-FCF2-08A5-0539378BB2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A9A75D-F2BD-0389-F5F2-492EEDE750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63A95D-368B-DC24-7251-86F62EC30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895D-DA35-40F5-989A-72840795F350}" type="datetimeFigureOut">
              <a:rPr lang="ru-RU" smtClean="0"/>
              <a:t>24.03.2024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C3C045-84A2-723B-9AA7-B0AF78BF3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4DEB64-00C2-63CF-2425-4A808700C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E90C6-0BCB-4FEF-A62C-D90037C65D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9891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337F8-B213-D8CC-B1BD-BAC84DB54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F44B1F-882E-EE5E-C99F-71D9AE1467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E71963-5A94-D244-1D4E-EA197E2010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2FC389-3273-5F92-DEDC-09651EE8A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895D-DA35-40F5-989A-72840795F350}" type="datetimeFigureOut">
              <a:rPr lang="ru-RU" smtClean="0"/>
              <a:t>24.03.2024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2F7B30-837B-79BD-97E7-09A3D7AB3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7842BB-2B1C-D5C2-CC50-591586E53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E90C6-0BCB-4FEF-A62C-D90037C65D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4864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0F6DA8-2F93-F10F-EE4E-00C133A71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77D0A1-3B77-A4F3-F80C-7E097E0786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65065-3BA8-CB63-6E69-7457DA55F0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7895D-DA35-40F5-989A-72840795F350}" type="datetimeFigureOut">
              <a:rPr lang="ru-RU" smtClean="0"/>
              <a:t>24.03.2024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C634A-0167-97EB-9F31-D86329E8F0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B6A422-E310-1C85-1BB3-42068B5085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E90C6-0BCB-4FEF-A62C-D90037C65D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8237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comments" Target="../comments/commen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10" Type="http://schemas.openxmlformats.org/officeDocument/2006/relationships/comments" Target="../comments/comment3.xml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C70991-C035-5EBF-ECA7-1C5E28789A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9075"/>
            <a:ext cx="9144000" cy="3290888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00B050"/>
                </a:solidFill>
              </a:rPr>
              <a:t>Задание 1</a:t>
            </a:r>
            <a:br>
              <a:rPr lang="ru-RU" b="1" dirty="0"/>
            </a:br>
            <a:r>
              <a:rPr lang="ru-RU" b="1" dirty="0"/>
              <a:t>1.Угадайте имя героя на изображении</a:t>
            </a:r>
            <a:br>
              <a:rPr lang="ru-RU" dirty="0"/>
            </a:br>
            <a:r>
              <a:rPr lang="ru-RU" sz="2700" dirty="0">
                <a:solidFill>
                  <a:srgbClr val="FF0000"/>
                </a:solidFill>
              </a:rPr>
              <a:t>файл </a:t>
            </a:r>
            <a:r>
              <a:rPr lang="en-US" sz="2700" dirty="0" err="1">
                <a:solidFill>
                  <a:srgbClr val="FF0000"/>
                </a:solidFill>
              </a:rPr>
              <a:t>Pazl</a:t>
            </a:r>
            <a:r>
              <a:rPr lang="en-US" sz="2700" dirty="0">
                <a:solidFill>
                  <a:srgbClr val="FF0000"/>
                </a:solidFill>
              </a:rPr>
              <a:t> L</a:t>
            </a:r>
            <a:br>
              <a:rPr lang="ru-RU" sz="2700" dirty="0">
                <a:solidFill>
                  <a:srgbClr val="FF0000"/>
                </a:solidFill>
              </a:rPr>
            </a:br>
            <a:endParaRPr lang="ru-RU" sz="2700" dirty="0">
              <a:solidFill>
                <a:srgbClr val="FF0000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C60B032-4BB2-4319-6F3E-68BA1D34A5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387600"/>
          </a:xfrm>
        </p:spPr>
        <p:txBody>
          <a:bodyPr>
            <a:normAutofit fontScale="92500"/>
          </a:bodyPr>
          <a:lstStyle/>
          <a:p>
            <a:r>
              <a:rPr lang="ru-RU" b="1" dirty="0">
                <a:solidFill>
                  <a:srgbClr val="002060"/>
                </a:solidFill>
              </a:rPr>
              <a:t>2. Введите имя</a:t>
            </a:r>
          </a:p>
          <a:p>
            <a:r>
              <a:rPr lang="ru-RU" dirty="0"/>
              <a:t>Верный ответ: Лена/ Елена</a:t>
            </a:r>
          </a:p>
          <a:p>
            <a:r>
              <a:rPr lang="ru-RU" sz="4000" b="1" dirty="0"/>
              <a:t>3. Давайте поздравим нашу именинницу </a:t>
            </a:r>
          </a:p>
          <a:p>
            <a:r>
              <a:rPr lang="ru-RU" sz="4000" b="1" dirty="0"/>
              <a:t>с днём рождения!</a:t>
            </a:r>
          </a:p>
        </p:txBody>
      </p:sp>
    </p:spTree>
    <p:extLst>
      <p:ext uri="{BB962C8B-B14F-4D97-AF65-F5344CB8AC3E}">
        <p14:creationId xmlns:p14="http://schemas.microsoft.com/office/powerpoint/2010/main" val="3507347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E8ACFF-45E7-D84F-A7A8-28D43511CD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Собери слово по желанию Охотника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23AFDD5-0E5C-1E57-39F5-0B1435BEA9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фото</a:t>
            </a:r>
            <a:r>
              <a:rPr lang="en-US" dirty="0"/>
              <a:t>- Ox</a:t>
            </a:r>
          </a:p>
          <a:p>
            <a:r>
              <a:rPr lang="ru-RU" dirty="0"/>
              <a:t>Верный ответ : теплица</a:t>
            </a:r>
          </a:p>
        </p:txBody>
      </p:sp>
    </p:spTree>
    <p:extLst>
      <p:ext uri="{BB962C8B-B14F-4D97-AF65-F5344CB8AC3E}">
        <p14:creationId xmlns:p14="http://schemas.microsoft.com/office/powerpoint/2010/main" val="679133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F6637F-21E0-21AB-7985-2335BE956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09042"/>
          </a:xfrm>
        </p:spPr>
        <p:txBody>
          <a:bodyPr>
            <a:noAutofit/>
          </a:bodyPr>
          <a:lstStyle/>
          <a:p>
            <a:pPr algn="ctr"/>
            <a:br>
              <a:rPr lang="ru-RU" sz="12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</a:br>
            <a:r>
              <a:rPr lang="ru-RU" sz="14000" b="1" cap="none" spc="3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ГО</a:t>
            </a:r>
            <a:r>
              <a:rPr lang="ru-RU" sz="14000" b="1" cap="none" spc="3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</a:t>
            </a:r>
            <a:r>
              <a:rPr lang="ru-RU" sz="14000" b="1" cap="none" spc="3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БМ</a:t>
            </a:r>
            <a:r>
              <a:rPr lang="ru-RU" sz="14000" b="1" cap="none" spc="3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Е</a:t>
            </a:r>
            <a:r>
              <a:rPr lang="ru-RU" sz="14000" b="1" cap="none" spc="3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СФ</a:t>
            </a:r>
            <a:br>
              <a:rPr lang="ru-RU" sz="14000" b="1" cap="none" spc="3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sz="14000" b="1" cap="none" spc="3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</a:t>
            </a:r>
            <a:r>
              <a:rPr lang="ru-RU" sz="14000" b="1" cap="none" spc="3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</a:t>
            </a:r>
            <a:r>
              <a:rPr lang="ru-RU" sz="14000" b="1" cap="none" spc="3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</a:t>
            </a:r>
            <a:r>
              <a:rPr lang="ru-RU" sz="14000" b="1" cap="none" spc="3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</a:t>
            </a:r>
            <a:r>
              <a:rPr lang="ru-RU" sz="14000" b="1" cap="none" spc="3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НД</a:t>
            </a:r>
            <a:r>
              <a:rPr lang="ru-RU" sz="14000" b="1" cap="none" spc="3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</a:t>
            </a:r>
            <a:br>
              <a:rPr lang="ru-RU" sz="14000" b="1" cap="none" spc="3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sz="14000" b="1" cap="none" spc="3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РЖ</a:t>
            </a:r>
            <a:r>
              <a:rPr lang="ru-RU" sz="14000" b="1" cap="none" spc="3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</a:t>
            </a:r>
            <a:r>
              <a:rPr lang="ru-RU" sz="14000" b="1" cap="none" spc="3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УК</a:t>
            </a:r>
            <a:r>
              <a:rPr lang="ru-RU" sz="14000" b="1" cap="none" spc="3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</a:t>
            </a:r>
            <a:r>
              <a:rPr lang="ru-RU" sz="14000" b="1" cap="none" spc="3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</a:t>
            </a:r>
            <a:br>
              <a:rPr lang="ru-RU" sz="12000" b="1" cap="none" spc="3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ru-RU" sz="12000" b="1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034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43607C-E50F-DF94-67CB-EA5B5612E7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Пусть ответит Саша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263FEC9-5C45-A7E3-143A-930E02E71A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Видео </a:t>
            </a:r>
            <a:r>
              <a:rPr lang="en-US" dirty="0"/>
              <a:t>Boy</a:t>
            </a:r>
          </a:p>
          <a:p>
            <a:r>
              <a:rPr lang="ru-RU" dirty="0"/>
              <a:t>Что ответил малыш?</a:t>
            </a:r>
            <a:endParaRPr lang="en-US" dirty="0"/>
          </a:p>
          <a:p>
            <a:r>
              <a:rPr lang="ru-RU" dirty="0"/>
              <a:t>Верный ответ: в левом</a:t>
            </a:r>
          </a:p>
        </p:txBody>
      </p:sp>
    </p:spTree>
    <p:extLst>
      <p:ext uri="{BB962C8B-B14F-4D97-AF65-F5344CB8AC3E}">
        <p14:creationId xmlns:p14="http://schemas.microsoft.com/office/powerpoint/2010/main" val="18482175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44D441-6D35-3E17-B1CA-17178F85C0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На картинке изображен </a:t>
            </a:r>
            <a:r>
              <a:rPr lang="ru-RU" dirty="0" err="1"/>
              <a:t>растроенный</a:t>
            </a:r>
            <a:r>
              <a:rPr lang="ru-RU" dirty="0"/>
              <a:t> хозяин, </a:t>
            </a:r>
            <a:r>
              <a:rPr lang="ru-RU" dirty="0" err="1"/>
              <a:t>потнрявший</a:t>
            </a:r>
            <a:r>
              <a:rPr lang="ru-RU" dirty="0"/>
              <a:t> своего питомца в большой комнате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CBFD356-747F-C90E-60C3-B936648E8F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Где прячется питомец</a:t>
            </a:r>
          </a:p>
        </p:txBody>
      </p:sp>
    </p:spTree>
    <p:extLst>
      <p:ext uri="{BB962C8B-B14F-4D97-AF65-F5344CB8AC3E}">
        <p14:creationId xmlns:p14="http://schemas.microsoft.com/office/powerpoint/2010/main" val="1691860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A14BC1-425E-858F-9F79-CC6E3B859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088" y="157008"/>
            <a:ext cx="10515600" cy="1804957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solidFill>
                  <a:srgbClr val="00B050"/>
                </a:solidFill>
              </a:rPr>
              <a:t>Задание 2</a:t>
            </a:r>
            <a:br>
              <a:rPr lang="ru-RU" dirty="0"/>
            </a:br>
            <a:r>
              <a:rPr lang="ru-RU" dirty="0"/>
              <a:t>1.</a:t>
            </a:r>
            <a:r>
              <a:rPr lang="ru-RU" sz="3600" b="1" dirty="0"/>
              <a:t>Лена любит готовить и у неё это Отлично получается</a:t>
            </a:r>
            <a:br>
              <a:rPr lang="ru-RU" sz="3600" dirty="0"/>
            </a:br>
            <a:r>
              <a:rPr lang="ru-RU" sz="3600" dirty="0"/>
              <a:t>2. </a:t>
            </a:r>
            <a:r>
              <a:rPr lang="ru-RU" sz="3600" b="1" dirty="0"/>
              <a:t>Угадайте Ленин любимый рецепт торта</a:t>
            </a:r>
            <a:br>
              <a:rPr lang="ru-RU" b="1" dirty="0"/>
            </a:br>
            <a:r>
              <a:rPr lang="ru-RU" sz="2200" dirty="0">
                <a:solidFill>
                  <a:srgbClr val="FF0000"/>
                </a:solidFill>
              </a:rPr>
              <a:t>файл  </a:t>
            </a:r>
            <a:r>
              <a:rPr lang="en-US" sz="2200" dirty="0">
                <a:solidFill>
                  <a:srgbClr val="FF0000"/>
                </a:solidFill>
              </a:rPr>
              <a:t>Tort</a:t>
            </a:r>
            <a:endParaRPr lang="ru-RU" sz="2200" dirty="0">
              <a:solidFill>
                <a:srgbClr val="FF0000"/>
              </a:solidFill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DB1B280-B617-2B25-9C47-98690717CD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961965"/>
            <a:ext cx="5157787" cy="464302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/>
              <a:t>3. Всё расскажем! Всё покажем!</a:t>
            </a:r>
          </a:p>
          <a:p>
            <a:pPr marL="0" indent="0">
              <a:buNone/>
            </a:pPr>
            <a:r>
              <a:rPr lang="ru-RU" dirty="0"/>
              <a:t>И про тортик наш расскажем!</a:t>
            </a:r>
          </a:p>
          <a:p>
            <a:pPr marL="0" indent="0">
              <a:buNone/>
            </a:pPr>
            <a:r>
              <a:rPr lang="ru-RU" dirty="0"/>
              <a:t>Вот берем муку, яйцо,</a:t>
            </a:r>
          </a:p>
          <a:p>
            <a:pPr marL="0" indent="0">
              <a:buNone/>
            </a:pPr>
            <a:r>
              <a:rPr lang="ru-RU" dirty="0"/>
              <a:t>Сахар, формочку- кольцо.</a:t>
            </a:r>
          </a:p>
          <a:p>
            <a:pPr marL="0" indent="0">
              <a:buNone/>
            </a:pPr>
            <a:r>
              <a:rPr lang="ru-RU" dirty="0"/>
              <a:t>И сметанку нужно нам,</a:t>
            </a:r>
          </a:p>
          <a:p>
            <a:pPr marL="0" indent="0">
              <a:buNone/>
            </a:pPr>
            <a:r>
              <a:rPr lang="ru-RU" dirty="0"/>
              <a:t>Чтобы торт очаровал.</a:t>
            </a:r>
          </a:p>
          <a:p>
            <a:pPr marL="0" indent="0">
              <a:buNone/>
            </a:pPr>
            <a:r>
              <a:rPr lang="ru-RU" dirty="0"/>
              <a:t>В печь кладем минут на двадцать</a:t>
            </a:r>
          </a:p>
          <a:p>
            <a:pPr marL="0" indent="0">
              <a:buNone/>
            </a:pPr>
            <a:r>
              <a:rPr lang="ru-RU" dirty="0"/>
              <a:t>Получаем коржик гладкий!</a:t>
            </a:r>
          </a:p>
          <a:p>
            <a:pPr marL="0" indent="0">
              <a:buNone/>
            </a:pPr>
            <a:r>
              <a:rPr lang="ru-RU" dirty="0"/>
              <a:t>Крем готовим из сгущенки</a:t>
            </a:r>
          </a:p>
          <a:p>
            <a:pPr marL="0" indent="0">
              <a:buNone/>
            </a:pPr>
            <a:r>
              <a:rPr lang="ru-RU" dirty="0"/>
              <a:t>Мажем ломти тонко-тонко</a:t>
            </a:r>
          </a:p>
          <a:p>
            <a:pPr marL="0" indent="0">
              <a:buNone/>
            </a:pPr>
            <a:r>
              <a:rPr lang="ru-RU" dirty="0"/>
              <a:t>Вот малинка, апельсин,</a:t>
            </a:r>
          </a:p>
          <a:p>
            <a:pPr marL="0" indent="0">
              <a:buNone/>
            </a:pPr>
            <a:r>
              <a:rPr lang="ru-RU" dirty="0"/>
              <a:t>Но и он здесь не один</a:t>
            </a:r>
          </a:p>
          <a:p>
            <a:pPr marL="0" indent="0">
              <a:buNone/>
            </a:pPr>
            <a:r>
              <a:rPr lang="ru-RU" dirty="0"/>
              <a:t>Шоколад вот под рукой</a:t>
            </a:r>
          </a:p>
          <a:p>
            <a:pPr marL="0" indent="0">
              <a:buNone/>
            </a:pPr>
            <a:r>
              <a:rPr lang="ru-RU" dirty="0"/>
              <a:t>Получился цвет другой</a:t>
            </a:r>
          </a:p>
          <a:p>
            <a:endParaRPr lang="ru-RU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10DB4D1-4785-27C9-EB64-F2055BAF74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90943"/>
            <a:ext cx="5183188" cy="4563123"/>
          </a:xfrm>
        </p:spPr>
        <p:txBody>
          <a:bodyPr>
            <a:normAutofit fontScale="62500" lnSpcReduction="20000"/>
          </a:bodyPr>
          <a:lstStyle/>
          <a:p>
            <a:r>
              <a:rPr lang="ru-RU" dirty="0"/>
              <a:t>3. Подсказка:</a:t>
            </a:r>
          </a:p>
          <a:p>
            <a:r>
              <a:rPr lang="ru-RU" dirty="0"/>
              <a:t>Строка-слово-буква</a:t>
            </a:r>
          </a:p>
          <a:p>
            <a:r>
              <a:rPr lang="ru-RU" dirty="0"/>
              <a:t>11-2-5</a:t>
            </a:r>
          </a:p>
          <a:p>
            <a:r>
              <a:rPr lang="ru-RU" dirty="0"/>
              <a:t>2-5-2</a:t>
            </a:r>
          </a:p>
          <a:p>
            <a:r>
              <a:rPr lang="ru-RU" dirty="0"/>
              <a:t>7-2-1</a:t>
            </a:r>
          </a:p>
          <a:p>
            <a:r>
              <a:rPr lang="ru-RU" dirty="0"/>
              <a:t>3-4-4</a:t>
            </a:r>
          </a:p>
          <a:p>
            <a:r>
              <a:rPr lang="ru-RU" dirty="0"/>
              <a:t>8-1-3</a:t>
            </a:r>
          </a:p>
          <a:p>
            <a:r>
              <a:rPr lang="ru-RU" dirty="0"/>
              <a:t>5-2-3</a:t>
            </a:r>
          </a:p>
          <a:p>
            <a:r>
              <a:rPr lang="ru-RU" dirty="0"/>
              <a:t>2-3-2</a:t>
            </a:r>
          </a:p>
          <a:p>
            <a:r>
              <a:rPr lang="ru-RU" dirty="0"/>
              <a:t>12-1-1</a:t>
            </a:r>
          </a:p>
          <a:p>
            <a:endParaRPr lang="ru-RU" dirty="0"/>
          </a:p>
          <a:p>
            <a:r>
              <a:rPr lang="ru-RU" dirty="0">
                <a:solidFill>
                  <a:srgbClr val="002060"/>
                </a:solidFill>
              </a:rPr>
              <a:t>4. Введите название торта</a:t>
            </a:r>
          </a:p>
          <a:p>
            <a:r>
              <a:rPr lang="ru-RU" dirty="0"/>
              <a:t>Верное слово: наполеон</a:t>
            </a:r>
          </a:p>
          <a:p>
            <a:r>
              <a:rPr lang="ru-RU" dirty="0"/>
              <a:t>5. </a:t>
            </a:r>
            <a:r>
              <a:rPr lang="ru-RU" b="1" dirty="0"/>
              <a:t>ДАВАЙТЕ ВЫПЬЕМ ЗА ВОЛШЕБНИЦУ КУХНИ!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9252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CE3B3421-46B4-34EC-39A8-6B92A4B174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2235" y="199749"/>
            <a:ext cx="5157787" cy="936593"/>
          </a:xfrm>
        </p:spPr>
        <p:txBody>
          <a:bodyPr anchor="ctr">
            <a:normAutofit/>
          </a:bodyPr>
          <a:lstStyle/>
          <a:p>
            <a:pPr algn="ctr"/>
            <a:r>
              <a:rPr lang="ru-RU" sz="4000" dirty="0">
                <a:solidFill>
                  <a:srgbClr val="C00000"/>
                </a:solidFill>
              </a:rPr>
              <a:t>Соберите слово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7F665F5-9BEF-5F74-208F-BC1AF2BE25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4602" y="985421"/>
            <a:ext cx="5681709" cy="567283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2400" b="1" dirty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Всё расскажем! Всё покажем!</a:t>
            </a:r>
          </a:p>
          <a:p>
            <a:pPr marL="0" indent="0">
              <a:buNone/>
            </a:pPr>
            <a:r>
              <a:rPr lang="ru-RU" sz="2400" b="1" dirty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И про тортик наш расскажем!</a:t>
            </a:r>
          </a:p>
          <a:p>
            <a:pPr marL="0" indent="0">
              <a:buNone/>
            </a:pPr>
            <a:r>
              <a:rPr lang="ru-RU" sz="2400" b="1" dirty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Вот берем муку, яйцо,</a:t>
            </a:r>
          </a:p>
          <a:p>
            <a:pPr marL="0" indent="0">
              <a:buNone/>
            </a:pPr>
            <a:r>
              <a:rPr lang="ru-RU" sz="2400" b="1" dirty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Сахар, формочку- кольцо.</a:t>
            </a:r>
          </a:p>
          <a:p>
            <a:pPr marL="0" indent="0">
              <a:buNone/>
            </a:pPr>
            <a:r>
              <a:rPr lang="ru-RU" sz="2400" b="1" dirty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И сметанку нужно нам,</a:t>
            </a:r>
          </a:p>
          <a:p>
            <a:pPr marL="0" indent="0">
              <a:buNone/>
            </a:pPr>
            <a:r>
              <a:rPr lang="ru-RU" sz="2400" b="1" dirty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Чтобы торт очаровал.</a:t>
            </a:r>
          </a:p>
          <a:p>
            <a:pPr marL="0" indent="0">
              <a:buNone/>
            </a:pPr>
            <a:r>
              <a:rPr lang="ru-RU" sz="2400" b="1" dirty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В печь кладем минут на двадцать</a:t>
            </a:r>
          </a:p>
          <a:p>
            <a:pPr marL="0" indent="0">
              <a:buNone/>
            </a:pPr>
            <a:r>
              <a:rPr lang="ru-RU" sz="2400" b="1" dirty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Получаем коржик гладкий!</a:t>
            </a:r>
          </a:p>
          <a:p>
            <a:pPr marL="0" indent="0">
              <a:buNone/>
            </a:pPr>
            <a:r>
              <a:rPr lang="ru-RU" sz="2400" b="1" dirty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Крем готовим из сгущенки</a:t>
            </a:r>
          </a:p>
          <a:p>
            <a:pPr marL="0" indent="0">
              <a:buNone/>
            </a:pPr>
            <a:r>
              <a:rPr lang="ru-RU" sz="2400" b="1" dirty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Мажем ломти тонко-тонко</a:t>
            </a:r>
          </a:p>
          <a:p>
            <a:pPr marL="0" indent="0">
              <a:buNone/>
            </a:pPr>
            <a:r>
              <a:rPr lang="ru-RU" sz="2400" b="1" dirty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Вот малинка, апельсин,</a:t>
            </a:r>
          </a:p>
          <a:p>
            <a:pPr marL="0" indent="0">
              <a:buNone/>
            </a:pPr>
            <a:r>
              <a:rPr lang="ru-RU" sz="2400" b="1" dirty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Но и он здесь не один</a:t>
            </a:r>
          </a:p>
          <a:p>
            <a:pPr marL="0" indent="0">
              <a:buNone/>
            </a:pPr>
            <a:r>
              <a:rPr lang="ru-RU" sz="2400" b="1" dirty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Шоколад вот под рукой</a:t>
            </a:r>
          </a:p>
          <a:p>
            <a:pPr marL="0" indent="0">
              <a:buNone/>
            </a:pPr>
            <a:r>
              <a:rPr lang="ru-RU" sz="2400" b="1" dirty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Получился цвет другой!</a:t>
            </a:r>
          </a:p>
          <a:p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E39AFA0-F92D-A918-33B1-8F0C8AD818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8677" y="199749"/>
            <a:ext cx="5157787" cy="2072934"/>
          </a:xfrm>
        </p:spPr>
        <p:txBody>
          <a:bodyPr anchor="b">
            <a:normAutofit/>
          </a:bodyPr>
          <a:lstStyle/>
          <a:p>
            <a:pPr algn="ctr"/>
            <a:r>
              <a:rPr lang="ru-RU" sz="3200" dirty="0">
                <a:solidFill>
                  <a:srgbClr val="002060"/>
                </a:solidFill>
              </a:rPr>
              <a:t>Подсказка:</a:t>
            </a:r>
          </a:p>
          <a:p>
            <a:pPr algn="ctr"/>
            <a:r>
              <a:rPr lang="ru-RU" sz="3200" b="0" dirty="0"/>
              <a:t>Строка-слово-буква</a:t>
            </a:r>
          </a:p>
          <a:p>
            <a:pPr algn="ctr"/>
            <a:endParaRPr lang="ru-RU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A3DDD25-F21D-3E47-A978-3CF9906139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315200" y="1651247"/>
            <a:ext cx="4040188" cy="4538416"/>
          </a:xfrm>
        </p:spPr>
        <p:txBody>
          <a:bodyPr anchor="ctr">
            <a:normAutofit fontScale="92500" lnSpcReduction="10000"/>
          </a:bodyPr>
          <a:lstStyle/>
          <a:p>
            <a:pPr algn="ctr"/>
            <a:r>
              <a:rPr lang="ru-RU" sz="3000" dirty="0"/>
              <a:t>11-2-5</a:t>
            </a:r>
          </a:p>
          <a:p>
            <a:pPr algn="ctr"/>
            <a:r>
              <a:rPr lang="ru-RU" sz="3000" dirty="0"/>
              <a:t>2-5-2</a:t>
            </a:r>
          </a:p>
          <a:p>
            <a:pPr algn="ctr"/>
            <a:r>
              <a:rPr lang="ru-RU" sz="3000" dirty="0"/>
              <a:t>7-2-1</a:t>
            </a:r>
          </a:p>
          <a:p>
            <a:pPr algn="ctr"/>
            <a:r>
              <a:rPr lang="ru-RU" sz="3000" dirty="0"/>
              <a:t>3-4-4</a:t>
            </a:r>
          </a:p>
          <a:p>
            <a:pPr algn="ctr"/>
            <a:r>
              <a:rPr lang="ru-RU" sz="3000" dirty="0"/>
              <a:t>8-1-3</a:t>
            </a:r>
          </a:p>
          <a:p>
            <a:pPr algn="ctr"/>
            <a:r>
              <a:rPr lang="ru-RU" sz="3000" dirty="0"/>
              <a:t>5-2-3</a:t>
            </a:r>
          </a:p>
          <a:p>
            <a:pPr algn="ctr"/>
            <a:r>
              <a:rPr lang="ru-RU" sz="3000" dirty="0"/>
              <a:t>2-3-2</a:t>
            </a:r>
          </a:p>
          <a:p>
            <a:pPr algn="ctr"/>
            <a:r>
              <a:rPr lang="ru-RU" sz="3000" dirty="0"/>
              <a:t>12-1-1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5961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B71A62-04AD-EE39-B757-424EBF29C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>
                <a:solidFill>
                  <a:srgbClr val="00B050"/>
                </a:solidFill>
              </a:rPr>
              <a:t>Задание 3</a:t>
            </a:r>
            <a:br>
              <a:rPr lang="ru-RU" dirty="0"/>
            </a:br>
            <a:r>
              <a:rPr lang="ru-RU" dirty="0"/>
              <a:t>1.</a:t>
            </a:r>
            <a:r>
              <a:rPr lang="ru-RU" sz="3600" b="1" dirty="0"/>
              <a:t>У Лены- как профессионала очень много необычных предметов</a:t>
            </a:r>
            <a:r>
              <a:rPr lang="ru-RU" b="1" dirty="0"/>
              <a:t>.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3452AAB-16EA-29DE-2000-F95C8CC5BF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ru-RU" dirty="0"/>
              <a:t>2. </a:t>
            </a:r>
            <a:r>
              <a:rPr lang="ru-RU" dirty="0">
                <a:solidFill>
                  <a:srgbClr val="002060"/>
                </a:solidFill>
              </a:rPr>
              <a:t>Подбери названия к картинкам</a:t>
            </a:r>
          </a:p>
          <a:p>
            <a:pPr algn="ctr"/>
            <a:r>
              <a:rPr lang="ru-RU" sz="1600" dirty="0">
                <a:solidFill>
                  <a:srgbClr val="C00000"/>
                </a:solidFill>
              </a:rPr>
              <a:t>Файл </a:t>
            </a:r>
            <a:r>
              <a:rPr lang="en-US" sz="1600" dirty="0">
                <a:solidFill>
                  <a:srgbClr val="C00000"/>
                </a:solidFill>
              </a:rPr>
              <a:t>Pic</a:t>
            </a:r>
            <a:r>
              <a:rPr lang="ru-RU" sz="1600" dirty="0">
                <a:solidFill>
                  <a:srgbClr val="C00000"/>
                </a:solidFill>
              </a:rPr>
              <a:t>+</a:t>
            </a:r>
            <a:r>
              <a:rPr lang="en-US" sz="1600" dirty="0">
                <a:solidFill>
                  <a:srgbClr val="C00000"/>
                </a:solidFill>
              </a:rPr>
              <a:t> </a:t>
            </a:r>
            <a:r>
              <a:rPr lang="ru-RU" sz="1600" dirty="0">
                <a:solidFill>
                  <a:srgbClr val="C00000"/>
                </a:solidFill>
              </a:rPr>
              <a:t>Файл </a:t>
            </a:r>
            <a:r>
              <a:rPr lang="en-US" sz="1600" dirty="0">
                <a:solidFill>
                  <a:srgbClr val="C00000"/>
                </a:solidFill>
              </a:rPr>
              <a:t>Name</a:t>
            </a:r>
            <a:endParaRPr lang="ru-RU" sz="1600" dirty="0">
              <a:solidFill>
                <a:srgbClr val="C00000"/>
              </a:solidFill>
            </a:endParaRP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6C2ED9D0-45C5-4700-6397-88C3DFD656B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36496" y="2505075"/>
            <a:ext cx="1030420" cy="1369349"/>
          </a:xfrm>
        </p:spPr>
      </p:pic>
      <p:sp>
        <p:nvSpPr>
          <p:cNvPr id="5" name="Текст 4">
            <a:extLst>
              <a:ext uri="{FF2B5EF4-FFF2-40B4-BE49-F238E27FC236}">
                <a16:creationId xmlns:a16="http://schemas.microsoft.com/office/drawing/2014/main" id="{08A915E8-B3B6-372B-F0A0-015345E9D9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ru-RU" dirty="0"/>
              <a:t>3. </a:t>
            </a:r>
            <a:r>
              <a:rPr lang="ru-RU" dirty="0">
                <a:solidFill>
                  <a:srgbClr val="002060"/>
                </a:solidFill>
              </a:rPr>
              <a:t>Запиши соответствия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D31E576-7C92-F851-C04A-2ED6FD711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972026" y="2505075"/>
            <a:ext cx="4383361" cy="368458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/>
              <a:t>1. Палаццо</a:t>
            </a:r>
          </a:p>
          <a:p>
            <a:pPr marL="0" indent="0">
              <a:buNone/>
            </a:pPr>
            <a:r>
              <a:rPr lang="ru-RU" dirty="0"/>
              <a:t>2. </a:t>
            </a:r>
            <a:r>
              <a:rPr lang="ru-RU" dirty="0" err="1"/>
              <a:t>Лонгслив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3. </a:t>
            </a:r>
            <a:r>
              <a:rPr lang="ru-RU" dirty="0" err="1"/>
              <a:t>Честерфильд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4. Плиссе</a:t>
            </a:r>
          </a:p>
          <a:p>
            <a:pPr marL="0" indent="0">
              <a:buNone/>
            </a:pPr>
            <a:r>
              <a:rPr lang="ru-RU" dirty="0"/>
              <a:t>5.Чиносы</a:t>
            </a:r>
          </a:p>
          <a:p>
            <a:pPr marL="0" indent="0">
              <a:buNone/>
            </a:pPr>
            <a:r>
              <a:rPr lang="ru-RU" dirty="0"/>
              <a:t>6.Свитшот</a:t>
            </a:r>
          </a:p>
          <a:p>
            <a:pPr marL="0" indent="0">
              <a:buNone/>
            </a:pPr>
            <a:r>
              <a:rPr lang="ru-RU" dirty="0"/>
              <a:t>7.Бомбер</a:t>
            </a:r>
          </a:p>
          <a:p>
            <a:pPr marL="0" indent="0">
              <a:buNone/>
            </a:pPr>
            <a:r>
              <a:rPr lang="ru-RU" dirty="0"/>
              <a:t>Верные ответы:</a:t>
            </a:r>
          </a:p>
          <a:p>
            <a:pPr marL="0" indent="0">
              <a:buNone/>
            </a:pPr>
            <a:r>
              <a:rPr lang="ru-RU" dirty="0"/>
              <a:t>1-3, 2-5,3-6,4-7,5-1,6-2,7-4</a:t>
            </a:r>
          </a:p>
          <a:p>
            <a:pPr marL="0" indent="0">
              <a:buNone/>
            </a:pPr>
            <a:r>
              <a:rPr lang="ru-RU" dirty="0"/>
              <a:t>Давайте поднимем бокалы за профессионализм именинницы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AEE93BE-0DE8-AAE9-1F49-377A593FD8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544" y="4468952"/>
            <a:ext cx="1030421" cy="1034908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99E0C226-E78E-B466-E812-8B432C4DFC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6917" y="2379591"/>
            <a:ext cx="1224326" cy="1926893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F8B661CE-9E37-0163-8D25-0C5F1BB324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1642921" y="4376926"/>
            <a:ext cx="994194" cy="1946082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22BB8E20-91C0-A2BA-E4F6-DE87A56EDB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49167" y="2379591"/>
            <a:ext cx="1139028" cy="1516331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6A9E442B-F95B-22CE-01E5-8AE318D5A43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14849" y="2656576"/>
            <a:ext cx="1540977" cy="3440700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0B257272-7511-19D8-C165-F12D1A997C1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71862" y="4104876"/>
            <a:ext cx="1255762" cy="2217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005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Объект 7">
            <a:extLst>
              <a:ext uri="{FF2B5EF4-FFF2-40B4-BE49-F238E27FC236}">
                <a16:creationId xmlns:a16="http://schemas.microsoft.com/office/drawing/2014/main" id="{7C0A4758-B370-6F1A-4663-DC0CF9FB4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826" y="541098"/>
            <a:ext cx="1971454" cy="2566085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4E3C7FA-2734-A3E6-31C0-B12A026355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4638" y="133350"/>
            <a:ext cx="2960942" cy="2973834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327AE23-BFDB-7207-DD56-5DC9FFB1D7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037" y="3305175"/>
            <a:ext cx="2257425" cy="355282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887EF3E-3B2D-2E10-8081-D003D95EAE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3284" y="541099"/>
            <a:ext cx="1912029" cy="337689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C6034FFE-2997-A781-A129-AC34F22F43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38350" y="3429000"/>
            <a:ext cx="2337230" cy="3111438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10063B56-ACCF-05A7-C7B0-7861A9F2FB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58174" y="412626"/>
            <a:ext cx="2238375" cy="4381500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7D0CDED0-D3C2-2218-C8D9-A1F1FAED373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14078" y="4053766"/>
            <a:ext cx="1591235" cy="280423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5EC5325-46AB-9193-D96D-0F0A2C7C3CC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67636" y="548796"/>
            <a:ext cx="438150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40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67618F1F-8D77-1E6F-6D02-F72EF94784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6250"/>
            <a:ext cx="4953000" cy="57007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800" dirty="0">
                <a:latin typeface="Comic Sans MS" panose="030F0702030302020204" pitchFamily="66" charset="0"/>
              </a:rPr>
              <a:t>1. </a:t>
            </a:r>
            <a:r>
              <a:rPr lang="ru-RU" sz="4400" dirty="0">
                <a:latin typeface="Comic Sans MS" panose="030F0702030302020204" pitchFamily="66" charset="0"/>
              </a:rPr>
              <a:t>Палаццо</a:t>
            </a:r>
          </a:p>
          <a:p>
            <a:pPr marL="0" indent="0">
              <a:buNone/>
            </a:pPr>
            <a:r>
              <a:rPr lang="ru-RU" sz="4400" dirty="0">
                <a:latin typeface="Comic Sans MS" panose="030F0702030302020204" pitchFamily="66" charset="0"/>
              </a:rPr>
              <a:t>2. </a:t>
            </a:r>
            <a:r>
              <a:rPr lang="ru-RU" sz="4400" dirty="0" err="1">
                <a:latin typeface="Comic Sans MS" panose="030F0702030302020204" pitchFamily="66" charset="0"/>
              </a:rPr>
              <a:t>Лонгслив</a:t>
            </a:r>
            <a:endParaRPr lang="ru-RU" sz="44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ru-RU" sz="4400" dirty="0">
                <a:latin typeface="Comic Sans MS" panose="030F0702030302020204" pitchFamily="66" charset="0"/>
              </a:rPr>
              <a:t>3. </a:t>
            </a:r>
            <a:r>
              <a:rPr lang="ru-RU" sz="4400" dirty="0" err="1">
                <a:latin typeface="Comic Sans MS" panose="030F0702030302020204" pitchFamily="66" charset="0"/>
              </a:rPr>
              <a:t>Честерфильд</a:t>
            </a:r>
            <a:endParaRPr lang="ru-RU" sz="44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ru-RU" sz="4400" dirty="0">
                <a:latin typeface="Comic Sans MS" panose="030F0702030302020204" pitchFamily="66" charset="0"/>
              </a:rPr>
              <a:t>4. Плиссе</a:t>
            </a:r>
          </a:p>
          <a:p>
            <a:pPr marL="0" indent="0">
              <a:buNone/>
            </a:pPr>
            <a:r>
              <a:rPr lang="ru-RU" sz="4400" dirty="0">
                <a:latin typeface="Comic Sans MS" panose="030F0702030302020204" pitchFamily="66" charset="0"/>
              </a:rPr>
              <a:t>5. </a:t>
            </a:r>
            <a:r>
              <a:rPr lang="ru-RU" sz="4400" dirty="0" err="1">
                <a:latin typeface="Comic Sans MS" panose="030F0702030302020204" pitchFamily="66" charset="0"/>
              </a:rPr>
              <a:t>Чиносы</a:t>
            </a:r>
            <a:endParaRPr lang="ru-RU" sz="44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ru-RU" sz="4400" dirty="0">
                <a:latin typeface="Comic Sans MS" panose="030F0702030302020204" pitchFamily="66" charset="0"/>
              </a:rPr>
              <a:t>6. </a:t>
            </a:r>
            <a:r>
              <a:rPr lang="ru-RU" sz="4400" dirty="0" err="1">
                <a:latin typeface="Comic Sans MS" panose="030F0702030302020204" pitchFamily="66" charset="0"/>
              </a:rPr>
              <a:t>Свитшот</a:t>
            </a:r>
            <a:endParaRPr lang="ru-RU" sz="44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ru-RU" sz="4400" dirty="0">
                <a:latin typeface="Comic Sans MS" panose="030F0702030302020204" pitchFamily="66" charset="0"/>
              </a:rPr>
              <a:t>7. Бомбер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8878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17E327-0B3E-1896-4485-1E61CFA9B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rgbClr val="00B050"/>
                </a:solidFill>
              </a:rPr>
              <a:t>Задание</a:t>
            </a:r>
            <a:br>
              <a:rPr lang="ru-RU" dirty="0"/>
            </a:br>
            <a:r>
              <a:rPr lang="ru-RU" dirty="0"/>
              <a:t>1. Ну и какое же застолье без песен?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092099-7D44-5CAC-84FF-7D0921D95C8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/>
              <a:t>2. Блиц. Угадай песню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B416C13-00FB-3C26-35DE-49A9B33329B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>
                <a:solidFill>
                  <a:srgbClr val="FF0000"/>
                </a:solidFill>
              </a:rPr>
              <a:t>картинка 1</a:t>
            </a:r>
          </a:p>
          <a:p>
            <a:pPr marL="0" indent="0">
              <a:buNone/>
            </a:pPr>
            <a:r>
              <a:rPr lang="ru-RU" dirty="0">
                <a:solidFill>
                  <a:srgbClr val="002060"/>
                </a:solidFill>
              </a:rPr>
              <a:t>Введите название песни:</a:t>
            </a:r>
          </a:p>
          <a:p>
            <a:pPr marL="0" indent="0">
              <a:buNone/>
            </a:pPr>
            <a:r>
              <a:rPr lang="ru-RU" dirty="0"/>
              <a:t>Верный ответ: Выйду ночью в поле с конём</a:t>
            </a:r>
          </a:p>
          <a:p>
            <a:pPr marL="0" indent="0">
              <a:buNone/>
            </a:pPr>
            <a:r>
              <a:rPr lang="ru-RU" dirty="0">
                <a:solidFill>
                  <a:srgbClr val="FF0000"/>
                </a:solidFill>
              </a:rPr>
              <a:t>картинка 2</a:t>
            </a:r>
          </a:p>
          <a:p>
            <a:pPr marL="0" indent="0">
              <a:buNone/>
            </a:pPr>
            <a:r>
              <a:rPr lang="ru-RU" dirty="0">
                <a:solidFill>
                  <a:srgbClr val="002060"/>
                </a:solidFill>
              </a:rPr>
              <a:t>Введите название песни:</a:t>
            </a:r>
          </a:p>
          <a:p>
            <a:pPr marL="0" indent="0">
              <a:buNone/>
            </a:pPr>
            <a:r>
              <a:rPr lang="ru-RU" dirty="0"/>
              <a:t>Верный </a:t>
            </a:r>
            <a:r>
              <a:rPr lang="ru-RU" dirty="0" err="1"/>
              <a:t>ответ:Ой</a:t>
            </a:r>
            <a:r>
              <a:rPr lang="ru-RU" dirty="0"/>
              <a:t> цветет калина в поле у ручья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>
                <a:solidFill>
                  <a:srgbClr val="FF0000"/>
                </a:solidFill>
              </a:rPr>
              <a:t>картинка 3</a:t>
            </a:r>
          </a:p>
          <a:p>
            <a:pPr marL="0" indent="0">
              <a:buNone/>
            </a:pPr>
            <a:r>
              <a:rPr lang="ru-RU" dirty="0">
                <a:solidFill>
                  <a:srgbClr val="002060"/>
                </a:solidFill>
              </a:rPr>
              <a:t>Введите название песни:</a:t>
            </a:r>
          </a:p>
          <a:p>
            <a:pPr marL="0" indent="0">
              <a:buNone/>
            </a:pPr>
            <a:r>
              <a:rPr lang="ru-RU" dirty="0"/>
              <a:t>Верный ответ: Изгиб гитары жёлтой ты обнимаешь нежно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ED57425-022E-0BC0-E8AB-3D0CC9B7A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395" y="2459497"/>
            <a:ext cx="3539434" cy="90452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240BD44-329B-660B-2AB9-BC0EB59327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395" y="3551926"/>
            <a:ext cx="4155567" cy="120049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D312D6D-50FB-62E6-297F-5B52E34AE5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395" y="4887360"/>
            <a:ext cx="3663890" cy="1099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973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E767A6-9FEB-84BA-EB93-5CC9FC5CF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Блиц. Угадай песню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093EF2D-C47B-AF81-1480-6408C585AF2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Верные ответы: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Выйду ночью в поле с конём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Ой цветет калина в поле у ручья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Изгиб гитары жёлтой ты обнимаешь нежно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C2CA764-524D-C4C7-0AE2-9A416CF9C2C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62395" y="2074700"/>
            <a:ext cx="3539434" cy="90452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1E531F8-2008-9DA9-5979-89D6B896FC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256093"/>
            <a:ext cx="4155567" cy="120049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60C896C-6921-A990-ABF9-A061128FD3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395" y="4733461"/>
            <a:ext cx="3663890" cy="1099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342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8E5D28-4504-DD5D-2B15-0438CBDBC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rgbClr val="00B050"/>
                </a:solidFill>
              </a:rPr>
              <a:t>Задание </a:t>
            </a:r>
            <a:br>
              <a:rPr lang="ru-RU" dirty="0">
                <a:solidFill>
                  <a:srgbClr val="00B050"/>
                </a:solidFill>
              </a:rPr>
            </a:br>
            <a:r>
              <a:rPr lang="ru-RU" dirty="0"/>
              <a:t>1.Кто поёт?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87DC10-8234-C510-1353-03CD4A67D29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Видео </a:t>
            </a:r>
            <a:r>
              <a:rPr lang="en-US" dirty="0"/>
              <a:t>Who</a:t>
            </a:r>
            <a:endParaRPr lang="ru-RU" dirty="0"/>
          </a:p>
          <a:p>
            <a:r>
              <a:rPr lang="ru-RU" dirty="0"/>
              <a:t>Верный ответ: Ляпис</a:t>
            </a:r>
          </a:p>
          <a:p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61CAEDC-1C82-56EB-2471-91CA30CCD94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2933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474</Words>
  <Application>Microsoft Office PowerPoint</Application>
  <PresentationFormat>Широкоэкранный</PresentationFormat>
  <Paragraphs>114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Comic Sans MS</vt:lpstr>
      <vt:lpstr>Office Theme</vt:lpstr>
      <vt:lpstr>Задание 1 1.Угадайте имя героя на изображении файл Pazl L </vt:lpstr>
      <vt:lpstr>Задание 2 1.Лена любит готовить и у неё это Отлично получается 2. Угадайте Ленин любимый рецепт торта файл  Tort</vt:lpstr>
      <vt:lpstr>Презентация PowerPoint</vt:lpstr>
      <vt:lpstr>Задание 3 1.У Лены- как профессионала очень много необычных предметов.</vt:lpstr>
      <vt:lpstr>Презентация PowerPoint</vt:lpstr>
      <vt:lpstr>Презентация PowerPoint</vt:lpstr>
      <vt:lpstr>Задание 1. Ну и какое же застолье без песен?</vt:lpstr>
      <vt:lpstr>Блиц. Угадай песню</vt:lpstr>
      <vt:lpstr>Задание  1.Кто поёт?</vt:lpstr>
      <vt:lpstr>Собери слово по желанию Охотника</vt:lpstr>
      <vt:lpstr> ГОАБМЕСФ ЗИВЛНДП РЖТУКЦХ </vt:lpstr>
      <vt:lpstr>Пусть ответит Саша</vt:lpstr>
      <vt:lpstr>На картинке изображен растроенный хозяин, потнрявший своего питомца в большой комнате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Маруся</dc:creator>
  <cp:lastModifiedBy>Маруся</cp:lastModifiedBy>
  <cp:revision>28</cp:revision>
  <dcterms:created xsi:type="dcterms:W3CDTF">2024-03-17T10:01:23Z</dcterms:created>
  <dcterms:modified xsi:type="dcterms:W3CDTF">2024-03-24T11:42:36Z</dcterms:modified>
</cp:coreProperties>
</file>