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9" r:id="rId4"/>
    <p:sldId id="270" r:id="rId5"/>
    <p:sldId id="271" r:id="rId6"/>
    <p:sldId id="273" r:id="rId7"/>
    <p:sldId id="260" r:id="rId8"/>
    <p:sldId id="261" r:id="rId9"/>
    <p:sldId id="264" r:id="rId10"/>
    <p:sldId id="259" r:id="rId11"/>
    <p:sldId id="262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руся" initials="М" lastIdx="4" clrIdx="0">
    <p:extLst>
      <p:ext uri="{19B8F6BF-5375-455C-9EA6-DF929625EA0E}">
        <p15:presenceInfo xmlns:p15="http://schemas.microsoft.com/office/powerpoint/2012/main" userId="Маруся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6E77-2144-B53D-1425-52170F3D1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273DB-7C06-CA45-563B-1B65FD26D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E66E4-7BB9-9472-5268-1BC86E45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F938B-D1A1-F909-57D5-85899DAC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85754-EF37-77EC-2DD2-D76A1841C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36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1B01-BF71-C46D-E3B0-34FFFD40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6A0E9-112E-909C-1F82-EAD50C78A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FCB10-7648-CAB3-C681-A8BD8F4EE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582CB-06F3-EA0D-77F2-C0D95243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3A16B-1F48-F209-121F-14093055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58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219BC-7F69-303C-4D53-DAC9DA851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4463A-B25C-DCD3-14A4-2C6D27430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5A06E-00A2-81E0-6C84-702FF587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1BFD1-CF2D-DAD6-C7C2-93F58B167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8124F-D5E9-6469-A325-346C46D7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52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45B4-39EE-B0C6-7B9C-C8ED28A4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0D2DD-E3FB-5C8F-7FE1-38E569829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7675A-F411-2D43-3801-B9E60289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5C56A-9758-A812-824B-8A27EE04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F9AD9-4CCF-4F6B-2535-D4AC1507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50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4CAA-2669-81FA-7951-14985A506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22F18-1984-34C2-D8E8-2D46DA319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EB83D-2F36-C9C4-233F-11629DF2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5A134-8784-39D6-E409-BDB0CEA71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61A41-C8E4-25DD-100E-40E909B1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43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5B44-C359-89FD-D755-3B790CA5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91353-E7B8-75CF-D362-B1659E656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37E44-6AD5-2F20-A511-9F28A8CE6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65FC1-ABE9-CC47-87C2-489F9E76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927F0-66A6-153A-D85A-D0069F45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A5B95-203E-6860-2FC5-DB0DB6DB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65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3A44A-CEFC-AF2B-9493-2622ABB8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4C5AE-12F2-465B-D1D9-E6E779082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E71EE-41C8-2A7C-672E-620B6D1B5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6F75F-F3C5-187D-57A8-96DDFEA15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4999E-BEBA-044E-0F67-A46A781BA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D139C-CC8A-2A7A-4C98-20DDF5216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6BA628-0C5D-B5BB-FA02-FC736BA3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617729-F354-1BF5-326B-A5C60D70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5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76DF-21C0-6C42-21BE-BFEED5BB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F5FBB0-8696-E1D6-F801-E3FFA58F6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33451-9F2B-BC44-C9A0-E69454C1B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3F668-AAB3-0E8B-0651-FC6939E4A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71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108BB7-D1A7-EEF1-682D-03411268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52033-14F3-DCCD-0332-6C2A4F2F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457BF-A3C2-A0BE-5147-6541B079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5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858C-6FE7-6C98-4267-44BA842A1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B2EF8-E4FF-FCF2-08A5-0539378BB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9A75D-F2BD-0389-F5F2-492EEDE75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3A95D-368B-DC24-7251-86F62EC30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3C045-84A2-723B-9AA7-B0AF78BF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DEB64-00C2-63CF-2425-4A808700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89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37F8-B213-D8CC-B1BD-BAC84DB5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F44B1F-882E-EE5E-C99F-71D9AE146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71963-5A94-D244-1D4E-EA197E201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FC389-3273-5F92-DEDC-09651EE8A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F7B30-837B-79BD-97E7-09A3D7AB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842BB-2B1C-D5C2-CC50-591586E5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86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0F6DA8-2F93-F10F-EE4E-00C133A7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7D0A1-3B77-A4F3-F80C-7E097E078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65065-3BA8-CB63-6E69-7457DA55F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C634A-0167-97EB-9F31-D86329E8F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6A422-E310-1C85-1BB3-42068B508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23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93F2D-155C-A215-F675-2DA2F1D28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ПОЗДРАВЛЯЕМ НАШУ ИМЕНИННИЦУ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0DA47D9-8503-E414-80EC-B2D80573FB54}"/>
              </a:ext>
            </a:extLst>
          </p:cNvPr>
          <p:cNvSpPr/>
          <p:nvPr/>
        </p:nvSpPr>
        <p:spPr>
          <a:xfrm>
            <a:off x="1455938" y="2263806"/>
            <a:ext cx="8753382" cy="3799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Собери </a:t>
            </a:r>
            <a:r>
              <a:rPr lang="ru-RU" dirty="0" err="1"/>
              <a:t>пазл</a:t>
            </a:r>
            <a:endParaRPr lang="ru-RU" dirty="0"/>
          </a:p>
          <a:p>
            <a:pPr algn="ctr"/>
            <a:r>
              <a:rPr lang="ru-RU" dirty="0"/>
              <a:t>Файл </a:t>
            </a:r>
            <a:r>
              <a:rPr lang="en-US" dirty="0" err="1"/>
              <a:t>Pazl</a:t>
            </a:r>
            <a:r>
              <a:rPr lang="en-US" dirty="0"/>
              <a:t> 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1727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3607C-E50F-DF94-67CB-EA5B5612E7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Пусть ответит Саша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63FEC9-5C45-A7E3-143A-930E02E71A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Видео </a:t>
            </a:r>
            <a:r>
              <a:rPr lang="en-US" dirty="0"/>
              <a:t>Boy</a:t>
            </a:r>
          </a:p>
          <a:p>
            <a:r>
              <a:rPr lang="ru-RU" dirty="0"/>
              <a:t>Что ответил малыш?</a:t>
            </a:r>
            <a:endParaRPr lang="en-US" dirty="0"/>
          </a:p>
          <a:p>
            <a:r>
              <a:rPr lang="ru-RU" dirty="0"/>
              <a:t>Верный ответ: в левом</a:t>
            </a:r>
          </a:p>
        </p:txBody>
      </p:sp>
    </p:spTree>
    <p:extLst>
      <p:ext uri="{BB962C8B-B14F-4D97-AF65-F5344CB8AC3E}">
        <p14:creationId xmlns:p14="http://schemas.microsoft.com/office/powerpoint/2010/main" val="1848217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F5FB1B-22C1-EAF4-9CAC-FF213577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1486502"/>
          </a:xfrm>
        </p:spPr>
        <p:txBody>
          <a:bodyPr/>
          <a:lstStyle/>
          <a:p>
            <a:r>
              <a:rPr lang="ru-RU" dirty="0"/>
              <a:t>Введи первые буквы слов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DA454D-BE38-149B-8A89-05DF3E28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262"/>
            <a:ext cx="10515600" cy="4889701"/>
          </a:xfrm>
        </p:spPr>
        <p:txBody>
          <a:bodyPr/>
          <a:lstStyle/>
          <a:p>
            <a:r>
              <a:rPr lang="ru-RU" dirty="0"/>
              <a:t>Верный ответ : ВСЗ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A4B658-3CAB-45B7-95C3-5B94498B1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33" y="1909192"/>
            <a:ext cx="7675877" cy="543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1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14BC1-425E-858F-9F79-CC6E3B859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Угадай Ленин любимый рецепт торта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B1B280-B617-2B25-9C47-98690717C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482571"/>
            <a:ext cx="5157787" cy="470709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Всё расскажем! Всё покажем!</a:t>
            </a:r>
          </a:p>
          <a:p>
            <a:pPr marL="0" indent="0">
              <a:buNone/>
            </a:pPr>
            <a:r>
              <a:rPr lang="ru-RU" dirty="0"/>
              <a:t>И про тортик наш расскажем!</a:t>
            </a:r>
          </a:p>
          <a:p>
            <a:pPr marL="0" indent="0">
              <a:buNone/>
            </a:pPr>
            <a:r>
              <a:rPr lang="ru-RU" dirty="0"/>
              <a:t>Вот берем муку, яйцо,</a:t>
            </a:r>
          </a:p>
          <a:p>
            <a:pPr marL="0" indent="0">
              <a:buNone/>
            </a:pPr>
            <a:r>
              <a:rPr lang="ru-RU" dirty="0"/>
              <a:t>Сахар, формочку- кольцо.</a:t>
            </a:r>
          </a:p>
          <a:p>
            <a:pPr marL="0" indent="0">
              <a:buNone/>
            </a:pPr>
            <a:r>
              <a:rPr lang="ru-RU" dirty="0"/>
              <a:t>И сметанку нужно нам,</a:t>
            </a:r>
          </a:p>
          <a:p>
            <a:pPr marL="0" indent="0">
              <a:buNone/>
            </a:pPr>
            <a:r>
              <a:rPr lang="ru-RU" dirty="0"/>
              <a:t>Чтобы торт очаровал.</a:t>
            </a:r>
          </a:p>
          <a:p>
            <a:pPr marL="0" indent="0">
              <a:buNone/>
            </a:pPr>
            <a:r>
              <a:rPr lang="ru-RU" dirty="0"/>
              <a:t>В печь кладем минут на двадцать</a:t>
            </a:r>
          </a:p>
          <a:p>
            <a:pPr marL="0" indent="0">
              <a:buNone/>
            </a:pPr>
            <a:r>
              <a:rPr lang="ru-RU" dirty="0"/>
              <a:t>Получаем коржик гладкий!</a:t>
            </a:r>
          </a:p>
          <a:p>
            <a:pPr marL="0" indent="0">
              <a:buNone/>
            </a:pPr>
            <a:r>
              <a:rPr lang="ru-RU" dirty="0"/>
              <a:t>Крем готовим из сгущенки</a:t>
            </a:r>
          </a:p>
          <a:p>
            <a:pPr marL="0" indent="0">
              <a:buNone/>
            </a:pPr>
            <a:r>
              <a:rPr lang="ru-RU" dirty="0"/>
              <a:t>Мажем ломти тонко-тонко</a:t>
            </a:r>
          </a:p>
          <a:p>
            <a:pPr marL="0" indent="0">
              <a:buNone/>
            </a:pPr>
            <a:r>
              <a:rPr lang="ru-RU" dirty="0"/>
              <a:t>Вот малинка, апельсин,</a:t>
            </a:r>
          </a:p>
          <a:p>
            <a:pPr marL="0" indent="0">
              <a:buNone/>
            </a:pPr>
            <a:r>
              <a:rPr lang="ru-RU" dirty="0"/>
              <a:t>Но и он здесь не один</a:t>
            </a:r>
          </a:p>
          <a:p>
            <a:pPr marL="0" indent="0">
              <a:buNone/>
            </a:pPr>
            <a:r>
              <a:rPr lang="ru-RU" dirty="0"/>
              <a:t>Шоколад вот под рукой</a:t>
            </a:r>
          </a:p>
          <a:p>
            <a:pPr marL="0" indent="0">
              <a:buNone/>
            </a:pPr>
            <a:r>
              <a:rPr lang="ru-RU" dirty="0"/>
              <a:t>Получился цвет другой</a:t>
            </a:r>
          </a:p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10DB4D1-4785-27C9-EB64-F2055BAF74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482571"/>
            <a:ext cx="5183188" cy="4707092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Подсказка:</a:t>
            </a:r>
          </a:p>
          <a:p>
            <a:r>
              <a:rPr lang="ru-RU" dirty="0"/>
              <a:t>Строка-слово-буква</a:t>
            </a:r>
          </a:p>
          <a:p>
            <a:r>
              <a:rPr lang="ru-RU" dirty="0"/>
              <a:t>11-2-5</a:t>
            </a:r>
          </a:p>
          <a:p>
            <a:r>
              <a:rPr lang="ru-RU" dirty="0"/>
              <a:t>2-5-2</a:t>
            </a:r>
          </a:p>
          <a:p>
            <a:r>
              <a:rPr lang="ru-RU" dirty="0"/>
              <a:t>7-2-1</a:t>
            </a:r>
          </a:p>
          <a:p>
            <a:r>
              <a:rPr lang="ru-RU" dirty="0"/>
              <a:t>3-4-4</a:t>
            </a:r>
          </a:p>
          <a:p>
            <a:r>
              <a:rPr lang="ru-RU" dirty="0"/>
              <a:t>8-1-3</a:t>
            </a:r>
          </a:p>
          <a:p>
            <a:r>
              <a:rPr lang="ru-RU" dirty="0"/>
              <a:t>5-2-3</a:t>
            </a:r>
          </a:p>
          <a:p>
            <a:r>
              <a:rPr lang="ru-RU" dirty="0"/>
              <a:t>2-3-2</a:t>
            </a:r>
          </a:p>
          <a:p>
            <a:r>
              <a:rPr lang="ru-RU" dirty="0"/>
              <a:t>12-1-1</a:t>
            </a:r>
          </a:p>
          <a:p>
            <a:endParaRPr lang="ru-RU" dirty="0"/>
          </a:p>
          <a:p>
            <a:r>
              <a:rPr lang="ru-RU" dirty="0"/>
              <a:t>Верное слово: наполеон</a:t>
            </a:r>
          </a:p>
        </p:txBody>
      </p:sp>
    </p:spTree>
    <p:extLst>
      <p:ext uri="{BB962C8B-B14F-4D97-AF65-F5344CB8AC3E}">
        <p14:creationId xmlns:p14="http://schemas.microsoft.com/office/powerpoint/2010/main" val="1699252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71A62-04AD-EE39-B757-424EBF29C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 Лены- профессионала очень много необычных предметов.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452AAB-16EA-29DE-2000-F95C8CC5BF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ru-RU" dirty="0"/>
              <a:t>Соедини картинки и слова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6C2ED9D0-45C5-4700-6397-88C3DFD656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2465" y="2309149"/>
            <a:ext cx="1030420" cy="1369349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08A915E8-B3B6-372B-F0A0-015345E9D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ru-RU" dirty="0"/>
              <a:t>напишите потерянный предмет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31E576-7C92-F851-C04A-2ED6FD711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72026" y="2505075"/>
            <a:ext cx="4383361" cy="36845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Верные ответы:</a:t>
            </a:r>
          </a:p>
          <a:p>
            <a:pPr marL="0" indent="0">
              <a:buNone/>
            </a:pPr>
            <a:r>
              <a:rPr lang="ru-RU" dirty="0" err="1"/>
              <a:t>Честерфильд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Чиносы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Свитшот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Бомбер</a:t>
            </a:r>
          </a:p>
          <a:p>
            <a:pPr marL="0" indent="0">
              <a:buNone/>
            </a:pPr>
            <a:r>
              <a:rPr lang="ru-RU" dirty="0"/>
              <a:t>Палаццо</a:t>
            </a:r>
          </a:p>
          <a:p>
            <a:pPr marL="0" indent="0">
              <a:buNone/>
            </a:pPr>
            <a:r>
              <a:rPr lang="ru-RU" dirty="0" err="1"/>
              <a:t>Лонгслив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Плиссе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AEE93BE-0DE8-AAE9-1F49-377A593FD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44" y="4468952"/>
            <a:ext cx="1030421" cy="103490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9E0C226-E78E-B466-E812-8B432C4DF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917" y="2379591"/>
            <a:ext cx="1224326" cy="192689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8B661CE-9E37-0163-8D25-0C5F1BB324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642921" y="4376926"/>
            <a:ext cx="994194" cy="194608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2BB8E20-91C0-A2BA-E4F6-DE87A56EDB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9167" y="2379591"/>
            <a:ext cx="1139028" cy="151633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A9E442B-F95B-22CE-01E5-8AE318D5A4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4849" y="2656576"/>
            <a:ext cx="1540977" cy="344070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B257272-7511-19D8-C165-F12D1A997C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1862" y="4104876"/>
            <a:ext cx="1255762" cy="221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05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7">
            <a:extLst>
              <a:ext uri="{FF2B5EF4-FFF2-40B4-BE49-F238E27FC236}">
                <a16:creationId xmlns:a16="http://schemas.microsoft.com/office/drawing/2014/main" id="{7C0A4758-B370-6F1A-4663-DC0CF9FB4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26" y="541099"/>
            <a:ext cx="1705124" cy="226597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E3C7FA-2734-A3E6-31C0-B12A02635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638" y="133350"/>
            <a:ext cx="2960942" cy="297383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327AE23-BFDB-7207-DD56-5DC9FFB1D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037" y="3305175"/>
            <a:ext cx="2257425" cy="35528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887EF3E-3B2D-2E10-8081-D003D95EAE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3284" y="541099"/>
            <a:ext cx="1912029" cy="337689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6034FFE-2997-A781-A129-AC34F22F43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8350" y="3429000"/>
            <a:ext cx="2337230" cy="311143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0063B56-ACCF-05A7-C7B0-7861A9F2FB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8174" y="412626"/>
            <a:ext cx="2238375" cy="43815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D0CDED0-D3C2-2218-C8D9-A1F1FAED37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6939" y="4053766"/>
            <a:ext cx="1255925" cy="28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0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6E00CC4-4B29-87B6-87A6-28AA4381F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472" y="554254"/>
            <a:ext cx="3314700" cy="9334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D1BB807-2AA5-7D0B-1590-158F61805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904" y="2277168"/>
            <a:ext cx="2705100" cy="8477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03E022B-2FC5-137F-7A94-4D276DE05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016" y="788865"/>
            <a:ext cx="2384764" cy="69883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0734DF1-4C11-050E-5786-95B6C03686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3824" y="2022306"/>
            <a:ext cx="3390900" cy="88582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A37C235-6BD6-3992-59AB-95574E1989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1856" y="3869507"/>
            <a:ext cx="3045735" cy="85627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9592D76-64B7-7A85-9A02-163B16DB1F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3270" y="4165060"/>
            <a:ext cx="2000250" cy="67627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FE56548-AB88-BFA9-6D77-76BB75D94A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02847" y="4106718"/>
            <a:ext cx="2206979" cy="82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0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767A6-9FEB-84BA-EB93-5CC9FC5C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Блиц. Угадай песню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93EF2D-C47B-AF81-1480-6408C585AF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Верные ответы: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/>
              <a:t>Выйду </a:t>
            </a:r>
            <a:r>
              <a:rPr lang="ru-RU" dirty="0"/>
              <a:t>ночью в поле с конём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Ой цветет калина в поле у ручья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Изгиб гитары жёлтой ты обнимаешь нежно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C2CA764-524D-C4C7-0AE2-9A416CF9C2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62395" y="2074700"/>
            <a:ext cx="3539434" cy="90452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E531F8-2008-9DA9-5979-89D6B896F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56093"/>
            <a:ext cx="4155567" cy="120049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60C896C-6921-A990-ABF9-A061128FD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395" y="4733461"/>
            <a:ext cx="3663890" cy="109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42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3325E-9D6C-A28C-3F21-31F9BA996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Кто поёт?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D6255F-32AA-040A-53A9-E17AEFA5B0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Введите имя</a:t>
            </a:r>
          </a:p>
          <a:p>
            <a:r>
              <a:rPr lang="ru-RU" dirty="0"/>
              <a:t>Видео </a:t>
            </a:r>
            <a:r>
              <a:rPr lang="en-US" dirty="0"/>
              <a:t>Who</a:t>
            </a:r>
            <a:endParaRPr lang="ru-RU" dirty="0"/>
          </a:p>
          <a:p>
            <a:r>
              <a:rPr lang="ru-RU" dirty="0"/>
              <a:t>Верный ответ: Ляпис</a:t>
            </a:r>
          </a:p>
        </p:txBody>
      </p:sp>
    </p:spTree>
    <p:extLst>
      <p:ext uri="{BB962C8B-B14F-4D97-AF65-F5344CB8AC3E}">
        <p14:creationId xmlns:p14="http://schemas.microsoft.com/office/powerpoint/2010/main" val="461976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8ACFF-45E7-D84F-A7A8-28D43511CD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Собери слово по желанию Охотника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3AFDD5-0E5C-1E57-39F5-0B1435BEA9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фото</a:t>
            </a:r>
            <a:r>
              <a:rPr lang="en-US" dirty="0"/>
              <a:t>- Ox</a:t>
            </a:r>
          </a:p>
          <a:p>
            <a:r>
              <a:rPr lang="ru-RU" dirty="0"/>
              <a:t>Верный ответ : теплица</a:t>
            </a:r>
          </a:p>
        </p:txBody>
      </p:sp>
    </p:spTree>
    <p:extLst>
      <p:ext uri="{BB962C8B-B14F-4D97-AF65-F5344CB8AC3E}">
        <p14:creationId xmlns:p14="http://schemas.microsoft.com/office/powerpoint/2010/main" val="679133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6637F-21E0-21AB-7985-2335BE956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9042"/>
          </a:xfrm>
        </p:spPr>
        <p:txBody>
          <a:bodyPr>
            <a:noAutofit/>
          </a:bodyPr>
          <a:lstStyle/>
          <a:p>
            <a:pPr algn="ctr"/>
            <a:br>
              <a:rPr lang="ru-RU" sz="1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БМ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СФ</a:t>
            </a:r>
            <a:b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НД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</a:t>
            </a:r>
            <a:b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РЖ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УК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</a:t>
            </a:r>
            <a:br>
              <a:rPr lang="ru-RU" sz="12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sz="12000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34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198</Words>
  <Application>Microsoft Office PowerPoint</Application>
  <PresentationFormat>Широкоэкранный</PresentationFormat>
  <Paragraphs>64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ПОЗДРАВЛЯЕМ НАШУ ИМЕНИННИЦУ</vt:lpstr>
      <vt:lpstr>Угадай Ленин любимый рецепт торта</vt:lpstr>
      <vt:lpstr>У Лены- профессионала очень много необычных предметов.</vt:lpstr>
      <vt:lpstr>Презентация PowerPoint</vt:lpstr>
      <vt:lpstr>Презентация PowerPoint</vt:lpstr>
      <vt:lpstr>Блиц. Угадай песню</vt:lpstr>
      <vt:lpstr>Кто поёт?</vt:lpstr>
      <vt:lpstr>Собери слово по желанию Охотника</vt:lpstr>
      <vt:lpstr> ГОАБМЕСФ ЗИВЛНДП РЖТУКЦХ </vt:lpstr>
      <vt:lpstr>Пусть ответит Саша</vt:lpstr>
      <vt:lpstr>Введи первые буквы слов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Маруся</dc:creator>
  <cp:lastModifiedBy>Маруся</cp:lastModifiedBy>
  <cp:revision>19</cp:revision>
  <dcterms:created xsi:type="dcterms:W3CDTF">2024-03-17T10:01:23Z</dcterms:created>
  <dcterms:modified xsi:type="dcterms:W3CDTF">2024-03-23T21:32:06Z</dcterms:modified>
</cp:coreProperties>
</file>