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4" r:id="rId5"/>
    <p:sldId id="262" r:id="rId6"/>
    <p:sldId id="265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аруся" initials="М" lastIdx="4" clrIdx="0">
    <p:extLst>
      <p:ext uri="{19B8F6BF-5375-455C-9EA6-DF929625EA0E}">
        <p15:presenceInfo xmlns:p15="http://schemas.microsoft.com/office/powerpoint/2012/main" userId="Маруся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5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6E77-2144-B53D-1425-52170F3D1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273DB-7C06-CA45-563B-1B65FD26D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E66E4-7BB9-9472-5268-1BC86E451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22.03.2024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F938B-D1A1-F909-57D5-85899DAC3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85754-EF37-77EC-2DD2-D76A1841C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0362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F1B01-BF71-C46D-E3B0-34FFFD40C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16A0E9-112E-909C-1F82-EAD50C78A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FCB10-7648-CAB3-C681-A8BD8F4EE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22.03.2024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582CB-06F3-EA0D-77F2-C0D95243F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3A16B-1F48-F209-121F-140930558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58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D219BC-7F69-303C-4D53-DAC9DA8510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44463A-B25C-DCD3-14A4-2C6D27430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5A06E-00A2-81E0-6C84-702FF5877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22.03.2024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1BFD1-CF2D-DAD6-C7C2-93F58B167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8124F-D5E9-6469-A325-346C46D74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528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145B4-39EE-B0C6-7B9C-C8ED28A4E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0D2DD-E3FB-5C8F-7FE1-38E569829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7675A-F411-2D43-3801-B9E602896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22.03.2024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5C56A-9758-A812-824B-8A27EE043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F9AD9-4CCF-4F6B-2535-D4AC15075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350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B4CAA-2669-81FA-7951-14985A506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22F18-1984-34C2-D8E8-2D46DA319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EB83D-2F36-C9C4-233F-11629DF28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22.03.2024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5A134-8784-39D6-E409-BDB0CEA71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61A41-C8E4-25DD-100E-40E909B1A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9436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05B44-C359-89FD-D755-3B790CA50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91353-E7B8-75CF-D362-B1659E656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37E44-6AD5-2F20-A511-9F28A8CE6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65FC1-ABE9-CC47-87C2-489F9E769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22.03.2024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927F0-66A6-153A-D85A-D0069F45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A5B95-203E-6860-2FC5-DB0DB6DBD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65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3A44A-CEFC-AF2B-9493-2622ABB84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4C5AE-12F2-465B-D1D9-E6E779082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E71EE-41C8-2A7C-672E-620B6D1B5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36F75F-F3C5-187D-57A8-96DDFEA15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24999E-BEBA-044E-0F67-A46A781BA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7D139C-CC8A-2A7A-4C98-20DDF5216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22.03.2024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6BA628-0C5D-B5BB-FA02-FC736BA35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617729-F354-1BF5-326B-A5C60D70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51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276DF-21C0-6C42-21BE-BFEED5BBD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F5FBB0-8696-E1D6-F801-E3FFA58F6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22.03.2024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33451-9F2B-BC44-C9A0-E69454C1B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3F668-AAB3-0E8B-0651-FC6939E4A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714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108BB7-D1A7-EEF1-682D-03411268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22.03.2024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952033-14F3-DCCD-0332-6C2A4F2FC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457BF-A3C2-A0BE-5147-6541B0791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65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A858C-6FE7-6C98-4267-44BA842A1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B2EF8-E4FF-FCF2-08A5-0539378BB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9A75D-F2BD-0389-F5F2-492EEDE75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3A95D-368B-DC24-7251-86F62EC30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22.03.2024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C3C045-84A2-723B-9AA7-B0AF78BF3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DEB64-00C2-63CF-2425-4A808700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891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337F8-B213-D8CC-B1BD-BAC84DB54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F44B1F-882E-EE5E-C99F-71D9AE146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71963-5A94-D244-1D4E-EA197E201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FC389-3273-5F92-DEDC-09651EE8A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22.03.2024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F7B30-837B-79BD-97E7-09A3D7AB3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842BB-2B1C-D5C2-CC50-591586E53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864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0F6DA8-2F93-F10F-EE4E-00C133A7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7D0A1-3B77-A4F3-F80C-7E097E078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65065-3BA8-CB63-6E69-7457DA55F0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7895D-DA35-40F5-989A-72840795F350}" type="datetimeFigureOut">
              <a:rPr lang="ru-RU" smtClean="0"/>
              <a:t>22.03.2024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C634A-0167-97EB-9F31-D86329E8F0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6A422-E310-1C85-1BB3-42068B508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23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43607C-E50F-DF94-67CB-EA5B5612E7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Пусть ответит Саша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263FEC9-5C45-A7E3-143A-930E02E71A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Видео </a:t>
            </a:r>
            <a:r>
              <a:rPr lang="en-US" dirty="0"/>
              <a:t>Boy</a:t>
            </a:r>
          </a:p>
          <a:p>
            <a:r>
              <a:rPr lang="ru-RU" dirty="0"/>
              <a:t>Что ответил малыш?</a:t>
            </a:r>
            <a:endParaRPr lang="en-US" dirty="0"/>
          </a:p>
          <a:p>
            <a:r>
              <a:rPr lang="ru-RU" dirty="0"/>
              <a:t>Верный ответ: в левом</a:t>
            </a:r>
          </a:p>
        </p:txBody>
      </p:sp>
    </p:spTree>
    <p:extLst>
      <p:ext uri="{BB962C8B-B14F-4D97-AF65-F5344CB8AC3E}">
        <p14:creationId xmlns:p14="http://schemas.microsoft.com/office/powerpoint/2010/main" val="1848217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B3325E-9D6C-A28C-3F21-31F9BA9961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Кто поёт?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6D6255F-32AA-040A-53A9-E17AEFA5B0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Введите имя</a:t>
            </a:r>
          </a:p>
          <a:p>
            <a:r>
              <a:rPr lang="ru-RU" dirty="0"/>
              <a:t>Видео </a:t>
            </a:r>
            <a:r>
              <a:rPr lang="en-US" dirty="0"/>
              <a:t>Who</a:t>
            </a:r>
            <a:endParaRPr lang="ru-RU" dirty="0"/>
          </a:p>
          <a:p>
            <a:r>
              <a:rPr lang="ru-RU" dirty="0"/>
              <a:t>Верный ответ: Ляпис</a:t>
            </a:r>
          </a:p>
        </p:txBody>
      </p:sp>
    </p:spTree>
    <p:extLst>
      <p:ext uri="{BB962C8B-B14F-4D97-AF65-F5344CB8AC3E}">
        <p14:creationId xmlns:p14="http://schemas.microsoft.com/office/powerpoint/2010/main" val="461976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E8ACFF-45E7-D84F-A7A8-28D43511CD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Собери слово по желанию Охотника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3AFDD5-0E5C-1E57-39F5-0B1435BEA9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фото</a:t>
            </a:r>
            <a:r>
              <a:rPr lang="en-US" dirty="0"/>
              <a:t>- Ox</a:t>
            </a:r>
          </a:p>
          <a:p>
            <a:r>
              <a:rPr lang="ru-RU" dirty="0"/>
              <a:t>Верный ответ : теплица</a:t>
            </a:r>
          </a:p>
        </p:txBody>
      </p:sp>
    </p:spTree>
    <p:extLst>
      <p:ext uri="{BB962C8B-B14F-4D97-AF65-F5344CB8AC3E}">
        <p14:creationId xmlns:p14="http://schemas.microsoft.com/office/powerpoint/2010/main" val="679133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F6637F-21E0-21AB-7985-2335BE956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09042"/>
          </a:xfrm>
        </p:spPr>
        <p:txBody>
          <a:bodyPr>
            <a:noAutofit/>
          </a:bodyPr>
          <a:lstStyle/>
          <a:p>
            <a:pPr algn="ctr"/>
            <a:br>
              <a:rPr lang="ru-RU" sz="1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ГО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БМ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СФ</a:t>
            </a:r>
            <a:b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НД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</a:t>
            </a:r>
            <a:b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РЖ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УК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</a:t>
            </a:r>
            <a:br>
              <a:rPr lang="ru-RU" sz="12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ru-RU" sz="12000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34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F5FB1B-22C1-EAF4-9CAC-FF213577D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1486502"/>
          </a:xfrm>
        </p:spPr>
        <p:txBody>
          <a:bodyPr/>
          <a:lstStyle/>
          <a:p>
            <a:r>
              <a:rPr lang="ru-RU" dirty="0"/>
              <a:t>Введи первые буквы слов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DA454D-BE38-149B-8A89-05DF3E284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262"/>
            <a:ext cx="10515600" cy="4889701"/>
          </a:xfrm>
        </p:spPr>
        <p:txBody>
          <a:bodyPr/>
          <a:lstStyle/>
          <a:p>
            <a:r>
              <a:rPr lang="ru-RU" dirty="0"/>
              <a:t>Верный ответ : ВСЗ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5A4B658-3CAB-45B7-95C3-5B94498B1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633" y="1909192"/>
            <a:ext cx="7675877" cy="543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416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60B2BE-212D-DC8E-21EC-82A838AEF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832EDE-85E1-1FE4-A123-78AC3D4F5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1110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52</Words>
  <Application>Microsoft Office PowerPoint</Application>
  <PresentationFormat>Широкоэкранный</PresentationFormat>
  <Paragraphs>14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Пусть ответит Саша</vt:lpstr>
      <vt:lpstr>Кто поёт?</vt:lpstr>
      <vt:lpstr>Собери слово по желанию Охотника</vt:lpstr>
      <vt:lpstr> ГОАБМЕСФ ЗИВЛНДП РЖТУКЦХ </vt:lpstr>
      <vt:lpstr>Введи первые буквы слов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Маруся</dc:creator>
  <cp:lastModifiedBy>Маруся</cp:lastModifiedBy>
  <cp:revision>6</cp:revision>
  <dcterms:created xsi:type="dcterms:W3CDTF">2024-03-17T10:01:23Z</dcterms:created>
  <dcterms:modified xsi:type="dcterms:W3CDTF">2024-03-22T20:24:22Z</dcterms:modified>
</cp:coreProperties>
</file>