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3" r:id="rId5"/>
    <p:sldId id="264" r:id="rId6"/>
    <p:sldId id="265" r:id="rId7"/>
    <p:sldId id="266" r:id="rId8"/>
    <p:sldId id="267" r:id="rId9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1FF81-848C-E80F-A395-FE21A9FC6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dirty="0"/>
              <a:t>Задание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0ED07-2094-F46D-BB58-C61686CD7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ru-RU" sz="3190" dirty="0"/>
              <a:t>Соберите </a:t>
            </a:r>
            <a:r>
              <a:rPr lang="ru-RU" sz="3190" dirty="0" err="1"/>
              <a:t>пазл</a:t>
            </a:r>
            <a:endParaRPr lang="ru-RU" sz="3190" dirty="0"/>
          </a:p>
          <a:p>
            <a:r>
              <a:rPr lang="ru-RU" sz="3190" dirty="0"/>
              <a:t>Введите 4-ю букву имени артиста</a:t>
            </a:r>
          </a:p>
        </p:txBody>
      </p:sp>
    </p:spTree>
    <p:extLst>
      <p:ext uri="{BB962C8B-B14F-4D97-AF65-F5344CB8AC3E}">
        <p14:creationId xmlns:p14="http://schemas.microsoft.com/office/powerpoint/2010/main" val="482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BBE748-F77E-1048-E3A7-ED2B6EC1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13" y="921027"/>
            <a:ext cx="1530229" cy="11034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0D63B-088E-A59E-D5A6-30C19D4A4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3" y="502975"/>
            <a:ext cx="1280271" cy="85351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D0E4FE9-2878-541D-4039-783DC0B5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05" y="1195742"/>
            <a:ext cx="1481456" cy="85351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D22FB45-A91B-D61F-E4E8-20204593B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7" y="1096076"/>
            <a:ext cx="1518036" cy="110347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9468100-2129-ED76-56B0-07178FA69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5" y="2318870"/>
            <a:ext cx="1280271" cy="85351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C7FD0FFE-EBEA-E41C-3A98-4EFDB8D36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54" y="1670461"/>
            <a:ext cx="1786283" cy="137781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82A5B89-39F4-3FA8-2F7C-2E01EC51F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9" y="1367425"/>
            <a:ext cx="1548518" cy="13900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38184EC-B0DA-CA07-2625-3D1429236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53" y="1603052"/>
            <a:ext cx="1280271" cy="110347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086A93-74DD-8767-B007-5AD5CE7CC8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1" y="1356325"/>
            <a:ext cx="1280271" cy="109127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E5AB1F9-BB98-B8A3-F99E-C0671726E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5" y="428066"/>
            <a:ext cx="1792379" cy="85351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CEA5BD1-B7BE-07FA-DEF4-7F17DD32C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1" y="546765"/>
            <a:ext cx="1280271" cy="85351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5A03470-BDDA-0CF6-A7DD-3DE77D9D0B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6" y="2566303"/>
            <a:ext cx="1505843" cy="85351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F3B16E-9390-0DAD-95D0-E573C19BA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8" y="2289129"/>
            <a:ext cx="1511939" cy="11156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B8396A-1743-819D-B86D-76AD13AC8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129438"/>
            <a:ext cx="1280271" cy="11217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23D81FF-DBCF-C2FB-0A03-5E0CCF4327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1091508"/>
            <a:ext cx="1280271" cy="110347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54B276-0DD5-F7C2-0250-E24008C347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409025"/>
            <a:ext cx="17558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1FF81-848C-E80F-A395-FE21A9FC6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0ED07-2094-F46D-BB58-C61686CD7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/>
          </a:bodyPr>
          <a:lstStyle/>
          <a:p>
            <a:r>
              <a:rPr lang="ru-RU" sz="3190" dirty="0"/>
              <a:t>СУПЕР БЛИЦ- «ЦИФРЫ»</a:t>
            </a:r>
          </a:p>
        </p:txBody>
      </p:sp>
    </p:spTree>
    <p:extLst>
      <p:ext uri="{BB962C8B-B14F-4D97-AF65-F5344CB8AC3E}">
        <p14:creationId xmlns:p14="http://schemas.microsoft.com/office/powerpoint/2010/main" val="26607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6A1E4-D392-EDFE-7F9C-E715DE66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2.1. Нащупать в мешке фигурку</a:t>
            </a:r>
            <a:br>
              <a:rPr lang="ru-RU" dirty="0"/>
            </a:br>
            <a:r>
              <a:rPr lang="ru-RU" dirty="0"/>
              <a:t>Чебурашки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9B3D1-0098-1B4B-E650-98342FB92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endParaRPr lang="ru-RU" sz="319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43252C-6AD5-9E08-838C-6102104A3EC1}"/>
              </a:ext>
            </a:extLst>
          </p:cNvPr>
          <p:cNvSpPr/>
          <p:nvPr/>
        </p:nvSpPr>
        <p:spPr>
          <a:xfrm>
            <a:off x="1107690" y="2404744"/>
            <a:ext cx="3075078" cy="78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90" dirty="0"/>
              <a:t>Введите символ</a:t>
            </a:r>
          </a:p>
        </p:txBody>
      </p:sp>
    </p:spTree>
    <p:extLst>
      <p:ext uri="{BB962C8B-B14F-4D97-AF65-F5344CB8AC3E}">
        <p14:creationId xmlns:p14="http://schemas.microsoft.com/office/powerpoint/2010/main" val="16554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E7B10-B6E2-48E0-D80E-97CF9D42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2.2.Посчитайте количество на картинке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35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2474-7487-232A-1339-45B1212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2.3.Соединить точки согласно схемы на картинке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872A-5980-E8A2-B924-5815DBA51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C28DB-8C9B-E85D-99BB-2A641088F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0064D-7338-DF7E-724E-8823075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2.4.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Проведи химическую реакцию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C134F-DABE-3E36-2097-52599537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6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0F1FD-0623-4609-50EA-0AA76D26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2.5. </a:t>
            </a:r>
            <a:r>
              <a:rPr lang="ru-RU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Найди недостающее число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A16A4-906A-F54F-0420-D154E88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6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</TotalTime>
  <Words>52</Words>
  <Application>Microsoft Office PowerPoint</Application>
  <PresentationFormat>Произвольный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Тема Office</vt:lpstr>
      <vt:lpstr>Задание №1</vt:lpstr>
      <vt:lpstr>Презентация PowerPoint</vt:lpstr>
      <vt:lpstr>Задание №2</vt:lpstr>
      <vt:lpstr>2.1. Нащупать в мешке фигурку Чебурашки</vt:lpstr>
      <vt:lpstr>2.2.Посчитайте количество на картинке</vt:lpstr>
      <vt:lpstr>2.3.Соединить точки согласно схемы на картинке</vt:lpstr>
      <vt:lpstr>2.4. Проведи химическую реакцию</vt:lpstr>
      <vt:lpstr>2.5. Найди недостающее число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32</cp:revision>
  <dcterms:created xsi:type="dcterms:W3CDTF">2020-02-20T17:36:42Z</dcterms:created>
  <dcterms:modified xsi:type="dcterms:W3CDTF">2024-03-18T17:03:09Z</dcterms:modified>
</cp:coreProperties>
</file>