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уся" initials="М" lastIdx="4" clrIdx="0">
    <p:extLst>
      <p:ext uri="{19B8F6BF-5375-455C-9EA6-DF929625EA0E}">
        <p15:presenceInfo xmlns:p15="http://schemas.microsoft.com/office/powerpoint/2012/main" userId="Марус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6E77-2144-B53D-1425-52170F3D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273DB-7C06-CA45-563B-1B65FD26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66E4-7BB9-9472-5268-1BC86E45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938B-D1A1-F909-57D5-85899DAC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5754-EF37-77EC-2DD2-D76A1841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B01-BF71-C46D-E3B0-34FFFD40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A0E9-112E-909C-1F82-EAD50C78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CB10-7648-CAB3-C681-A8BD8F4E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2CB-06F3-EA0D-77F2-C0D95243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A16B-1F48-F209-121F-1409305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219BC-7F69-303C-4D53-DAC9DA851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4463A-B25C-DCD3-14A4-2C6D2743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A06E-00A2-81E0-6C84-702FF58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BFD1-CF2D-DAD6-C7C2-93F58B1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124F-D5E9-6469-A325-346C46D7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45B4-39EE-B0C6-7B9C-C8ED28A4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D2DD-E3FB-5C8F-7FE1-38E56982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675A-F411-2D43-3801-B9E6028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C56A-9758-A812-824B-8A27EE04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9AD9-4CCF-4F6B-2535-D4AC150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4CAA-2669-81FA-7951-14985A5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2F18-1984-34C2-D8E8-2D46DA31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B83D-2F36-C9C4-233F-11629DF2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A134-8784-39D6-E409-BDB0CEA7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1A41-C8E4-25DD-100E-40E909B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43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5B44-C359-89FD-D755-3B790CA5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1353-E7B8-75CF-D362-B1659E65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7E44-6AD5-2F20-A511-9F28A8CE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5FC1-ABE9-CC47-87C2-489F9E7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27F0-66A6-153A-D85A-D0069F45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5B95-203E-6860-2FC5-DB0DB6DB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A44A-CEFC-AF2B-9493-2622ABB8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C5AE-12F2-465B-D1D9-E6E7790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71EE-41C8-2A7C-672E-620B6D1B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6F75F-F3C5-187D-57A8-96DDFEA1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4999E-BEBA-044E-0F67-A46A781BA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139C-CC8A-2A7A-4C98-20DDF521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BA628-0C5D-B5BB-FA02-FC736BA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17729-F354-1BF5-326B-A5C60D70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6DF-21C0-6C42-21BE-BFEED5B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5FBB0-8696-E1D6-F801-E3FFA58F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33451-9F2B-BC44-C9A0-E69454C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3F668-AAB3-0E8B-0651-FC6939E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08BB7-D1A7-EEF1-682D-03411268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52033-14F3-DCCD-0332-6C2A4F2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57BF-A3C2-A0BE-5147-6541B079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858C-6FE7-6C98-4267-44BA842A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2EF8-E4FF-FCF2-08A5-0539378B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9A75D-F2BD-0389-F5F2-492EEDE7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3A95D-368B-DC24-7251-86F62EC3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3C045-84A2-723B-9AA7-B0AF78B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EB64-00C2-63CF-2425-4A80870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9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37F8-B213-D8CC-B1BD-BAC84DB5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44B1F-882E-EE5E-C99F-71D9AE14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1963-5A94-D244-1D4E-EA197E20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C389-3273-5F92-DEDC-09651EE8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7B30-837B-79BD-97E7-09A3D7AB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42BB-2B1C-D5C2-CC50-591586E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6DA8-2F93-F10F-EE4E-00C133A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D0A1-3B77-A4F3-F80C-7E097E07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5065-3BA8-CB63-6E69-7457DA55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634A-0167-97EB-9F31-D86329E8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A422-E310-1C85-1BB3-42068B50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A0A7D-23AB-0BB3-F5C0-961BA305C0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CAFCED-B77A-4AF0-CD23-D5777937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228" y="-693937"/>
            <a:ext cx="12538228" cy="755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0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3607C-E50F-DF94-67CB-EA5B5612E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Пусть ответит Саша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3FEC9-5C45-A7E3-143A-930E02E71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Видео </a:t>
            </a:r>
            <a:r>
              <a:rPr lang="en-US" dirty="0"/>
              <a:t>Boy</a:t>
            </a:r>
          </a:p>
          <a:p>
            <a:r>
              <a:rPr lang="ru-RU" dirty="0"/>
              <a:t>Что ответил малыш?</a:t>
            </a:r>
            <a:endParaRPr lang="en-US" dirty="0"/>
          </a:p>
          <a:p>
            <a:r>
              <a:rPr lang="ru-RU" dirty="0"/>
              <a:t>Верный ответ: в левом</a:t>
            </a:r>
          </a:p>
        </p:txBody>
      </p:sp>
    </p:spTree>
    <p:extLst>
      <p:ext uri="{BB962C8B-B14F-4D97-AF65-F5344CB8AC3E}">
        <p14:creationId xmlns:p14="http://schemas.microsoft.com/office/powerpoint/2010/main" val="184821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3325E-9D6C-A28C-3F21-31F9BA996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Кто поёт?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D6255F-32AA-040A-53A9-E17AEFA5B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Введите имя</a:t>
            </a:r>
          </a:p>
          <a:p>
            <a:r>
              <a:rPr lang="ru-RU" dirty="0"/>
              <a:t>Видео </a:t>
            </a:r>
            <a:r>
              <a:rPr lang="en-US" dirty="0"/>
              <a:t>Who</a:t>
            </a:r>
            <a:endParaRPr lang="ru-RU" dirty="0"/>
          </a:p>
          <a:p>
            <a:r>
              <a:rPr lang="ru-RU" dirty="0"/>
              <a:t>Верный ответ: Ляпис</a:t>
            </a:r>
          </a:p>
        </p:txBody>
      </p:sp>
    </p:spTree>
    <p:extLst>
      <p:ext uri="{BB962C8B-B14F-4D97-AF65-F5344CB8AC3E}">
        <p14:creationId xmlns:p14="http://schemas.microsoft.com/office/powerpoint/2010/main" val="46197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8ACFF-45E7-D84F-A7A8-28D43511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Собери слово по желанию Охотника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3AFDD5-0E5C-1E57-39F5-0B1435BEA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3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5FB1B-22C1-EAF4-9CAC-FF213577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Введи </a:t>
            </a:r>
            <a:r>
              <a:rPr lang="ru-RU"/>
              <a:t>первые буквы слов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A454D-BE38-149B-8A89-05DF3E28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Фото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A4B658-3CAB-45B7-95C3-5B94498B1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41" y="1500819"/>
            <a:ext cx="7675877" cy="54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1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Презентация PowerPoint</vt:lpstr>
      <vt:lpstr>Пусть ответит Саша</vt:lpstr>
      <vt:lpstr>Кто поёт?</vt:lpstr>
      <vt:lpstr>Собери слово по желанию Охотника</vt:lpstr>
      <vt:lpstr>Введи первые буквы слов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Маруся</dc:creator>
  <cp:lastModifiedBy>Маруся</cp:lastModifiedBy>
  <cp:revision>4</cp:revision>
  <dcterms:created xsi:type="dcterms:W3CDTF">2024-03-17T10:01:23Z</dcterms:created>
  <dcterms:modified xsi:type="dcterms:W3CDTF">2024-03-22T18:20:30Z</dcterms:modified>
</cp:coreProperties>
</file>