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124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2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1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1" indent="0" algn="ctr">
              <a:buNone/>
              <a:defRPr sz="1050"/>
            </a:lvl2pPr>
            <a:lvl3pPr marL="480062" indent="0" algn="ctr">
              <a:buNone/>
              <a:defRPr sz="945"/>
            </a:lvl3pPr>
            <a:lvl4pPr marL="720093" indent="0" algn="ctr">
              <a:buNone/>
              <a:defRPr sz="840"/>
            </a:lvl4pPr>
            <a:lvl5pPr marL="960124" indent="0" algn="ctr">
              <a:buNone/>
              <a:defRPr sz="840"/>
            </a:lvl5pPr>
            <a:lvl6pPr marL="1200155" indent="0" algn="ctr">
              <a:buNone/>
              <a:defRPr sz="840"/>
            </a:lvl6pPr>
            <a:lvl7pPr marL="1440186" indent="0" algn="ctr">
              <a:buNone/>
              <a:defRPr sz="840"/>
            </a:lvl7pPr>
            <a:lvl8pPr marL="1680217" indent="0" algn="ctr">
              <a:buNone/>
              <a:defRPr sz="840"/>
            </a:lvl8pPr>
            <a:lvl9pPr marL="1920247" indent="0" algn="ctr">
              <a:buNone/>
              <a:defRPr sz="84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33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56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2" cy="30512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8" y="191691"/>
            <a:ext cx="3426053" cy="305121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4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87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4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3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4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5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6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7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7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7" y="958453"/>
            <a:ext cx="2295287" cy="22844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47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2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1" indent="0">
              <a:buNone/>
              <a:defRPr sz="1050" b="1"/>
            </a:lvl2pPr>
            <a:lvl3pPr marL="480062" indent="0">
              <a:buNone/>
              <a:defRPr sz="945" b="1"/>
            </a:lvl3pPr>
            <a:lvl4pPr marL="720093" indent="0">
              <a:buNone/>
              <a:defRPr sz="840" b="1"/>
            </a:lvl4pPr>
            <a:lvl5pPr marL="960124" indent="0">
              <a:buNone/>
              <a:defRPr sz="840" b="1"/>
            </a:lvl5pPr>
            <a:lvl6pPr marL="1200155" indent="0">
              <a:buNone/>
              <a:defRPr sz="840" b="1"/>
            </a:lvl6pPr>
            <a:lvl7pPr marL="1440186" indent="0">
              <a:buNone/>
              <a:defRPr sz="840" b="1"/>
            </a:lvl7pPr>
            <a:lvl8pPr marL="1680217" indent="0">
              <a:buNone/>
              <a:defRPr sz="840" b="1"/>
            </a:lvl8pPr>
            <a:lvl9pPr marL="1920247" indent="0">
              <a:buNone/>
              <a:defRPr sz="84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2" y="1315165"/>
            <a:ext cx="2284738" cy="193440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3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1" indent="0">
              <a:buNone/>
              <a:defRPr sz="1050" b="1"/>
            </a:lvl2pPr>
            <a:lvl3pPr marL="480062" indent="0">
              <a:buNone/>
              <a:defRPr sz="945" b="1"/>
            </a:lvl3pPr>
            <a:lvl4pPr marL="720093" indent="0">
              <a:buNone/>
              <a:defRPr sz="840" b="1"/>
            </a:lvl4pPr>
            <a:lvl5pPr marL="960124" indent="0">
              <a:buNone/>
              <a:defRPr sz="840" b="1"/>
            </a:lvl5pPr>
            <a:lvl6pPr marL="1200155" indent="0">
              <a:buNone/>
              <a:defRPr sz="840" b="1"/>
            </a:lvl6pPr>
            <a:lvl7pPr marL="1440186" indent="0">
              <a:buNone/>
              <a:defRPr sz="840" b="1"/>
            </a:lvl7pPr>
            <a:lvl8pPr marL="1680217" indent="0">
              <a:buNone/>
              <a:defRPr sz="840" b="1"/>
            </a:lvl8pPr>
            <a:lvl9pPr marL="1920247" indent="0">
              <a:buNone/>
              <a:defRPr sz="84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3" y="1315165"/>
            <a:ext cx="2295990" cy="193440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79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15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34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1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1" indent="0">
              <a:buNone/>
              <a:defRPr sz="735"/>
            </a:lvl2pPr>
            <a:lvl3pPr marL="480062" indent="0">
              <a:buNone/>
              <a:defRPr sz="630"/>
            </a:lvl3pPr>
            <a:lvl4pPr marL="720093" indent="0">
              <a:buNone/>
              <a:defRPr sz="525"/>
            </a:lvl4pPr>
            <a:lvl5pPr marL="960124" indent="0">
              <a:buNone/>
              <a:defRPr sz="525"/>
            </a:lvl5pPr>
            <a:lvl6pPr marL="1200155" indent="0">
              <a:buNone/>
              <a:defRPr sz="525"/>
            </a:lvl6pPr>
            <a:lvl7pPr marL="1440186" indent="0">
              <a:buNone/>
              <a:defRPr sz="525"/>
            </a:lvl7pPr>
            <a:lvl8pPr marL="1680217" indent="0">
              <a:buNone/>
              <a:defRPr sz="525"/>
            </a:lvl8pPr>
            <a:lvl9pPr marL="1920247" indent="0">
              <a:buNone/>
              <a:defRPr sz="52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8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1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1" indent="0">
              <a:buNone/>
              <a:defRPr sz="1470"/>
            </a:lvl2pPr>
            <a:lvl3pPr marL="480062" indent="0">
              <a:buNone/>
              <a:defRPr sz="1260"/>
            </a:lvl3pPr>
            <a:lvl4pPr marL="720093" indent="0">
              <a:buNone/>
              <a:defRPr sz="1050"/>
            </a:lvl4pPr>
            <a:lvl5pPr marL="960124" indent="0">
              <a:buNone/>
              <a:defRPr sz="1050"/>
            </a:lvl5pPr>
            <a:lvl6pPr marL="1200155" indent="0">
              <a:buNone/>
              <a:defRPr sz="1050"/>
            </a:lvl6pPr>
            <a:lvl7pPr marL="1440186" indent="0">
              <a:buNone/>
              <a:defRPr sz="1050"/>
            </a:lvl7pPr>
            <a:lvl8pPr marL="1680217" indent="0">
              <a:buNone/>
              <a:defRPr sz="1050"/>
            </a:lvl8pPr>
            <a:lvl9pPr marL="1920247" indent="0">
              <a:buNone/>
              <a:defRPr sz="105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1" indent="0">
              <a:buNone/>
              <a:defRPr sz="735"/>
            </a:lvl2pPr>
            <a:lvl3pPr marL="480062" indent="0">
              <a:buNone/>
              <a:defRPr sz="630"/>
            </a:lvl3pPr>
            <a:lvl4pPr marL="720093" indent="0">
              <a:buNone/>
              <a:defRPr sz="525"/>
            </a:lvl4pPr>
            <a:lvl5pPr marL="960124" indent="0">
              <a:buNone/>
              <a:defRPr sz="525"/>
            </a:lvl5pPr>
            <a:lvl6pPr marL="1200155" indent="0">
              <a:buNone/>
              <a:defRPr sz="525"/>
            </a:lvl6pPr>
            <a:lvl7pPr marL="1440186" indent="0">
              <a:buNone/>
              <a:defRPr sz="525"/>
            </a:lvl7pPr>
            <a:lvl8pPr marL="1680217" indent="0">
              <a:buNone/>
              <a:defRPr sz="525"/>
            </a:lvl8pPr>
            <a:lvl9pPr marL="1920247" indent="0">
              <a:buNone/>
              <a:defRPr sz="52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24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5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68176-E485-4A6B-94AE-7211FD3F8CD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5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5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99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2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6" indent="-120016" algn="l" defTabSz="480062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7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8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8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9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70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202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33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63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1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2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3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4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5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6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7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7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C2D59B-CA66-A5F5-6EB0-650019787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15" y="960233"/>
            <a:ext cx="1365363" cy="9845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BEF35C-5DFB-3239-AEBF-91338879F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45" y="1330925"/>
            <a:ext cx="1280271" cy="8535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B20A4E-53DB-3461-5BE0-2EDB5D107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33" y="1487313"/>
            <a:ext cx="1481456" cy="8535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E737F2-DC26-3C6B-F3CF-0DF67F5F00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802" y="1202511"/>
            <a:ext cx="1518036" cy="110347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95215F8-6605-F4A8-9FEC-CE3314016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6" y="664522"/>
            <a:ext cx="1280271" cy="85351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67F8384-20B5-F4F6-7BC1-FEAF7775E4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95" y="1757682"/>
            <a:ext cx="1786283" cy="137781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870C68B-FD44-1D71-4397-7F8B8F3FF6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06" y="1818495"/>
            <a:ext cx="1548518" cy="139610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CD8CBA7-081A-4B24-94E3-3EBB051B0C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93" y="650216"/>
            <a:ext cx="1280271" cy="10973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A97A2D3-56AF-49CF-E0B0-4F360BFD2F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13" y="1817792"/>
            <a:ext cx="1280271" cy="109127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E22AFFD-EDDF-05D3-BA97-CF6AC20857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79" y="1633693"/>
            <a:ext cx="1792379" cy="85351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EF1635-089E-53C3-080B-C2410FA385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94" y="1800225"/>
            <a:ext cx="1280271" cy="85351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539A9B3-6974-AE31-A962-6B3233F4C1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03" y="962386"/>
            <a:ext cx="1505843" cy="85351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418BE5C-EB2C-571E-0A7A-EF0F489DC7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107" y="1758666"/>
            <a:ext cx="1511939" cy="111566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FF419A4-FDEA-FE35-D6DC-884210D6CD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46" y="1459256"/>
            <a:ext cx="1280271" cy="11217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74C888B-82F1-A152-D7F4-34D4E63D6A4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11" y="1040453"/>
            <a:ext cx="1755800" cy="1103472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7B95CC1-3FA3-FF77-33D2-DF7D57DFFA0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86" y="2132749"/>
            <a:ext cx="1280271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62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2507</TotalTime>
  <Words>0</Words>
  <Application>Microsoft Office PowerPoint</Application>
  <PresentationFormat>Произвольный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Маруся</cp:lastModifiedBy>
  <cp:revision>29</cp:revision>
  <dcterms:created xsi:type="dcterms:W3CDTF">2020-02-20T17:36:42Z</dcterms:created>
  <dcterms:modified xsi:type="dcterms:W3CDTF">2024-03-24T17:57:15Z</dcterms:modified>
</cp:coreProperties>
</file>