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60" r:id="rId3"/>
    <p:sldId id="277" r:id="rId4"/>
    <p:sldId id="279" r:id="rId5"/>
    <p:sldId id="265" r:id="rId6"/>
    <p:sldId id="282" r:id="rId7"/>
    <p:sldId id="276" r:id="rId8"/>
    <p:sldId id="272" r:id="rId9"/>
    <p:sldId id="270" r:id="rId10"/>
    <p:sldId id="269" r:id="rId11"/>
    <p:sldId id="274" r:id="rId12"/>
    <p:sldId id="273" r:id="rId13"/>
    <p:sldId id="268" r:id="rId14"/>
    <p:sldId id="271" r:id="rId15"/>
    <p:sldId id="281" r:id="rId16"/>
    <p:sldId id="290" r:id="rId17"/>
    <p:sldId id="286" r:id="rId18"/>
    <p:sldId id="287" r:id="rId19"/>
    <p:sldId id="283" r:id="rId20"/>
    <p:sldId id="288" r:id="rId21"/>
    <p:sldId id="289" r:id="rId22"/>
    <p:sldId id="291" r:id="rId23"/>
    <p:sldId id="294" r:id="rId24"/>
    <p:sldId id="293" r:id="rId25"/>
    <p:sldId id="259" r:id="rId26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2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A3C4A-7D94-A35B-67C5-C13CC3E1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№1 Основы философии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A3CA5-EDAD-911F-05E8-5EECB04EF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1. Что такое любовь?</a:t>
            </a:r>
          </a:p>
          <a:p>
            <a:r>
              <a:rPr lang="ru-RU" dirty="0"/>
              <a:t>2. Есть ли что-нибудь вечное?</a:t>
            </a:r>
          </a:p>
          <a:p>
            <a:r>
              <a:rPr lang="ru-RU" dirty="0"/>
              <a:t>3. Можно ли знать всё на свете?</a:t>
            </a:r>
          </a:p>
          <a:p>
            <a:r>
              <a:rPr lang="ru-RU" dirty="0"/>
              <a:t>4. Как всё сделать вовремя?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287CE-C150-0037-A82D-BB4F7E01E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Кто из философов ответил на вопросы Подсказку найди…</a:t>
            </a:r>
          </a:p>
          <a:p>
            <a:r>
              <a:rPr lang="ru-RU" dirty="0"/>
              <a:t>Верный ответ:</a:t>
            </a:r>
          </a:p>
          <a:p>
            <a:r>
              <a:rPr lang="ru-RU" dirty="0"/>
              <a:t>1. Сократ</a:t>
            </a:r>
          </a:p>
          <a:p>
            <a:r>
              <a:rPr lang="ru-RU" dirty="0"/>
              <a:t>2. Гераклит</a:t>
            </a:r>
          </a:p>
          <a:p>
            <a:r>
              <a:rPr lang="ru-RU" dirty="0"/>
              <a:t>3. </a:t>
            </a:r>
            <a:r>
              <a:rPr lang="ru-RU" dirty="0" err="1"/>
              <a:t>Лао-цзы</a:t>
            </a:r>
            <a:endParaRPr lang="ru-RU" dirty="0"/>
          </a:p>
          <a:p>
            <a:r>
              <a:rPr lang="ru-RU" dirty="0"/>
              <a:t>4. Эйнштейн</a:t>
            </a:r>
          </a:p>
        </p:txBody>
      </p:sp>
    </p:spTree>
    <p:extLst>
      <p:ext uri="{BB962C8B-B14F-4D97-AF65-F5344CB8AC3E}">
        <p14:creationId xmlns:p14="http://schemas.microsoft.com/office/powerpoint/2010/main" val="156573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5FF07-F1A7-7804-270D-92C9C229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2.7. Балет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164B1-53AA-71C7-F09A-4667C10FE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542725" cy="22844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 перечисленных произведений выберите балеты П.И. Чайковского :</a:t>
            </a:r>
          </a:p>
          <a:p>
            <a:r>
              <a:rPr lang="ru-RU" dirty="0"/>
              <a:t>Лебединое озеро</a:t>
            </a:r>
          </a:p>
          <a:p>
            <a:r>
              <a:rPr lang="ru-RU" dirty="0"/>
              <a:t>Баядерка</a:t>
            </a:r>
          </a:p>
          <a:p>
            <a:r>
              <a:rPr lang="ru-RU" dirty="0"/>
              <a:t>Спящая красавица</a:t>
            </a:r>
          </a:p>
          <a:p>
            <a:r>
              <a:rPr lang="ru-RU" dirty="0"/>
              <a:t>Жизель</a:t>
            </a:r>
          </a:p>
          <a:p>
            <a:r>
              <a:rPr lang="ru-RU" dirty="0"/>
              <a:t>Дон Кихот</a:t>
            </a:r>
          </a:p>
          <a:p>
            <a:r>
              <a:rPr lang="ru-RU" dirty="0"/>
              <a:t>Щелкунчик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E7E4F3-EF1B-4475-E569-F68B14500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Введите кол-во</a:t>
            </a:r>
          </a:p>
          <a:p>
            <a:r>
              <a:rPr lang="ru-RU" dirty="0"/>
              <a:t>Верный ответ: 3</a:t>
            </a:r>
          </a:p>
        </p:txBody>
      </p:sp>
    </p:spTree>
    <p:extLst>
      <p:ext uri="{BB962C8B-B14F-4D97-AF65-F5344CB8AC3E}">
        <p14:creationId xmlns:p14="http://schemas.microsoft.com/office/powerpoint/2010/main" val="380472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7B1EF-3FC6-D7AD-A149-0444E84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2.8. Сколько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2390B-E756-B0AE-82F3-AF453C7D8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Сколько у Москвы холмов?</a:t>
            </a:r>
          </a:p>
          <a:p>
            <a:r>
              <a:rPr lang="ru-RU" dirty="0"/>
              <a:t>Сколько чудес света?</a:t>
            </a:r>
          </a:p>
          <a:p>
            <a:r>
              <a:rPr lang="ru-RU" dirty="0"/>
              <a:t>Сколько цветов радуги?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A2E8A-AFC1-1FF2-F1C2-BAC6ACA19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цифру:</a:t>
            </a:r>
          </a:p>
          <a:p>
            <a:r>
              <a:rPr lang="ru-RU" dirty="0"/>
              <a:t>Верный ответ: 7</a:t>
            </a:r>
          </a:p>
        </p:txBody>
      </p:sp>
    </p:spTree>
    <p:extLst>
      <p:ext uri="{BB962C8B-B14F-4D97-AF65-F5344CB8AC3E}">
        <p14:creationId xmlns:p14="http://schemas.microsoft.com/office/powerpoint/2010/main" val="85187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E218-11B9-0858-A23B-9E4C1A85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2.9. Какая цифра пропущена?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59EFFD-704B-3003-B445-8CF9AB5E7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40920"/>
            <a:ext cx="2295525" cy="212027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43E6741-FC8F-01E6-C0C4-2247D05C3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6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2.9</a:t>
            </a:r>
          </a:p>
        </p:txBody>
      </p:sp>
    </p:spTree>
    <p:extLst>
      <p:ext uri="{BB962C8B-B14F-4D97-AF65-F5344CB8AC3E}">
        <p14:creationId xmlns:p14="http://schemas.microsoft.com/office/powerpoint/2010/main" val="289239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30A16-A4B6-BCB3-AAF6-1E3ABD9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2.10. Фильм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A692D3-B2E9-5FD5-1782-15C7574D3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45029"/>
            <a:ext cx="2200903" cy="187585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7ED3838D-50F1-99E9-81E3-8A92756C7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</a:t>
            </a:r>
          </a:p>
          <a:p>
            <a:r>
              <a:rPr lang="ru-RU" dirty="0"/>
              <a:t>Ответ: 9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2.10</a:t>
            </a:r>
          </a:p>
        </p:txBody>
      </p:sp>
    </p:spTree>
    <p:extLst>
      <p:ext uri="{BB962C8B-B14F-4D97-AF65-F5344CB8AC3E}">
        <p14:creationId xmlns:p14="http://schemas.microsoft.com/office/powerpoint/2010/main" val="161053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D2FCE-923F-90EA-2B4C-20940DFC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2.11 Глаз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EA21F-DF3F-EC6A-5835-FBA71BF67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Какой врач диагностирует и лечит органы зрения:</a:t>
            </a:r>
          </a:p>
          <a:p>
            <a:r>
              <a:rPr lang="ru-RU" dirty="0"/>
              <a:t>1. О</a:t>
            </a:r>
            <a:r>
              <a:rPr lang="ru-RU" b="0" i="0" dirty="0">
                <a:effectLst/>
                <a:latin typeface="Lato" panose="020B0604020202020204" pitchFamily="34" charset="0"/>
              </a:rPr>
              <a:t>ториноларинголог</a:t>
            </a:r>
            <a:endParaRPr lang="ru-RU" dirty="0"/>
          </a:p>
          <a:p>
            <a:r>
              <a:rPr lang="ru-RU" dirty="0"/>
              <a:t>2. Офтальмолог</a:t>
            </a:r>
          </a:p>
          <a:p>
            <a:r>
              <a:rPr lang="ru-RU" dirty="0"/>
              <a:t>3. Анестезиолог</a:t>
            </a:r>
          </a:p>
          <a:p>
            <a:r>
              <a:rPr lang="ru-RU" dirty="0"/>
              <a:t>4. Эндокринолог</a:t>
            </a:r>
          </a:p>
          <a:p>
            <a:r>
              <a:rPr lang="ru-RU" dirty="0"/>
              <a:t>5. Ортопед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15E22-D590-E91F-2B16-A36093EA2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номер:</a:t>
            </a:r>
          </a:p>
          <a:p>
            <a:r>
              <a:rPr lang="ru-RU" dirty="0"/>
              <a:t>Верный ответ: 2</a:t>
            </a:r>
          </a:p>
        </p:txBody>
      </p:sp>
    </p:spTree>
    <p:extLst>
      <p:ext uri="{BB962C8B-B14F-4D97-AF65-F5344CB8AC3E}">
        <p14:creationId xmlns:p14="http://schemas.microsoft.com/office/powerpoint/2010/main" val="42782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75BA9-0222-66BA-120F-22E0CB40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Расшифруйте ответ абонента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D4AE5-D5A8-2F83-018C-71F5233B4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39A29E-DD21-5F8F-F04B-95D9241FF8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</p:txBody>
      </p:sp>
    </p:spTree>
    <p:extLst>
      <p:ext uri="{BB962C8B-B14F-4D97-AF65-F5344CB8AC3E}">
        <p14:creationId xmlns:p14="http://schemas.microsoft.com/office/powerpoint/2010/main" val="30193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7E40-7FED-06C3-8E72-467E83E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 №3 Основы криптографии</a:t>
            </a:r>
            <a:br>
              <a:rPr lang="ru-RU" dirty="0"/>
            </a:br>
            <a:r>
              <a:rPr lang="ru-RU" dirty="0"/>
              <a:t>Найди задание в подсказке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458BC0-94A5-FEC6-51C1-209628F16A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58454"/>
            <a:ext cx="2295525" cy="211634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0B479E2-1633-378B-58A1-69EBFF41A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Найдите задание в угаданном слове:</a:t>
            </a:r>
          </a:p>
          <a:p>
            <a:r>
              <a:rPr lang="ru-RU" dirty="0"/>
              <a:t>Верный ответ</a:t>
            </a:r>
            <a:r>
              <a:rPr lang="ru-RU"/>
              <a:t>: Холодильник</a:t>
            </a:r>
            <a:endParaRPr lang="ru-RU" dirty="0"/>
          </a:p>
          <a:p>
            <a:r>
              <a:rPr lang="ru-RU" dirty="0"/>
              <a:t>Задание для Календаря</a:t>
            </a:r>
          </a:p>
          <a:p>
            <a:endParaRPr lang="ru-RU" dirty="0"/>
          </a:p>
          <a:p>
            <a:r>
              <a:rPr lang="ru-RU" dirty="0"/>
              <a:t>Фото 13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30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2C89E-1D72-CF47-1D23-9C601B9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 4 Оптика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2F0BB-65DC-7AA9-AD4B-4E3F28A27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Найдите подсказу,</a:t>
            </a:r>
          </a:p>
          <a:p>
            <a:r>
              <a:rPr lang="ru-RU" dirty="0"/>
              <a:t>Воспользуйтесь фонариком</a:t>
            </a:r>
          </a:p>
          <a:p>
            <a:r>
              <a:rPr lang="ru-RU" dirty="0"/>
              <a:t>На бумаге написать место для задания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6EC81-EC82-F16F-EF53-DC7169763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1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64400-6BDB-D951-D10A-0F643D8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 5 Процессы и аппараты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A24C9-3100-D321-0629-C2EED2BA9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Подсказка- Чайник</a:t>
            </a:r>
          </a:p>
          <a:p>
            <a:r>
              <a:rPr lang="ru-RU" dirty="0"/>
              <a:t>Азбука Морзе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07761-B0C4-977E-854D-6448AF188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Угадайте брэнд автомобиля/техники</a:t>
            </a:r>
          </a:p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96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4BD39-1BE1-F968-E4B9-72D9B02B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№6 Лингвистика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7E0FE-550A-6D54-500E-E31FC5345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Найди подсказку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Lounge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зоне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Из стекла или фарфора,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 вокруг неё приборы.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Она – столовая посуда,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нужна она повсюду.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Угадайте слово-там</a:t>
            </a:r>
          </a:p>
          <a:p>
            <a:pPr marL="0" indent="0">
              <a:buNone/>
            </a:pPr>
            <a:r>
              <a:rPr lang="ru-RU" dirty="0"/>
              <a:t>Языковая форма, ограниченная литературными канонами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QR </a:t>
            </a:r>
            <a:r>
              <a:rPr lang="ru-RU" dirty="0"/>
              <a:t>код - Акростих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0FD2A-96B5-83D7-47BB-48B5086C3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70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1FF81-848C-E80F-A395-FE21A9FC6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701971"/>
          </a:xfrm>
        </p:spPr>
        <p:txBody>
          <a:bodyPr/>
          <a:lstStyle/>
          <a:p>
            <a:r>
              <a:rPr lang="ru-RU" dirty="0"/>
              <a:t>Пара №2*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60ED07-2094-F46D-BB58-C61686CD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85" y="1467059"/>
            <a:ext cx="4050506" cy="1934308"/>
          </a:xfrm>
        </p:spPr>
        <p:txBody>
          <a:bodyPr anchor="ctr">
            <a:normAutofit/>
          </a:bodyPr>
          <a:lstStyle/>
          <a:p>
            <a:r>
              <a:rPr lang="ru-RU" sz="3190" dirty="0"/>
              <a:t>Дискретная 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26607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560F5-0DF8-534B-1855-9CF6BDA5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 6 Лингвистика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2C3FA-70CE-48B1-4109-387A59259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783885" cy="2284452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Довольно именем известна я своим;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Равно клянётся плут и непорочный им,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Утехой в бедствиях всего бываю боле,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Жизнь сладостней при мне и в самой лучшей доле.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Блаженству чистых душ могу служить одна,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 меж злодеями — не быть я создан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Расшифруйте слово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1D7331-BFF8-BACE-A57E-16D9EBAB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618" y="958453"/>
            <a:ext cx="1783761" cy="22844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Введите слово:</a:t>
            </a:r>
          </a:p>
          <a:p>
            <a:r>
              <a:rPr lang="ru-RU" dirty="0"/>
              <a:t>Верный ответ: Дружба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42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BA214-EFAE-0276-D0C9-DF8F1AD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 7 Материаловедение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0BA48-6CFE-87C6-E3CB-062DF9A9E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Одежда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0D6A6D-CBDD-8D31-85E8-65A81A874C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49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8F201-110E-8230-EC43-3A06881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 №8 Информационно-коммуникационные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C0EB4-814F-8FB0-54C6-C54252B90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приведенных текстах некоторые идущие подряд буквы нескольких слов образуют термины, связанные с информатикой и компьютерами</a:t>
            </a:r>
          </a:p>
          <a:p>
            <a:r>
              <a:rPr lang="ru-RU" dirty="0"/>
              <a:t>Найдите эти термины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31EEC-D24E-6C32-3D1B-95C45304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EA19-3CB9-D85F-D328-98118F99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21537-DE8A-3059-445B-21B54DED5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1.Потом они торжествовали и радовались как дети</a:t>
            </a:r>
          </a:p>
          <a:p>
            <a:r>
              <a:rPr lang="ru-RU" dirty="0"/>
              <a:t>2.Этот старинный комод ему достался в наследство от бабушки</a:t>
            </a:r>
          </a:p>
          <a:p>
            <a:r>
              <a:rPr lang="ru-RU" dirty="0"/>
              <a:t>3. По просьбе хозяина квартиры мы шкаф сдвинули в угол</a:t>
            </a:r>
          </a:p>
          <a:p>
            <a:r>
              <a:rPr lang="ru-RU" dirty="0"/>
              <a:t>4. Река Днепр интересна тем, сто на ней имеются несколько гидроэлектростанций</a:t>
            </a:r>
          </a:p>
          <a:p>
            <a:r>
              <a:rPr lang="ru-RU" dirty="0"/>
              <a:t>5. Несмотря на это его феска не раз падала с головы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87556C-09AA-8808-5444-4972B7047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1. Монитор</a:t>
            </a:r>
          </a:p>
          <a:p>
            <a:r>
              <a:rPr lang="ru-RU" dirty="0"/>
              <a:t>2. Модем</a:t>
            </a:r>
          </a:p>
          <a:p>
            <a:r>
              <a:rPr lang="ru-RU" dirty="0"/>
              <a:t>3. Мышка</a:t>
            </a:r>
          </a:p>
          <a:p>
            <a:r>
              <a:rPr lang="ru-RU" dirty="0"/>
              <a:t>4. Принтер</a:t>
            </a:r>
          </a:p>
          <a:p>
            <a:r>
              <a:rPr lang="ru-RU" dirty="0"/>
              <a:t>5. Сканер</a:t>
            </a:r>
          </a:p>
        </p:txBody>
      </p:sp>
    </p:spTree>
    <p:extLst>
      <p:ext uri="{BB962C8B-B14F-4D97-AF65-F5344CB8AC3E}">
        <p14:creationId xmlns:p14="http://schemas.microsoft.com/office/powerpoint/2010/main" val="7263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06955-5274-6786-49A2-DE607A1F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№9 Музыка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08731-8657-A67C-2368-515383965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600" dirty="0"/>
              <a:t>Соберите </a:t>
            </a:r>
            <a:r>
              <a:rPr lang="ru-RU" sz="1600" dirty="0" err="1"/>
              <a:t>пазл</a:t>
            </a:r>
            <a:endParaRPr lang="ru-RU" sz="1600" dirty="0"/>
          </a:p>
          <a:p>
            <a:r>
              <a:rPr lang="ru-RU" sz="1600" dirty="0"/>
              <a:t>Угадайте певца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7F717-A7FF-E8EB-48BA-77329A72B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4-ю букву:</a:t>
            </a:r>
          </a:p>
          <a:p>
            <a:r>
              <a:rPr lang="ru-RU" dirty="0"/>
              <a:t>Верный ответ: Т</a:t>
            </a:r>
          </a:p>
        </p:txBody>
      </p:sp>
    </p:spTree>
    <p:extLst>
      <p:ext uri="{BB962C8B-B14F-4D97-AF65-F5344CB8AC3E}">
        <p14:creationId xmlns:p14="http://schemas.microsoft.com/office/powerpoint/2010/main" val="408665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BBE748-F77E-1048-E3A7-ED2B6EC1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13" y="921027"/>
            <a:ext cx="1530229" cy="11034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0D63B-088E-A59E-D5A6-30C19D4A4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33" y="502975"/>
            <a:ext cx="1280271" cy="85351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D0E4FE9-2878-541D-4039-783DC0B5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05" y="1195742"/>
            <a:ext cx="1481456" cy="85351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2D22FB45-A91B-D61F-E4E8-20204593B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7" y="1096076"/>
            <a:ext cx="1518036" cy="110347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9468100-2129-ED76-56B0-07178FA69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5" y="2318870"/>
            <a:ext cx="1280271" cy="85351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C7FD0FFE-EBEA-E41C-3A98-4EFDB8D36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54" y="1670461"/>
            <a:ext cx="1786283" cy="1377815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82A5B89-39F4-3FA8-2F7C-2E01EC51F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9" y="1367425"/>
            <a:ext cx="1548518" cy="139000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38184EC-B0DA-CA07-2625-3D1429236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53" y="1603052"/>
            <a:ext cx="1280271" cy="110347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1086A93-74DD-8767-B007-5AD5CE7CC8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1" y="1356325"/>
            <a:ext cx="1280271" cy="109127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CE5AB1F9-BB98-B8A3-F99E-C0671726E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5" y="428066"/>
            <a:ext cx="1792379" cy="85351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CEA5BD1-B7BE-07FA-DEF4-7F17DD32C7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1" y="546765"/>
            <a:ext cx="1280271" cy="85351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5A03470-BDDA-0CF6-A7DD-3DE77D9D0B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6" y="2566303"/>
            <a:ext cx="1505843" cy="85351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F3B16E-9390-0DAD-95D0-E573C19BA6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28" y="2289129"/>
            <a:ext cx="1511939" cy="11156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B8396A-1743-819D-B86D-76AD13AC8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129438"/>
            <a:ext cx="1280271" cy="11217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23D81FF-DBCF-C2FB-0A03-5E0CCF4327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2" y="1091508"/>
            <a:ext cx="1280271" cy="110347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554B276-0DD5-F7C2-0250-E24008C347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00" y="409025"/>
            <a:ext cx="17558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F695-B85E-DD93-81AE-CE35F12B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1029184"/>
          </a:xfrm>
        </p:spPr>
        <p:txBody>
          <a:bodyPr>
            <a:normAutofit/>
          </a:bodyPr>
          <a:lstStyle/>
          <a:p>
            <a:pPr algn="ctr"/>
            <a:br>
              <a:rPr lang="ru-RU" dirty="0"/>
            </a:br>
            <a:r>
              <a:rPr lang="ru-RU" dirty="0"/>
              <a:t>Пара №2 Дискретная математика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EDD8-85C9-A1A5-5643-5B476237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1029956"/>
            <a:ext cx="2295287" cy="2212949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Соберите цифры</a:t>
            </a:r>
          </a:p>
          <a:p>
            <a:r>
              <a:rPr lang="ru-RU" dirty="0"/>
              <a:t>последовательно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C5F1C-5554-92F6-EC3B-0D084F79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34092" y="1029955"/>
            <a:ext cx="2295287" cy="2212949"/>
          </a:xfrm>
        </p:spPr>
        <p:txBody>
          <a:bodyPr/>
          <a:lstStyle/>
          <a:p>
            <a:endParaRPr lang="ru-RU" sz="1600" dirty="0"/>
          </a:p>
          <a:p>
            <a:r>
              <a:rPr lang="ru-RU" sz="1600" dirty="0"/>
              <a:t>СУПЕР- БЛИЦ «ЦИФРЫ»</a:t>
            </a:r>
            <a:br>
              <a:rPr lang="ru-RU" sz="16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0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2252A-8E13-CB8E-49D5-001319F4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 Прочти цифру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4CC8E-650B-DDF9-DB2D-B89623281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стаканах указано слово, обозначающее цифру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C408C-486C-1976-AA0C-7B313AA21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8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2474-7487-232A-1339-45B1212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2.2 Почтовый индекс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872A-5980-E8A2-B924-5815DBA51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Соединить точки согласно схемы на картинке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9C28DB-8C9B-E85D-99BB-2A641088F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9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9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8F84-4EAF-7E08-4468-1ED94AE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2.3 Кто спрятался на картинке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79F4E-101B-2300-0119-A8CFB44E1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E49E3-4299-DCA6-9F8B-375FB29020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2-ю букву в виде цифры:</a:t>
            </a:r>
          </a:p>
          <a:p>
            <a:r>
              <a:rPr lang="ru-RU" dirty="0"/>
              <a:t>Верный ответ: 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</a:t>
            </a:r>
            <a:r>
              <a:rPr lang="en-US" dirty="0" err="1"/>
              <a:t>jj</a:t>
            </a:r>
            <a:endParaRPr lang="ru-RU" dirty="0"/>
          </a:p>
        </p:txBody>
      </p:sp>
      <p:sp>
        <p:nvSpPr>
          <p:cNvPr id="5" name="AutoShape 2" descr="Кто тут спрятался ?">
            <a:extLst>
              <a:ext uri="{FF2B5EF4-FFF2-40B4-BE49-F238E27FC236}">
                <a16:creationId xmlns:a16="http://schemas.microsoft.com/office/drawing/2014/main" id="{05E661C1-AA6B-9D01-AD8F-03A63D4A81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7938" y="1647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30479B-1151-7A81-CFE6-899B8FAAA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8" y="958453"/>
            <a:ext cx="2362795" cy="21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33C66-AC34-4E01-1684-9EC83D6B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2.4 Чебурашка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C1D0E-2428-BB48-676D-8C072F6EA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Не заглядывая в мешок, найдите фигурку Чебурашки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049D8-9907-7D79-6E5E-615B1DF778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4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2.4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68538F-9B37-E612-BD86-2C948D28B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2" y="1647930"/>
            <a:ext cx="1871426" cy="15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B0A78-E228-E71F-2F41-28743072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2.5. Загадка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902D7-DB2C-FAC0-72B7-6B0EFC46E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Он не значит ничего,</a:t>
            </a:r>
          </a:p>
          <a:p>
            <a:r>
              <a:rPr lang="ru-RU" dirty="0"/>
              <a:t>Но нельзя и без него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C405DB-F3B7-FD2A-FD3F-4B3E89F6D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0</a:t>
            </a:r>
          </a:p>
        </p:txBody>
      </p:sp>
    </p:spTree>
    <p:extLst>
      <p:ext uri="{BB962C8B-B14F-4D97-AF65-F5344CB8AC3E}">
        <p14:creationId xmlns:p14="http://schemas.microsoft.com/office/powerpoint/2010/main" val="280641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4D59-4F87-BD7F-CC5D-82AAAB87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2.6. Сколько звуков в слове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66384-C420-4BD2-F6F6-8CBCEE0E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15" y="958453"/>
            <a:ext cx="2601270" cy="2284452"/>
          </a:xfrm>
        </p:spPr>
        <p:txBody>
          <a:bodyPr anchor="ctr">
            <a:normAutofit/>
          </a:bodyPr>
          <a:lstStyle/>
          <a:p>
            <a:pPr marL="720092" lvl="3" indent="0">
              <a:buNone/>
            </a:pPr>
            <a:r>
              <a:rPr lang="ru-RU" sz="5000" dirty="0"/>
              <a:t>СИЯЮ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AFAA8-D1F0-C2AB-B119-7786975C4D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кол-во:</a:t>
            </a:r>
          </a:p>
          <a:p>
            <a:r>
              <a:rPr lang="ru-RU" dirty="0"/>
              <a:t>Верный ответ: 6</a:t>
            </a:r>
          </a:p>
        </p:txBody>
      </p:sp>
    </p:spTree>
    <p:extLst>
      <p:ext uri="{BB962C8B-B14F-4D97-AF65-F5344CB8AC3E}">
        <p14:creationId xmlns:p14="http://schemas.microsoft.com/office/powerpoint/2010/main" val="3320051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</TotalTime>
  <Words>614</Words>
  <Application>Microsoft Office PowerPoint</Application>
  <PresentationFormat>Произвольный</PresentationFormat>
  <Paragraphs>150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Roboto</vt:lpstr>
      <vt:lpstr>Times New Roman</vt:lpstr>
      <vt:lpstr>Тема Office</vt:lpstr>
      <vt:lpstr>Пара №1 Основы философии</vt:lpstr>
      <vt:lpstr>Пара №2*</vt:lpstr>
      <vt:lpstr> Пара №2 Дискретная математика</vt:lpstr>
      <vt:lpstr>2.1 Прочти цифру</vt:lpstr>
      <vt:lpstr>2.2 Почтовый индекс</vt:lpstr>
      <vt:lpstr>2.3 Кто спрятался на картинке</vt:lpstr>
      <vt:lpstr>2.4 Чебурашка</vt:lpstr>
      <vt:lpstr>2.5. Загадка</vt:lpstr>
      <vt:lpstr>2.6. Сколько звуков в слове</vt:lpstr>
      <vt:lpstr>2.7. Балет</vt:lpstr>
      <vt:lpstr>2.8. Сколько</vt:lpstr>
      <vt:lpstr>2.9. Какая цифра пропущена?</vt:lpstr>
      <vt:lpstr>2.10. Фильм</vt:lpstr>
      <vt:lpstr>2.11 Глаз</vt:lpstr>
      <vt:lpstr>Расшифруйте ответ абонента</vt:lpstr>
      <vt:lpstr>Пара №3 Основы криптографии Найди задание в подсказке</vt:lpstr>
      <vt:lpstr>Пара № 4 Оптика</vt:lpstr>
      <vt:lpstr>Пара № 5 Процессы и аппараты</vt:lpstr>
      <vt:lpstr>Пара №6 Лингвистика</vt:lpstr>
      <vt:lpstr>Пара № 6 Лингвистика</vt:lpstr>
      <vt:lpstr>Пара № 7 Материаловедение</vt:lpstr>
      <vt:lpstr>Пара №8 Информационно-коммуникационные технологии</vt:lpstr>
      <vt:lpstr>Задания</vt:lpstr>
      <vt:lpstr>Пара №9 Музыка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49</cp:revision>
  <dcterms:created xsi:type="dcterms:W3CDTF">2020-02-20T17:36:42Z</dcterms:created>
  <dcterms:modified xsi:type="dcterms:W3CDTF">2024-05-26T21:38:06Z</dcterms:modified>
</cp:coreProperties>
</file>