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67" r:id="rId3"/>
    <p:sldId id="275" r:id="rId4"/>
    <p:sldId id="261" r:id="rId5"/>
    <p:sldId id="264" r:id="rId6"/>
    <p:sldId id="269" r:id="rId7"/>
    <p:sldId id="270" r:id="rId8"/>
    <p:sldId id="278" r:id="rId9"/>
    <p:sldId id="276" r:id="rId10"/>
    <p:sldId id="273" r:id="rId11"/>
    <p:sldId id="279" r:id="rId12"/>
    <p:sldId id="280" r:id="rId13"/>
    <p:sldId id="259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1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04:11.440" idx="5">
    <p:pos x="3132" y="246"/>
    <p:text>Лёша, можешь сам сохрвнить этот файл как картинку, а то уменя в нижнем правом углу надпись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4:41.533" idx="6">
    <p:pos x="987" y="157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5:47.827" idx="7">
    <p:pos x="1441" y="635"/>
    <p:text>1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02.375" idx="8">
    <p:pos x="3473" y="321"/>
    <p:text>2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20.846" idx="9">
    <p:pos x="4836" y="521"/>
    <p:text>3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3.004" idx="10">
    <p:pos x="6292" y="567"/>
    <p:text>4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6.988" idx="11">
    <p:pos x="1478" y="2713"/>
    <p:text>5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0.911" idx="12">
    <p:pos x="3360" y="2219"/>
    <p:text>6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3.161" idx="13">
    <p:pos x="4786" y="2667"/>
    <p:text>7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C04FF-87D3-4A5E-B15F-10675CBF19B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DE03-8522-4E66-85FD-C9BDFFFB6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5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comments" Target="../comments/comment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70991-C035-5EBF-ECA7-1C5E2878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075"/>
            <a:ext cx="9144000" cy="329088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Задание 1</a:t>
            </a:r>
            <a:br>
              <a:rPr lang="ru-RU" b="1" dirty="0"/>
            </a:br>
            <a:r>
              <a:rPr lang="ru-RU" b="1" dirty="0"/>
              <a:t>1.Соберите изображение героя и </a:t>
            </a:r>
            <a:r>
              <a:rPr lang="ru-RU" b="1"/>
              <a:t>введите его имя</a:t>
            </a:r>
            <a:br>
              <a:rPr lang="ru-RU" dirty="0"/>
            </a:br>
            <a:r>
              <a:rPr lang="ru-RU" sz="2700" dirty="0">
                <a:solidFill>
                  <a:srgbClr val="FF0000"/>
                </a:solidFill>
              </a:rPr>
              <a:t>файл </a:t>
            </a:r>
            <a:r>
              <a:rPr lang="en-US" sz="2700" dirty="0" err="1">
                <a:solidFill>
                  <a:srgbClr val="FF0000"/>
                </a:solidFill>
              </a:rPr>
              <a:t>Pazl</a:t>
            </a:r>
            <a:r>
              <a:rPr lang="en-US" sz="2700" dirty="0">
                <a:solidFill>
                  <a:srgbClr val="FF0000"/>
                </a:solidFill>
              </a:rPr>
              <a:t> L</a:t>
            </a:r>
            <a:br>
              <a:rPr lang="ru-RU" sz="2700" dirty="0">
                <a:solidFill>
                  <a:srgbClr val="FF0000"/>
                </a:solidFill>
              </a:rPr>
            </a:br>
            <a:endParaRPr lang="ru-RU" sz="27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0B032-4BB2-4319-6F3E-68BA1D34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2. Введите имя</a:t>
            </a:r>
          </a:p>
          <a:p>
            <a:r>
              <a:rPr lang="ru-RU" dirty="0"/>
              <a:t>Верный ответ: Лена/ Елена</a:t>
            </a:r>
          </a:p>
          <a:p>
            <a:r>
              <a:rPr lang="ru-RU" sz="4000" b="1" dirty="0"/>
              <a:t>3. Давайте поздравим нашу именинницу </a:t>
            </a:r>
          </a:p>
          <a:p>
            <a:r>
              <a:rPr lang="ru-RU" sz="4000" b="1" dirty="0"/>
              <a:t>с днём рождения!</a:t>
            </a:r>
          </a:p>
        </p:txBody>
      </p:sp>
    </p:spTree>
    <p:extLst>
      <p:ext uri="{BB962C8B-B14F-4D97-AF65-F5344CB8AC3E}">
        <p14:creationId xmlns:p14="http://schemas.microsoft.com/office/powerpoint/2010/main" val="350734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767A6-9FEB-84BA-EB93-5CC9FC5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Блиц. Угадай песню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3EF2D-C47B-AF81-1480-6408C585AF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Выйду ночью в поле с конём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Ой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Изгиб гитары жёлтой ты обнимаешь нежно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2CA764-524D-C4C7-0AE2-9A416CF9C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395" y="2074700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531F8-2008-9DA9-5979-89D6B896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3"/>
            <a:ext cx="4155567" cy="1200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0C896C-6921-A990-ABF9-A061128F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733461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D441-6D35-3E17-B1CA-17178F85C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00B050"/>
                </a:solidFill>
              </a:rPr>
              <a:t>Задание 6</a:t>
            </a:r>
            <a:br>
              <a:rPr lang="ru-RU" dirty="0"/>
            </a:br>
            <a:r>
              <a:rPr lang="ru-RU" dirty="0"/>
              <a:t>1. Помогите расстроенному хозяину, потерявшего своего питомца в большой комнате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FD356-747F-C90E-60C3-B936648E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2. Где прячется питомец?</a:t>
            </a:r>
          </a:p>
          <a:p>
            <a:r>
              <a:rPr lang="ru-RU" dirty="0">
                <a:solidFill>
                  <a:srgbClr val="FF0000"/>
                </a:solidFill>
              </a:rPr>
              <a:t>Файл </a:t>
            </a:r>
            <a:r>
              <a:rPr lang="en-US" dirty="0">
                <a:solidFill>
                  <a:srgbClr val="FF0000"/>
                </a:solidFill>
              </a:rPr>
              <a:t>Dog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питомца:</a:t>
            </a:r>
          </a:p>
          <a:p>
            <a:r>
              <a:rPr lang="ru-RU" dirty="0"/>
              <a:t>Верный ответ: собака</a:t>
            </a:r>
          </a:p>
        </p:txBody>
      </p:sp>
    </p:spTree>
    <p:extLst>
      <p:ext uri="{BB962C8B-B14F-4D97-AF65-F5344CB8AC3E}">
        <p14:creationId xmlns:p14="http://schemas.microsoft.com/office/powerpoint/2010/main" val="169186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AF9BB0-88FA-4556-BE4D-F4490AFA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Задание 7</a:t>
            </a:r>
            <a:br>
              <a:rPr lang="ru-RU" dirty="0"/>
            </a:br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Видео </a:t>
            </a:r>
            <a:r>
              <a:rPr lang="en-US" dirty="0">
                <a:solidFill>
                  <a:srgbClr val="FF0000"/>
                </a:solidFill>
              </a:rPr>
              <a:t>Boy</a:t>
            </a:r>
          </a:p>
          <a:p>
            <a:r>
              <a:rPr lang="ru-RU" dirty="0">
                <a:solidFill>
                  <a:srgbClr val="002060"/>
                </a:solidFill>
              </a:rPr>
              <a:t>Что ответил малыш?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5D28-4504-DD5D-2B15-0438CBDB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</a:t>
            </a:r>
            <a:r>
              <a:rPr lang="en-US">
                <a:solidFill>
                  <a:srgbClr val="00B050"/>
                </a:solidFill>
              </a:rPr>
              <a:t> 8</a:t>
            </a:r>
            <a:r>
              <a:rPr lang="ru-RU">
                <a:solidFill>
                  <a:srgbClr val="00B050"/>
                </a:solidFill>
              </a:rPr>
              <a:t> 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/>
              <a:t>1.Кто поёт?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DC10-8234-C510-1353-03CD4A67D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>
                <a:solidFill>
                  <a:srgbClr val="002060"/>
                </a:solidFill>
              </a:rPr>
              <a:t>Видео </a:t>
            </a:r>
            <a:r>
              <a:rPr lang="en-US" dirty="0">
                <a:solidFill>
                  <a:srgbClr val="002060"/>
                </a:solidFill>
              </a:rPr>
              <a:t>Who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Ляпис</a:t>
            </a:r>
          </a:p>
          <a:p>
            <a:r>
              <a:rPr lang="ru-RU"/>
              <a:t>2. 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CAEDC-1C82-56EB-2471-91CA30CCD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3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14BC1-425E-858F-9F79-CC6E3B85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57008"/>
            <a:ext cx="10515600" cy="18049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2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Лена любит готовить и у неё это Отлично получается</a:t>
            </a:r>
            <a:br>
              <a:rPr lang="ru-RU" sz="3600" dirty="0"/>
            </a:br>
            <a:r>
              <a:rPr lang="ru-RU" sz="3600" dirty="0"/>
              <a:t>2. </a:t>
            </a:r>
            <a:r>
              <a:rPr lang="ru-RU" sz="3600" b="1" dirty="0"/>
              <a:t>Угадайте Ленин любимый рецепт торта</a:t>
            </a:r>
            <a:br>
              <a:rPr lang="ru-RU" b="1" dirty="0"/>
            </a:br>
            <a:r>
              <a:rPr lang="ru-RU" sz="2200" dirty="0">
                <a:solidFill>
                  <a:srgbClr val="FF0000"/>
                </a:solidFill>
              </a:rPr>
              <a:t>файл  </a:t>
            </a:r>
            <a:r>
              <a:rPr lang="en-US" sz="2200" dirty="0">
                <a:solidFill>
                  <a:srgbClr val="FF0000"/>
                </a:solidFill>
              </a:rPr>
              <a:t>Tort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B1B280-B617-2B25-9C47-98690717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1965"/>
            <a:ext cx="5157787" cy="4643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3. Всё расскажем! Всё покажем!</a:t>
            </a:r>
          </a:p>
          <a:p>
            <a:pPr marL="0" indent="0">
              <a:buNone/>
            </a:pPr>
            <a:r>
              <a:rPr lang="ru-RU" dirty="0"/>
              <a:t>И про тортик наш расскажем!</a:t>
            </a:r>
          </a:p>
          <a:p>
            <a:pPr marL="0" indent="0">
              <a:buNone/>
            </a:pPr>
            <a:r>
              <a:rPr lang="ru-RU" dirty="0"/>
              <a:t>Вот берем муку, яйцо,</a:t>
            </a:r>
          </a:p>
          <a:p>
            <a:pPr marL="0" indent="0">
              <a:buNone/>
            </a:pPr>
            <a:r>
              <a:rPr lang="ru-RU" dirty="0"/>
              <a:t>Сахар, формочку- кольцо.</a:t>
            </a:r>
          </a:p>
          <a:p>
            <a:pPr marL="0" indent="0">
              <a:buNone/>
            </a:pPr>
            <a:r>
              <a:rPr lang="ru-RU" dirty="0"/>
              <a:t>И сметанку нужно нам,</a:t>
            </a:r>
          </a:p>
          <a:p>
            <a:pPr marL="0" indent="0">
              <a:buNone/>
            </a:pPr>
            <a:r>
              <a:rPr lang="ru-RU" dirty="0"/>
              <a:t>Чтобы торт очаровал.</a:t>
            </a:r>
          </a:p>
          <a:p>
            <a:pPr marL="0" indent="0">
              <a:buNone/>
            </a:pPr>
            <a:r>
              <a:rPr lang="ru-RU" dirty="0"/>
              <a:t>В печь кладем минут на двадцать</a:t>
            </a:r>
          </a:p>
          <a:p>
            <a:pPr marL="0" indent="0">
              <a:buNone/>
            </a:pPr>
            <a:r>
              <a:rPr lang="ru-RU" dirty="0"/>
              <a:t>Получаем коржик гладкий!</a:t>
            </a:r>
          </a:p>
          <a:p>
            <a:pPr marL="0" indent="0">
              <a:buNone/>
            </a:pPr>
            <a:r>
              <a:rPr lang="ru-RU" dirty="0"/>
              <a:t>Крем готовим из сгущенки</a:t>
            </a:r>
          </a:p>
          <a:p>
            <a:pPr marL="0" indent="0">
              <a:buNone/>
            </a:pPr>
            <a:r>
              <a:rPr lang="ru-RU" dirty="0"/>
              <a:t>Мажем ломти тонко-тонко</a:t>
            </a:r>
          </a:p>
          <a:p>
            <a:pPr marL="0" indent="0">
              <a:buNone/>
            </a:pPr>
            <a:r>
              <a:rPr lang="ru-RU" dirty="0"/>
              <a:t>Вот малинка, апельсин,</a:t>
            </a:r>
          </a:p>
          <a:p>
            <a:pPr marL="0" indent="0">
              <a:buNone/>
            </a:pPr>
            <a:r>
              <a:rPr lang="ru-RU" dirty="0"/>
              <a:t>Но и он здесь не один</a:t>
            </a:r>
          </a:p>
          <a:p>
            <a:pPr marL="0" indent="0">
              <a:buNone/>
            </a:pPr>
            <a:r>
              <a:rPr lang="ru-RU" dirty="0"/>
              <a:t>Шоколад вот под рукой</a:t>
            </a:r>
          </a:p>
          <a:p>
            <a:pPr marL="0" indent="0">
              <a:buNone/>
            </a:pPr>
            <a:r>
              <a:rPr lang="ru-RU" dirty="0"/>
              <a:t>Получился цвет другой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0DB4D1-4785-27C9-EB64-F2055BAF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0943"/>
            <a:ext cx="5183188" cy="456312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3. Подсказка:</a:t>
            </a:r>
          </a:p>
          <a:p>
            <a:r>
              <a:rPr lang="ru-RU" dirty="0"/>
              <a:t>Строка-слово-буква</a:t>
            </a:r>
          </a:p>
          <a:p>
            <a:r>
              <a:rPr lang="ru-RU" dirty="0"/>
              <a:t>11-2-5</a:t>
            </a:r>
          </a:p>
          <a:p>
            <a:r>
              <a:rPr lang="ru-RU" dirty="0"/>
              <a:t>2-5-2</a:t>
            </a:r>
          </a:p>
          <a:p>
            <a:r>
              <a:rPr lang="ru-RU" dirty="0"/>
              <a:t>7-2-1</a:t>
            </a:r>
          </a:p>
          <a:p>
            <a:r>
              <a:rPr lang="ru-RU" dirty="0"/>
              <a:t>3-4-4</a:t>
            </a:r>
          </a:p>
          <a:p>
            <a:r>
              <a:rPr lang="ru-RU" dirty="0"/>
              <a:t>8-1-3</a:t>
            </a:r>
          </a:p>
          <a:p>
            <a:r>
              <a:rPr lang="ru-RU" dirty="0"/>
              <a:t>5-2-3</a:t>
            </a:r>
          </a:p>
          <a:p>
            <a:r>
              <a:rPr lang="ru-RU" dirty="0"/>
              <a:t>2-3-2</a:t>
            </a:r>
          </a:p>
          <a:p>
            <a:r>
              <a:rPr lang="ru-RU" dirty="0"/>
              <a:t>12-1-1</a:t>
            </a:r>
          </a:p>
          <a:p>
            <a:endParaRPr lang="ru-RU" dirty="0"/>
          </a:p>
          <a:p>
            <a:r>
              <a:rPr lang="ru-RU" dirty="0">
                <a:solidFill>
                  <a:srgbClr val="002060"/>
                </a:solidFill>
              </a:rPr>
              <a:t>4. Введите название торта</a:t>
            </a:r>
          </a:p>
          <a:p>
            <a:r>
              <a:rPr lang="ru-RU" dirty="0"/>
              <a:t>Верное слово: наполеон</a:t>
            </a:r>
          </a:p>
          <a:p>
            <a:r>
              <a:rPr lang="ru-RU" dirty="0"/>
              <a:t>5. </a:t>
            </a:r>
            <a:r>
              <a:rPr lang="ru-RU" b="1" dirty="0"/>
              <a:t>ДАВАЙТЕ ВЫПЬЕМ ЗА ВОЛШЕБНИЦУ КУХНИ!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E3B3421-46B4-34EC-39A8-6B92A4B1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235" y="199749"/>
            <a:ext cx="5157787" cy="93659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Соберите слово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665F5-9BEF-5F74-208F-BC1AF2BE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02" y="985421"/>
            <a:ext cx="5681709" cy="567283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Всё расскажем! Всё покажем!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про тортик наш расскажем!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берем муку, яйцо,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Сахар, формочку- кольцо.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сметанку нужно нам,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Чтобы торт очаровал.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 печь кладем минут на двадцать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Получаем коржик гладкий!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Крем готовим из сгущенки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Мажем ломти тонко-тонко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малинка, апельсин,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Но и он здесь не один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Шоколад вот под рукой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Получился цвет другой!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39AFA0-F92D-A918-33B1-8F0C8AD8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677" y="199749"/>
            <a:ext cx="5157787" cy="2072934"/>
          </a:xfrm>
        </p:spPr>
        <p:txBody>
          <a:bodyPr anchor="b">
            <a:norm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Подсказка:</a:t>
            </a:r>
          </a:p>
          <a:p>
            <a:pPr algn="ctr"/>
            <a:r>
              <a:rPr lang="ru-RU" sz="3200" b="0" dirty="0"/>
              <a:t>Строка-слово-буква</a:t>
            </a:r>
          </a:p>
          <a:p>
            <a:pPr algn="ctr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3DDD25-F21D-3E47-A978-3CF990613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15200" y="1651247"/>
            <a:ext cx="4040188" cy="4538416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ru-RU" sz="3000" dirty="0"/>
              <a:t>11-2-5</a:t>
            </a:r>
          </a:p>
          <a:p>
            <a:pPr algn="ctr"/>
            <a:r>
              <a:rPr lang="ru-RU" sz="3000" dirty="0"/>
              <a:t>2-5-2</a:t>
            </a:r>
          </a:p>
          <a:p>
            <a:pPr algn="ctr"/>
            <a:r>
              <a:rPr lang="ru-RU" sz="3000" dirty="0"/>
              <a:t>7-2-1</a:t>
            </a:r>
          </a:p>
          <a:p>
            <a:pPr algn="ctr"/>
            <a:r>
              <a:rPr lang="ru-RU" sz="3000" dirty="0"/>
              <a:t>3-4-4</a:t>
            </a:r>
          </a:p>
          <a:p>
            <a:pPr algn="ctr"/>
            <a:r>
              <a:rPr lang="ru-RU" sz="3000" dirty="0"/>
              <a:t>8-1-3</a:t>
            </a:r>
          </a:p>
          <a:p>
            <a:pPr algn="ctr"/>
            <a:r>
              <a:rPr lang="ru-RU" sz="3000" dirty="0"/>
              <a:t>5-2-3</a:t>
            </a:r>
          </a:p>
          <a:p>
            <a:pPr algn="ctr"/>
            <a:r>
              <a:rPr lang="ru-RU" sz="3000" dirty="0"/>
              <a:t>2-3-2</a:t>
            </a:r>
          </a:p>
          <a:p>
            <a:pPr algn="ctr"/>
            <a:r>
              <a:rPr lang="ru-RU" sz="3000" dirty="0"/>
              <a:t>12-1-1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9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Задание </a:t>
            </a:r>
            <a:r>
              <a:rPr lang="en-US" sz="4000" dirty="0">
                <a:solidFill>
                  <a:srgbClr val="00B050"/>
                </a:solidFill>
              </a:rPr>
              <a:t>3</a:t>
            </a:r>
            <a:br>
              <a:rPr lang="ru-RU" dirty="0"/>
            </a:br>
            <a:r>
              <a:rPr lang="ru-RU" sz="4000" dirty="0"/>
              <a:t>1.Собери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фото</a:t>
            </a:r>
            <a:r>
              <a:rPr lang="en-US" dirty="0">
                <a:solidFill>
                  <a:srgbClr val="FF0000"/>
                </a:solidFill>
              </a:rPr>
              <a:t>- Ox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слово: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 : подарок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  <a:noFill/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МБЕ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ЛН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ЖТУ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1A62-04AD-EE39-B757-424EBF2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4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У Лены- как профессионала очень много необычных предметов</a:t>
            </a:r>
            <a:r>
              <a:rPr lang="ru-RU" b="1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52AAB-16EA-29DE-2000-F95C8CC5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2. </a:t>
            </a:r>
            <a:r>
              <a:rPr lang="ru-RU" dirty="0">
                <a:solidFill>
                  <a:srgbClr val="002060"/>
                </a:solidFill>
              </a:rPr>
              <a:t>Подбери названия к картинкам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Pic</a:t>
            </a:r>
            <a:r>
              <a:rPr lang="ru-RU" sz="1600" dirty="0">
                <a:solidFill>
                  <a:srgbClr val="C00000"/>
                </a:solidFill>
              </a:rPr>
              <a:t>+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Name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2ED9D0-45C5-4700-6397-88C3DFD6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96" y="2505075"/>
            <a:ext cx="1030420" cy="136934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8A915E8-B3B6-372B-F0A0-015345E9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3. </a:t>
            </a:r>
            <a:r>
              <a:rPr lang="ru-RU" dirty="0">
                <a:solidFill>
                  <a:srgbClr val="002060"/>
                </a:solidFill>
              </a:rPr>
              <a:t>Запиши соответствия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1E576-7C92-F851-C04A-2ED6FD7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72026" y="2505075"/>
            <a:ext cx="4383361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1. Палаццо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Лонгслив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dirty="0" err="1"/>
              <a:t>Честерфильд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Плиссе</a:t>
            </a:r>
          </a:p>
          <a:p>
            <a:pPr marL="0" indent="0">
              <a:buNone/>
            </a:pPr>
            <a:r>
              <a:rPr lang="ru-RU" dirty="0"/>
              <a:t>5.Чиносы</a:t>
            </a:r>
          </a:p>
          <a:p>
            <a:pPr marL="0" indent="0">
              <a:buNone/>
            </a:pPr>
            <a:r>
              <a:rPr lang="ru-RU" dirty="0"/>
              <a:t>6.Свитшот</a:t>
            </a:r>
          </a:p>
          <a:p>
            <a:pPr marL="0" indent="0">
              <a:buNone/>
            </a:pPr>
            <a:r>
              <a:rPr lang="ru-RU" dirty="0"/>
              <a:t>7.Бомбер</a:t>
            </a:r>
          </a:p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r>
              <a:rPr lang="ru-RU" dirty="0"/>
              <a:t>1-3, 2-5,3-6,4-7,5-1,6-2,7-4</a:t>
            </a:r>
          </a:p>
          <a:p>
            <a:pPr marL="0" indent="0">
              <a:buNone/>
            </a:pPr>
            <a:r>
              <a:rPr lang="ru-RU" dirty="0"/>
              <a:t>Давайте поднимем бокалы за профессионализм именинницы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EE93BE-0DE8-AAE9-1F49-377A593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4" y="4468952"/>
            <a:ext cx="1030421" cy="10349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E0C226-E78E-B466-E812-8B432C4D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17" y="2379591"/>
            <a:ext cx="1224326" cy="19268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B661CE-9E37-0163-8D25-0C5F1BB32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42921" y="4376926"/>
            <a:ext cx="994194" cy="19460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B8E20-91C0-A2BA-E4F6-DE87A56ED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167" y="2379591"/>
            <a:ext cx="1139028" cy="15163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9E442B-F95B-22CE-01E5-8AE318D5A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49" y="2656576"/>
            <a:ext cx="1540977" cy="34407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257272-7511-19D8-C165-F12D1A997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62" y="4104876"/>
            <a:ext cx="1255762" cy="2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7">
            <a:extLst>
              <a:ext uri="{FF2B5EF4-FFF2-40B4-BE49-F238E27FC236}">
                <a16:creationId xmlns:a16="http://schemas.microsoft.com/office/drawing/2014/main" id="{7C0A4758-B370-6F1A-4663-DC0CF9FB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6" y="541098"/>
            <a:ext cx="1971454" cy="2566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3C7FA-2734-A3E6-31C0-B12A0263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8" y="133350"/>
            <a:ext cx="2960942" cy="2973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27AE23-BFDB-7207-DD56-5DC9FFB1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7" y="3305175"/>
            <a:ext cx="2257425" cy="3552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87EF3E-3B2D-2E10-8081-D003D95E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84" y="541099"/>
            <a:ext cx="1912029" cy="33768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034FFE-2997-A781-A129-AC34F22F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350" y="3429000"/>
            <a:ext cx="2337230" cy="31114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063B56-ACCF-05A7-C7B0-7861A9F2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4" y="412626"/>
            <a:ext cx="2238375" cy="4381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0CDED0-D3C2-2218-C8D9-A1F1FAED3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078" y="4053766"/>
            <a:ext cx="1591235" cy="28042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C5325-46AB-9193-D96D-0F0A2C7C3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7636" y="548796"/>
            <a:ext cx="438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618F1F-8D77-1E6F-6D02-F72EF947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4953000" cy="570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latin typeface="Comic Sans MS" panose="030F0702030302020204" pitchFamily="66" charset="0"/>
              </a:rPr>
              <a:t>1. </a:t>
            </a:r>
            <a:r>
              <a:rPr lang="ru-RU" sz="4400" dirty="0">
                <a:latin typeface="Comic Sans MS" panose="030F0702030302020204" pitchFamily="66" charset="0"/>
              </a:rPr>
              <a:t>Палаццо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2. </a:t>
            </a:r>
            <a:r>
              <a:rPr lang="ru-RU" sz="4400" dirty="0" err="1">
                <a:latin typeface="Comic Sans MS" panose="030F0702030302020204" pitchFamily="66" charset="0"/>
              </a:rPr>
              <a:t>Лонгслив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3. </a:t>
            </a:r>
            <a:r>
              <a:rPr lang="ru-RU" sz="4400" dirty="0" err="1">
                <a:latin typeface="Comic Sans MS" panose="030F0702030302020204" pitchFamily="66" charset="0"/>
              </a:rPr>
              <a:t>Честерфильд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4. Плиссе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5. </a:t>
            </a:r>
            <a:r>
              <a:rPr lang="ru-RU" sz="4400" dirty="0" err="1">
                <a:latin typeface="Comic Sans MS" panose="030F0702030302020204" pitchFamily="66" charset="0"/>
              </a:rPr>
              <a:t>Чиносы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6. </a:t>
            </a:r>
            <a:r>
              <a:rPr lang="ru-RU" sz="4400" dirty="0" err="1">
                <a:latin typeface="Comic Sans MS" panose="030F0702030302020204" pitchFamily="66" charset="0"/>
              </a:rPr>
              <a:t>Свитшот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7. Бомбер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87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E327-0B3E-1896-4485-1E61CFA9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5</a:t>
            </a:r>
            <a:br>
              <a:rPr lang="ru-RU" dirty="0"/>
            </a:br>
            <a:r>
              <a:rPr lang="ru-RU" dirty="0"/>
              <a:t>1. Ну и какое же застолье без песен?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92099-7D44-5CAC-84FF-7D0921D95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2. Блиц. Угадай песню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16C13-00FB-3C26-35DE-49A9B3332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1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Выйду ночью в поле с конём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2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</a:t>
            </a:r>
            <a:r>
              <a:rPr lang="ru-RU" dirty="0" err="1"/>
              <a:t>ответ:Ой</a:t>
            </a:r>
            <a:r>
              <a:rPr lang="ru-RU" dirty="0"/>
              <a:t>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3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Изгиб гитары жёлтой ты обнимаешь нежно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D57425-022E-0BC0-E8AB-3D0CC9B7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5" y="2459497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40BD44-329B-660B-2AB9-BC0EB593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5" y="3551926"/>
            <a:ext cx="4155567" cy="12004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312D6D-50FB-62E6-297F-5B52E34AE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887360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508</Words>
  <Application>Microsoft Office PowerPoint</Application>
  <PresentationFormat>Широкоэкранный</PresentationFormat>
  <Paragraphs>119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Office Theme</vt:lpstr>
      <vt:lpstr>Задание 1 1.Соберите изображение героя и введите его имя файл Pazl L </vt:lpstr>
      <vt:lpstr>Задание 2 1.Лена любит готовить и у неё это Отлично получается 2. Угадайте Ленин любимый рецепт торта файл  Tort</vt:lpstr>
      <vt:lpstr>Презентация PowerPoint</vt:lpstr>
      <vt:lpstr>Задание 3 1.Собери слово по желанию Охотника</vt:lpstr>
      <vt:lpstr> ГОМБЕАСФ ЗДИОЛНП РЖТУКЦХ </vt:lpstr>
      <vt:lpstr>Задание 4 1.У Лены- как профессионала очень много необычных предметов.</vt:lpstr>
      <vt:lpstr>Презентация PowerPoint</vt:lpstr>
      <vt:lpstr>Презентация PowerPoint</vt:lpstr>
      <vt:lpstr>Задание 5 1. Ну и какое же застолье без песен?</vt:lpstr>
      <vt:lpstr>Блиц. Угадай песню</vt:lpstr>
      <vt:lpstr>Задание 6 1. Помогите расстроенному хозяину, потерявшего своего питомца в большой комнате</vt:lpstr>
      <vt:lpstr>Презентация PowerPoint</vt:lpstr>
      <vt:lpstr>Задание 7 Пусть ответит Саша</vt:lpstr>
      <vt:lpstr>Задание 8  1.Кто поёт?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33</cp:revision>
  <dcterms:created xsi:type="dcterms:W3CDTF">2024-03-17T10:01:23Z</dcterms:created>
  <dcterms:modified xsi:type="dcterms:W3CDTF">2024-03-24T20:36:33Z</dcterms:modified>
</cp:coreProperties>
</file>