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34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2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1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1" indent="0" algn="ctr">
              <a:buNone/>
              <a:defRPr sz="1050"/>
            </a:lvl2pPr>
            <a:lvl3pPr marL="480062" indent="0" algn="ctr">
              <a:buNone/>
              <a:defRPr sz="945"/>
            </a:lvl3pPr>
            <a:lvl4pPr marL="720093" indent="0" algn="ctr">
              <a:buNone/>
              <a:defRPr sz="840"/>
            </a:lvl4pPr>
            <a:lvl5pPr marL="960124" indent="0" algn="ctr">
              <a:buNone/>
              <a:defRPr sz="840"/>
            </a:lvl5pPr>
            <a:lvl6pPr marL="1200155" indent="0" algn="ctr">
              <a:buNone/>
              <a:defRPr sz="840"/>
            </a:lvl6pPr>
            <a:lvl7pPr marL="1440186" indent="0" algn="ctr">
              <a:buNone/>
              <a:defRPr sz="840"/>
            </a:lvl7pPr>
            <a:lvl8pPr marL="1680217" indent="0" algn="ctr">
              <a:buNone/>
              <a:defRPr sz="840"/>
            </a:lvl8pPr>
            <a:lvl9pPr marL="1920247" indent="0" algn="ctr">
              <a:buNone/>
              <a:defRPr sz="84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3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56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2" cy="30512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191691"/>
            <a:ext cx="3426053" cy="30512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8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4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3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5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7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2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2" y="1315165"/>
            <a:ext cx="2284738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3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3" y="1315165"/>
            <a:ext cx="2295990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4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1" indent="0">
              <a:buNone/>
              <a:defRPr sz="1470"/>
            </a:lvl2pPr>
            <a:lvl3pPr marL="480062" indent="0">
              <a:buNone/>
              <a:defRPr sz="1260"/>
            </a:lvl3pPr>
            <a:lvl4pPr marL="720093" indent="0">
              <a:buNone/>
              <a:defRPr sz="1050"/>
            </a:lvl4pPr>
            <a:lvl5pPr marL="960124" indent="0">
              <a:buNone/>
              <a:defRPr sz="1050"/>
            </a:lvl5pPr>
            <a:lvl6pPr marL="1200155" indent="0">
              <a:buNone/>
              <a:defRPr sz="1050"/>
            </a:lvl6pPr>
            <a:lvl7pPr marL="1440186" indent="0">
              <a:buNone/>
              <a:defRPr sz="1050"/>
            </a:lvl7pPr>
            <a:lvl8pPr marL="1680217" indent="0">
              <a:buNone/>
              <a:defRPr sz="1050"/>
            </a:lvl8pPr>
            <a:lvl9pPr marL="1920247" indent="0">
              <a:buNone/>
              <a:defRPr sz="105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2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8176-E485-4A6B-94AE-7211FD3F8CD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5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99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2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6" indent="-120016" algn="l" defTabSz="48006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7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9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70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202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3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6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1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2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3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4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5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6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олилиния 20"/>
          <p:cNvSpPr/>
          <p:nvPr/>
        </p:nvSpPr>
        <p:spPr>
          <a:xfrm>
            <a:off x="0" y="0"/>
            <a:ext cx="5400675" cy="3600451"/>
          </a:xfrm>
          <a:custGeom>
            <a:avLst/>
            <a:gdLst>
              <a:gd name="connsiteX0" fmla="*/ 142759 w 5577840"/>
              <a:gd name="connsiteY0" fmla="*/ 130602 h 3924300"/>
              <a:gd name="connsiteX1" fmla="*/ 142759 w 5577840"/>
              <a:gd name="connsiteY1" fmla="*/ 3793705 h 3924300"/>
              <a:gd name="connsiteX2" fmla="*/ 142760 w 5577840"/>
              <a:gd name="connsiteY2" fmla="*/ 3793705 h 3924300"/>
              <a:gd name="connsiteX3" fmla="*/ 142760 w 5577840"/>
              <a:gd name="connsiteY3" fmla="*/ 3793706 h 3924300"/>
              <a:gd name="connsiteX4" fmla="*/ 5386167 w 5577840"/>
              <a:gd name="connsiteY4" fmla="*/ 3793706 h 3924300"/>
              <a:gd name="connsiteX5" fmla="*/ 5386167 w 5577840"/>
              <a:gd name="connsiteY5" fmla="*/ 130603 h 3924300"/>
              <a:gd name="connsiteX6" fmla="*/ 5386166 w 5577840"/>
              <a:gd name="connsiteY6" fmla="*/ 130603 h 3924300"/>
              <a:gd name="connsiteX7" fmla="*/ 5386166 w 5577840"/>
              <a:gd name="connsiteY7" fmla="*/ 130602 h 3924300"/>
              <a:gd name="connsiteX8" fmla="*/ 0 w 5577840"/>
              <a:gd name="connsiteY8" fmla="*/ 0 h 3924300"/>
              <a:gd name="connsiteX9" fmla="*/ 5577840 w 5577840"/>
              <a:gd name="connsiteY9" fmla="*/ 0 h 3924300"/>
              <a:gd name="connsiteX10" fmla="*/ 5577840 w 5577840"/>
              <a:gd name="connsiteY10" fmla="*/ 3924300 h 3924300"/>
              <a:gd name="connsiteX11" fmla="*/ 0 w 5577840"/>
              <a:gd name="connsiteY11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77840" h="3924300">
                <a:moveTo>
                  <a:pt x="142759" y="130602"/>
                </a:moveTo>
                <a:lnTo>
                  <a:pt x="142759" y="3793705"/>
                </a:lnTo>
                <a:lnTo>
                  <a:pt x="142760" y="3793705"/>
                </a:lnTo>
                <a:lnTo>
                  <a:pt x="142760" y="3793706"/>
                </a:lnTo>
                <a:lnTo>
                  <a:pt x="5386167" y="3793706"/>
                </a:lnTo>
                <a:lnTo>
                  <a:pt x="5386167" y="130603"/>
                </a:lnTo>
                <a:lnTo>
                  <a:pt x="5386166" y="130603"/>
                </a:lnTo>
                <a:lnTo>
                  <a:pt x="5386166" y="130602"/>
                </a:lnTo>
                <a:close/>
                <a:moveTo>
                  <a:pt x="0" y="0"/>
                </a:moveTo>
                <a:lnTo>
                  <a:pt x="5577840" y="0"/>
                </a:lnTo>
                <a:lnTo>
                  <a:pt x="5577840" y="3924300"/>
                </a:lnTo>
                <a:lnTo>
                  <a:pt x="0" y="392430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22" name="Полилиния 21"/>
          <p:cNvSpPr/>
          <p:nvPr/>
        </p:nvSpPr>
        <p:spPr>
          <a:xfrm>
            <a:off x="1406849" y="120360"/>
            <a:ext cx="1269317" cy="841326"/>
          </a:xfrm>
          <a:custGeom>
            <a:avLst/>
            <a:gdLst>
              <a:gd name="connsiteX0" fmla="*/ 0 w 2000250"/>
              <a:gd name="connsiteY0" fmla="*/ 0 h 1438275"/>
              <a:gd name="connsiteX1" fmla="*/ 2000250 w 2000250"/>
              <a:gd name="connsiteY1" fmla="*/ 0 h 1438275"/>
              <a:gd name="connsiteX2" fmla="*/ 2000250 w 2000250"/>
              <a:gd name="connsiteY2" fmla="*/ 505913 h 1438275"/>
              <a:gd name="connsiteX3" fmla="*/ 1996963 w 2000250"/>
              <a:gd name="connsiteY3" fmla="*/ 504326 h 1438275"/>
              <a:gd name="connsiteX4" fmla="*/ 1861530 w 2000250"/>
              <a:gd name="connsiteY4" fmla="*/ 471738 h 1438275"/>
              <a:gd name="connsiteX5" fmla="*/ 1685317 w 2000250"/>
              <a:gd name="connsiteY5" fmla="*/ 719388 h 1438275"/>
              <a:gd name="connsiteX6" fmla="*/ 1861530 w 2000250"/>
              <a:gd name="connsiteY6" fmla="*/ 967038 h 1438275"/>
              <a:gd name="connsiteX7" fmla="*/ 1947441 w 2000250"/>
              <a:gd name="connsiteY7" fmla="*/ 951337 h 1438275"/>
              <a:gd name="connsiteX8" fmla="*/ 2000250 w 2000250"/>
              <a:gd name="connsiteY8" fmla="*/ 929390 h 1438275"/>
              <a:gd name="connsiteX9" fmla="*/ 2000250 w 2000250"/>
              <a:gd name="connsiteY9" fmla="*/ 1438275 h 1438275"/>
              <a:gd name="connsiteX10" fmla="*/ 1113859 w 2000250"/>
              <a:gd name="connsiteY10" fmla="*/ 1438275 h 1438275"/>
              <a:gd name="connsiteX11" fmla="*/ 1118529 w 2000250"/>
              <a:gd name="connsiteY11" fmla="*/ 1432731 h 1438275"/>
              <a:gd name="connsiteX12" fmla="*/ 1245643 w 2000250"/>
              <a:gd name="connsiteY12" fmla="*/ 1143922 h 1438275"/>
              <a:gd name="connsiteX13" fmla="*/ 997993 w 2000250"/>
              <a:gd name="connsiteY13" fmla="*/ 967709 h 1438275"/>
              <a:gd name="connsiteX14" fmla="*/ 750343 w 2000250"/>
              <a:gd name="connsiteY14" fmla="*/ 1143922 h 1438275"/>
              <a:gd name="connsiteX15" fmla="*/ 864241 w 2000250"/>
              <a:gd name="connsiteY15" fmla="*/ 1425586 h 1438275"/>
              <a:gd name="connsiteX16" fmla="*/ 873737 w 2000250"/>
              <a:gd name="connsiteY16" fmla="*/ 1438275 h 1438275"/>
              <a:gd name="connsiteX17" fmla="*/ 0 w 2000250"/>
              <a:gd name="connsiteY17" fmla="*/ 1438275 h 1438275"/>
              <a:gd name="connsiteX18" fmla="*/ 0 w 2000250"/>
              <a:gd name="connsiteY18" fmla="*/ 871575 h 1438275"/>
              <a:gd name="connsiteX19" fmla="*/ 26130 w 2000250"/>
              <a:gd name="connsiteY19" fmla="*/ 888385 h 1438275"/>
              <a:gd name="connsiteX20" fmla="*/ 218952 w 2000250"/>
              <a:gd name="connsiteY20" fmla="*/ 953750 h 1438275"/>
              <a:gd name="connsiteX21" fmla="*/ 395165 w 2000250"/>
              <a:gd name="connsiteY21" fmla="*/ 706100 h 1438275"/>
              <a:gd name="connsiteX22" fmla="*/ 218952 w 2000250"/>
              <a:gd name="connsiteY22" fmla="*/ 458450 h 1438275"/>
              <a:gd name="connsiteX23" fmla="*/ 30893 w 2000250"/>
              <a:gd name="connsiteY23" fmla="*/ 516434 h 1438275"/>
              <a:gd name="connsiteX24" fmla="*/ 0 w 2000250"/>
              <a:gd name="connsiteY24" fmla="*/ 534888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00250" h="1438275">
                <a:moveTo>
                  <a:pt x="0" y="0"/>
                </a:moveTo>
                <a:lnTo>
                  <a:pt x="2000250" y="0"/>
                </a:lnTo>
                <a:lnTo>
                  <a:pt x="2000250" y="505913"/>
                </a:lnTo>
                <a:lnTo>
                  <a:pt x="1996963" y="504326"/>
                </a:lnTo>
                <a:cubicBezTo>
                  <a:pt x="1944301" y="481174"/>
                  <a:pt x="1893439" y="466142"/>
                  <a:pt x="1861530" y="471738"/>
                </a:cubicBezTo>
                <a:cubicBezTo>
                  <a:pt x="1776440" y="486660"/>
                  <a:pt x="1685317" y="582615"/>
                  <a:pt x="1685317" y="719388"/>
                </a:cubicBezTo>
                <a:cubicBezTo>
                  <a:pt x="1685317" y="856161"/>
                  <a:pt x="1775170" y="955608"/>
                  <a:pt x="1861530" y="967038"/>
                </a:cubicBezTo>
                <a:cubicBezTo>
                  <a:pt x="1883120" y="969896"/>
                  <a:pt x="1913531" y="963446"/>
                  <a:pt x="1947441" y="951337"/>
                </a:cubicBezTo>
                <a:lnTo>
                  <a:pt x="2000250" y="929390"/>
                </a:lnTo>
                <a:lnTo>
                  <a:pt x="2000250" y="1438275"/>
                </a:lnTo>
                <a:lnTo>
                  <a:pt x="1113859" y="1438275"/>
                </a:lnTo>
                <a:lnTo>
                  <a:pt x="1118529" y="1432731"/>
                </a:lnTo>
                <a:cubicBezTo>
                  <a:pt x="1179027" y="1352847"/>
                  <a:pt x="1254216" y="1208692"/>
                  <a:pt x="1245643" y="1143922"/>
                </a:cubicBezTo>
                <a:cubicBezTo>
                  <a:pt x="1234213" y="1057562"/>
                  <a:pt x="1134766" y="967709"/>
                  <a:pt x="997993" y="967709"/>
                </a:cubicBezTo>
                <a:cubicBezTo>
                  <a:pt x="861220" y="967709"/>
                  <a:pt x="765265" y="1058832"/>
                  <a:pt x="750343" y="1143922"/>
                </a:cubicBezTo>
                <a:cubicBezTo>
                  <a:pt x="739152" y="1207740"/>
                  <a:pt x="810470" y="1347370"/>
                  <a:pt x="864241" y="1425586"/>
                </a:cubicBezTo>
                <a:lnTo>
                  <a:pt x="873737" y="1438275"/>
                </a:lnTo>
                <a:lnTo>
                  <a:pt x="0" y="1438275"/>
                </a:lnTo>
                <a:lnTo>
                  <a:pt x="0" y="871575"/>
                </a:lnTo>
                <a:lnTo>
                  <a:pt x="26130" y="888385"/>
                </a:lnTo>
                <a:cubicBezTo>
                  <a:pt x="97310" y="927953"/>
                  <a:pt x="175772" y="959465"/>
                  <a:pt x="218952" y="953750"/>
                </a:cubicBezTo>
                <a:cubicBezTo>
                  <a:pt x="305312" y="942320"/>
                  <a:pt x="395165" y="842873"/>
                  <a:pt x="395165" y="706100"/>
                </a:cubicBezTo>
                <a:cubicBezTo>
                  <a:pt x="395165" y="569327"/>
                  <a:pt x="304042" y="473372"/>
                  <a:pt x="218952" y="458450"/>
                </a:cubicBezTo>
                <a:cubicBezTo>
                  <a:pt x="176407" y="450989"/>
                  <a:pt x="100168" y="480199"/>
                  <a:pt x="30893" y="516434"/>
                </a:cubicBezTo>
                <a:lnTo>
                  <a:pt x="0" y="534888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23" name="Полилиния 22"/>
          <p:cNvSpPr/>
          <p:nvPr/>
        </p:nvSpPr>
        <p:spPr>
          <a:xfrm>
            <a:off x="2495176" y="111701"/>
            <a:ext cx="1469168" cy="841326"/>
          </a:xfrm>
          <a:custGeom>
            <a:avLst/>
            <a:gdLst>
              <a:gd name="connsiteX0" fmla="*/ 314933 w 2315183"/>
              <a:gd name="connsiteY0" fmla="*/ 0 h 1438275"/>
              <a:gd name="connsiteX1" fmla="*/ 2315183 w 2315183"/>
              <a:gd name="connsiteY1" fmla="*/ 0 h 1438275"/>
              <a:gd name="connsiteX2" fmla="*/ 2315183 w 2315183"/>
              <a:gd name="connsiteY2" fmla="*/ 539434 h 1438275"/>
              <a:gd name="connsiteX3" fmla="*/ 2298924 w 2315183"/>
              <a:gd name="connsiteY3" fmla="*/ 529722 h 1438275"/>
              <a:gd name="connsiteX4" fmla="*/ 2110865 w 2315183"/>
              <a:gd name="connsiteY4" fmla="*/ 471738 h 1438275"/>
              <a:gd name="connsiteX5" fmla="*/ 1934652 w 2315183"/>
              <a:gd name="connsiteY5" fmla="*/ 719388 h 1438275"/>
              <a:gd name="connsiteX6" fmla="*/ 2110865 w 2315183"/>
              <a:gd name="connsiteY6" fmla="*/ 967038 h 1438275"/>
              <a:gd name="connsiteX7" fmla="*/ 2303687 w 2315183"/>
              <a:gd name="connsiteY7" fmla="*/ 901673 h 1438275"/>
              <a:gd name="connsiteX8" fmla="*/ 2315183 w 2315183"/>
              <a:gd name="connsiteY8" fmla="*/ 894277 h 1438275"/>
              <a:gd name="connsiteX9" fmla="*/ 2315183 w 2315183"/>
              <a:gd name="connsiteY9" fmla="*/ 1438275 h 1438275"/>
              <a:gd name="connsiteX10" fmla="*/ 1428792 w 2315183"/>
              <a:gd name="connsiteY10" fmla="*/ 1438275 h 1438275"/>
              <a:gd name="connsiteX11" fmla="*/ 1433462 w 2315183"/>
              <a:gd name="connsiteY11" fmla="*/ 1432731 h 1438275"/>
              <a:gd name="connsiteX12" fmla="*/ 1560576 w 2315183"/>
              <a:gd name="connsiteY12" fmla="*/ 1143922 h 1438275"/>
              <a:gd name="connsiteX13" fmla="*/ 1312926 w 2315183"/>
              <a:gd name="connsiteY13" fmla="*/ 967709 h 1438275"/>
              <a:gd name="connsiteX14" fmla="*/ 1065276 w 2315183"/>
              <a:gd name="connsiteY14" fmla="*/ 1143922 h 1438275"/>
              <a:gd name="connsiteX15" fmla="*/ 1179174 w 2315183"/>
              <a:gd name="connsiteY15" fmla="*/ 1425586 h 1438275"/>
              <a:gd name="connsiteX16" fmla="*/ 1188670 w 2315183"/>
              <a:gd name="connsiteY16" fmla="*/ 1438275 h 1438275"/>
              <a:gd name="connsiteX17" fmla="*/ 314933 w 2315183"/>
              <a:gd name="connsiteY17" fmla="*/ 1438275 h 1438275"/>
              <a:gd name="connsiteX18" fmla="*/ 314933 w 2315183"/>
              <a:gd name="connsiteY18" fmla="*/ 929390 h 1438275"/>
              <a:gd name="connsiteX19" fmla="*/ 262124 w 2315183"/>
              <a:gd name="connsiteY19" fmla="*/ 951337 h 1438275"/>
              <a:gd name="connsiteX20" fmla="*/ 176213 w 2315183"/>
              <a:gd name="connsiteY20" fmla="*/ 967038 h 1438275"/>
              <a:gd name="connsiteX21" fmla="*/ 0 w 2315183"/>
              <a:gd name="connsiteY21" fmla="*/ 719388 h 1438275"/>
              <a:gd name="connsiteX22" fmla="*/ 176213 w 2315183"/>
              <a:gd name="connsiteY22" fmla="*/ 471738 h 1438275"/>
              <a:gd name="connsiteX23" fmla="*/ 311645 w 2315183"/>
              <a:gd name="connsiteY23" fmla="*/ 504326 h 1438275"/>
              <a:gd name="connsiteX24" fmla="*/ 314933 w 2315183"/>
              <a:gd name="connsiteY24" fmla="*/ 505913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15183" h="1438275">
                <a:moveTo>
                  <a:pt x="314933" y="0"/>
                </a:moveTo>
                <a:lnTo>
                  <a:pt x="2315183" y="0"/>
                </a:lnTo>
                <a:lnTo>
                  <a:pt x="2315183" y="539434"/>
                </a:lnTo>
                <a:lnTo>
                  <a:pt x="2298924" y="529722"/>
                </a:lnTo>
                <a:cubicBezTo>
                  <a:pt x="2229650" y="493487"/>
                  <a:pt x="2153410" y="464277"/>
                  <a:pt x="2110865" y="471738"/>
                </a:cubicBezTo>
                <a:cubicBezTo>
                  <a:pt x="2025775" y="486660"/>
                  <a:pt x="1934652" y="582615"/>
                  <a:pt x="1934652" y="719388"/>
                </a:cubicBezTo>
                <a:cubicBezTo>
                  <a:pt x="1934652" y="856161"/>
                  <a:pt x="2024505" y="955608"/>
                  <a:pt x="2110865" y="967038"/>
                </a:cubicBezTo>
                <a:cubicBezTo>
                  <a:pt x="2154045" y="972753"/>
                  <a:pt x="2232508" y="941241"/>
                  <a:pt x="2303687" y="901673"/>
                </a:cubicBezTo>
                <a:lnTo>
                  <a:pt x="2315183" y="894277"/>
                </a:lnTo>
                <a:lnTo>
                  <a:pt x="2315183" y="1438275"/>
                </a:lnTo>
                <a:lnTo>
                  <a:pt x="1428792" y="1438275"/>
                </a:lnTo>
                <a:lnTo>
                  <a:pt x="1433462" y="1432731"/>
                </a:lnTo>
                <a:cubicBezTo>
                  <a:pt x="1493960" y="1352847"/>
                  <a:pt x="1569149" y="1208692"/>
                  <a:pt x="1560576" y="1143922"/>
                </a:cubicBezTo>
                <a:cubicBezTo>
                  <a:pt x="1549146" y="1057562"/>
                  <a:pt x="1449699" y="967709"/>
                  <a:pt x="1312926" y="967709"/>
                </a:cubicBezTo>
                <a:cubicBezTo>
                  <a:pt x="1176153" y="967709"/>
                  <a:pt x="1080198" y="1058832"/>
                  <a:pt x="1065276" y="1143922"/>
                </a:cubicBezTo>
                <a:cubicBezTo>
                  <a:pt x="1054085" y="1207740"/>
                  <a:pt x="1125403" y="1347370"/>
                  <a:pt x="1179174" y="1425586"/>
                </a:cubicBezTo>
                <a:lnTo>
                  <a:pt x="1188670" y="1438275"/>
                </a:lnTo>
                <a:lnTo>
                  <a:pt x="314933" y="1438275"/>
                </a:lnTo>
                <a:lnTo>
                  <a:pt x="314933" y="929390"/>
                </a:lnTo>
                <a:lnTo>
                  <a:pt x="262124" y="951337"/>
                </a:lnTo>
                <a:cubicBezTo>
                  <a:pt x="228213" y="963446"/>
                  <a:pt x="197803" y="969896"/>
                  <a:pt x="176213" y="967038"/>
                </a:cubicBezTo>
                <a:cubicBezTo>
                  <a:pt x="89853" y="955608"/>
                  <a:pt x="0" y="856161"/>
                  <a:pt x="0" y="719388"/>
                </a:cubicBezTo>
                <a:cubicBezTo>
                  <a:pt x="0" y="582615"/>
                  <a:pt x="91123" y="486660"/>
                  <a:pt x="176213" y="471738"/>
                </a:cubicBezTo>
                <a:cubicBezTo>
                  <a:pt x="208122" y="466142"/>
                  <a:pt x="258983" y="481174"/>
                  <a:pt x="311645" y="504326"/>
                </a:cubicBezTo>
                <a:lnTo>
                  <a:pt x="314933" y="505913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24" name="Полилиния 23"/>
          <p:cNvSpPr/>
          <p:nvPr/>
        </p:nvSpPr>
        <p:spPr>
          <a:xfrm>
            <a:off x="3769040" y="102306"/>
            <a:ext cx="1510795" cy="1096546"/>
          </a:xfrm>
          <a:custGeom>
            <a:avLst/>
            <a:gdLst>
              <a:gd name="connsiteX0" fmla="*/ 380531 w 2380781"/>
              <a:gd name="connsiteY0" fmla="*/ 0 h 1874583"/>
              <a:gd name="connsiteX1" fmla="*/ 2380781 w 2380781"/>
              <a:gd name="connsiteY1" fmla="*/ 0 h 1874583"/>
              <a:gd name="connsiteX2" fmla="*/ 2380781 w 2380781"/>
              <a:gd name="connsiteY2" fmla="*/ 1438275 h 1874583"/>
              <a:gd name="connsiteX3" fmla="*/ 1521397 w 2380781"/>
              <a:gd name="connsiteY3" fmla="*/ 1438275 h 1874583"/>
              <a:gd name="connsiteX4" fmla="*/ 1532460 w 2380781"/>
              <a:gd name="connsiteY4" fmla="*/ 1454194 h 1874583"/>
              <a:gd name="connsiteX5" fmla="*/ 1628556 w 2380781"/>
              <a:gd name="connsiteY5" fmla="*/ 1698370 h 1874583"/>
              <a:gd name="connsiteX6" fmla="*/ 1380906 w 2380781"/>
              <a:gd name="connsiteY6" fmla="*/ 1874583 h 1874583"/>
              <a:gd name="connsiteX7" fmla="*/ 1133256 w 2380781"/>
              <a:gd name="connsiteY7" fmla="*/ 1698370 h 1874583"/>
              <a:gd name="connsiteX8" fmla="*/ 1219270 w 2380781"/>
              <a:gd name="connsiteY8" fmla="*/ 1460297 h 1874583"/>
              <a:gd name="connsiteX9" fmla="*/ 1233357 w 2380781"/>
              <a:gd name="connsiteY9" fmla="*/ 1438275 h 1874583"/>
              <a:gd name="connsiteX10" fmla="*/ 380531 w 2380781"/>
              <a:gd name="connsiteY10" fmla="*/ 1438275 h 1874583"/>
              <a:gd name="connsiteX11" fmla="*/ 380531 w 2380781"/>
              <a:gd name="connsiteY11" fmla="*/ 894277 h 1874583"/>
              <a:gd name="connsiteX12" fmla="*/ 369035 w 2380781"/>
              <a:gd name="connsiteY12" fmla="*/ 901673 h 1874583"/>
              <a:gd name="connsiteX13" fmla="*/ 176213 w 2380781"/>
              <a:gd name="connsiteY13" fmla="*/ 967038 h 1874583"/>
              <a:gd name="connsiteX14" fmla="*/ 0 w 2380781"/>
              <a:gd name="connsiteY14" fmla="*/ 719388 h 1874583"/>
              <a:gd name="connsiteX15" fmla="*/ 176213 w 2380781"/>
              <a:gd name="connsiteY15" fmla="*/ 471738 h 1874583"/>
              <a:gd name="connsiteX16" fmla="*/ 364272 w 2380781"/>
              <a:gd name="connsiteY16" fmla="*/ 529722 h 1874583"/>
              <a:gd name="connsiteX17" fmla="*/ 380531 w 2380781"/>
              <a:gd name="connsiteY17" fmla="*/ 539434 h 187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80781" h="1874583">
                <a:moveTo>
                  <a:pt x="380531" y="0"/>
                </a:moveTo>
                <a:lnTo>
                  <a:pt x="2380781" y="0"/>
                </a:lnTo>
                <a:lnTo>
                  <a:pt x="2380781" y="1438275"/>
                </a:lnTo>
                <a:lnTo>
                  <a:pt x="1521397" y="1438275"/>
                </a:lnTo>
                <a:lnTo>
                  <a:pt x="1532460" y="1454194"/>
                </a:lnTo>
                <a:cubicBezTo>
                  <a:pt x="1584677" y="1535292"/>
                  <a:pt x="1635700" y="1644395"/>
                  <a:pt x="1628556" y="1698370"/>
                </a:cubicBezTo>
                <a:cubicBezTo>
                  <a:pt x="1617126" y="1784730"/>
                  <a:pt x="1517679" y="1874583"/>
                  <a:pt x="1380906" y="1874583"/>
                </a:cubicBezTo>
                <a:cubicBezTo>
                  <a:pt x="1244133" y="1874583"/>
                  <a:pt x="1148178" y="1783460"/>
                  <a:pt x="1133256" y="1698370"/>
                </a:cubicBezTo>
                <a:cubicBezTo>
                  <a:pt x="1123930" y="1645189"/>
                  <a:pt x="1171902" y="1539360"/>
                  <a:pt x="1219270" y="1460297"/>
                </a:cubicBezTo>
                <a:lnTo>
                  <a:pt x="1233357" y="1438275"/>
                </a:lnTo>
                <a:lnTo>
                  <a:pt x="380531" y="1438275"/>
                </a:lnTo>
                <a:lnTo>
                  <a:pt x="380531" y="894277"/>
                </a:lnTo>
                <a:lnTo>
                  <a:pt x="369035" y="901673"/>
                </a:lnTo>
                <a:cubicBezTo>
                  <a:pt x="297855" y="941241"/>
                  <a:pt x="219393" y="972753"/>
                  <a:pt x="176213" y="967038"/>
                </a:cubicBezTo>
                <a:cubicBezTo>
                  <a:pt x="89853" y="955608"/>
                  <a:pt x="0" y="856161"/>
                  <a:pt x="0" y="719388"/>
                </a:cubicBezTo>
                <a:cubicBezTo>
                  <a:pt x="0" y="582615"/>
                  <a:pt x="91123" y="486660"/>
                  <a:pt x="176213" y="471738"/>
                </a:cubicBezTo>
                <a:cubicBezTo>
                  <a:pt x="218758" y="464277"/>
                  <a:pt x="294997" y="493487"/>
                  <a:pt x="364272" y="529722"/>
                </a:cubicBezTo>
                <a:lnTo>
                  <a:pt x="380531" y="539434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25" name="Полилиния 24"/>
          <p:cNvSpPr/>
          <p:nvPr/>
        </p:nvSpPr>
        <p:spPr>
          <a:xfrm>
            <a:off x="137736" y="960631"/>
            <a:ext cx="1269317" cy="841326"/>
          </a:xfrm>
          <a:custGeom>
            <a:avLst/>
            <a:gdLst>
              <a:gd name="connsiteX0" fmla="*/ 0 w 2000250"/>
              <a:gd name="connsiteY0" fmla="*/ 0 h 1438275"/>
              <a:gd name="connsiteX1" fmla="*/ 796897 w 2000250"/>
              <a:gd name="connsiteY1" fmla="*/ 0 h 1438275"/>
              <a:gd name="connsiteX2" fmla="*/ 787751 w 2000250"/>
              <a:gd name="connsiteY2" fmla="*/ 14299 h 1438275"/>
              <a:gd name="connsiteX3" fmla="*/ 701737 w 2000250"/>
              <a:gd name="connsiteY3" fmla="*/ 252372 h 1438275"/>
              <a:gd name="connsiteX4" fmla="*/ 949387 w 2000250"/>
              <a:gd name="connsiteY4" fmla="*/ 428585 h 1438275"/>
              <a:gd name="connsiteX5" fmla="*/ 1197037 w 2000250"/>
              <a:gd name="connsiteY5" fmla="*/ 252372 h 1438275"/>
              <a:gd name="connsiteX6" fmla="*/ 1100940 w 2000250"/>
              <a:gd name="connsiteY6" fmla="*/ 8196 h 1438275"/>
              <a:gd name="connsiteX7" fmla="*/ 1095245 w 2000250"/>
              <a:gd name="connsiteY7" fmla="*/ 0 h 1438275"/>
              <a:gd name="connsiteX8" fmla="*/ 2000250 w 2000250"/>
              <a:gd name="connsiteY8" fmla="*/ 0 h 1438275"/>
              <a:gd name="connsiteX9" fmla="*/ 2000250 w 2000250"/>
              <a:gd name="connsiteY9" fmla="*/ 537557 h 1438275"/>
              <a:gd name="connsiteX10" fmla="*/ 1964888 w 2000250"/>
              <a:gd name="connsiteY10" fmla="*/ 516434 h 1438275"/>
              <a:gd name="connsiteX11" fmla="*/ 1776829 w 2000250"/>
              <a:gd name="connsiteY11" fmla="*/ 458450 h 1438275"/>
              <a:gd name="connsiteX12" fmla="*/ 1600616 w 2000250"/>
              <a:gd name="connsiteY12" fmla="*/ 706100 h 1438275"/>
              <a:gd name="connsiteX13" fmla="*/ 1776829 w 2000250"/>
              <a:gd name="connsiteY13" fmla="*/ 953750 h 1438275"/>
              <a:gd name="connsiteX14" fmla="*/ 1969651 w 2000250"/>
              <a:gd name="connsiteY14" fmla="*/ 888385 h 1438275"/>
              <a:gd name="connsiteX15" fmla="*/ 2000250 w 2000250"/>
              <a:gd name="connsiteY15" fmla="*/ 868700 h 1438275"/>
              <a:gd name="connsiteX16" fmla="*/ 2000250 w 2000250"/>
              <a:gd name="connsiteY16" fmla="*/ 1438275 h 1438275"/>
              <a:gd name="connsiteX17" fmla="*/ 1121494 w 2000250"/>
              <a:gd name="connsiteY17" fmla="*/ 1438275 h 1438275"/>
              <a:gd name="connsiteX18" fmla="*/ 1141204 w 2000250"/>
              <a:gd name="connsiteY18" fmla="*/ 1405339 h 1438275"/>
              <a:gd name="connsiteX19" fmla="*/ 1206569 w 2000250"/>
              <a:gd name="connsiteY19" fmla="*/ 1212517 h 1438275"/>
              <a:gd name="connsiteX20" fmla="*/ 958919 w 2000250"/>
              <a:gd name="connsiteY20" fmla="*/ 1036304 h 1438275"/>
              <a:gd name="connsiteX21" fmla="*/ 711269 w 2000250"/>
              <a:gd name="connsiteY21" fmla="*/ 1212517 h 1438275"/>
              <a:gd name="connsiteX22" fmla="*/ 769253 w 2000250"/>
              <a:gd name="connsiteY22" fmla="*/ 1400576 h 1438275"/>
              <a:gd name="connsiteX23" fmla="*/ 790381 w 2000250"/>
              <a:gd name="connsiteY23" fmla="*/ 1438275 h 1438275"/>
              <a:gd name="connsiteX24" fmla="*/ 0 w 2000250"/>
              <a:gd name="connsiteY24" fmla="*/ 1438275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00250" h="1438275">
                <a:moveTo>
                  <a:pt x="0" y="0"/>
                </a:moveTo>
                <a:lnTo>
                  <a:pt x="796897" y="0"/>
                </a:lnTo>
                <a:lnTo>
                  <a:pt x="787751" y="14299"/>
                </a:lnTo>
                <a:cubicBezTo>
                  <a:pt x="740383" y="93362"/>
                  <a:pt x="692411" y="199191"/>
                  <a:pt x="701737" y="252372"/>
                </a:cubicBezTo>
                <a:cubicBezTo>
                  <a:pt x="716659" y="337462"/>
                  <a:pt x="812614" y="428585"/>
                  <a:pt x="949387" y="428585"/>
                </a:cubicBezTo>
                <a:cubicBezTo>
                  <a:pt x="1086160" y="428585"/>
                  <a:pt x="1185607" y="338732"/>
                  <a:pt x="1197037" y="252372"/>
                </a:cubicBezTo>
                <a:cubicBezTo>
                  <a:pt x="1204181" y="198397"/>
                  <a:pt x="1153157" y="89294"/>
                  <a:pt x="1100940" y="8196"/>
                </a:cubicBezTo>
                <a:lnTo>
                  <a:pt x="1095245" y="0"/>
                </a:lnTo>
                <a:lnTo>
                  <a:pt x="2000250" y="0"/>
                </a:lnTo>
                <a:lnTo>
                  <a:pt x="2000250" y="537557"/>
                </a:lnTo>
                <a:lnTo>
                  <a:pt x="1964888" y="516434"/>
                </a:lnTo>
                <a:cubicBezTo>
                  <a:pt x="1895614" y="480199"/>
                  <a:pt x="1819374" y="450989"/>
                  <a:pt x="1776829" y="458450"/>
                </a:cubicBezTo>
                <a:cubicBezTo>
                  <a:pt x="1691739" y="473372"/>
                  <a:pt x="1600616" y="569327"/>
                  <a:pt x="1600616" y="706100"/>
                </a:cubicBezTo>
                <a:cubicBezTo>
                  <a:pt x="1600616" y="842873"/>
                  <a:pt x="1690469" y="942320"/>
                  <a:pt x="1776829" y="953750"/>
                </a:cubicBezTo>
                <a:cubicBezTo>
                  <a:pt x="1820009" y="959465"/>
                  <a:pt x="1898471" y="927953"/>
                  <a:pt x="1969651" y="888385"/>
                </a:cubicBezTo>
                <a:lnTo>
                  <a:pt x="2000250" y="868700"/>
                </a:lnTo>
                <a:lnTo>
                  <a:pt x="2000250" y="1438275"/>
                </a:lnTo>
                <a:lnTo>
                  <a:pt x="1121494" y="1438275"/>
                </a:lnTo>
                <a:lnTo>
                  <a:pt x="1141204" y="1405339"/>
                </a:lnTo>
                <a:cubicBezTo>
                  <a:pt x="1180772" y="1334159"/>
                  <a:pt x="1212284" y="1255697"/>
                  <a:pt x="1206569" y="1212517"/>
                </a:cubicBezTo>
                <a:cubicBezTo>
                  <a:pt x="1195139" y="1126157"/>
                  <a:pt x="1095692" y="1036304"/>
                  <a:pt x="958919" y="1036304"/>
                </a:cubicBezTo>
                <a:cubicBezTo>
                  <a:pt x="822146" y="1036304"/>
                  <a:pt x="726191" y="1127427"/>
                  <a:pt x="711269" y="1212517"/>
                </a:cubicBezTo>
                <a:cubicBezTo>
                  <a:pt x="703808" y="1255062"/>
                  <a:pt x="733018" y="1331302"/>
                  <a:pt x="769253" y="1400576"/>
                </a:cubicBezTo>
                <a:lnTo>
                  <a:pt x="790381" y="1438275"/>
                </a:lnTo>
                <a:lnTo>
                  <a:pt x="0" y="1438275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26" name="Полилиния 25"/>
          <p:cNvSpPr/>
          <p:nvPr/>
        </p:nvSpPr>
        <p:spPr>
          <a:xfrm>
            <a:off x="1151644" y="635641"/>
            <a:ext cx="1779725" cy="1363240"/>
          </a:xfrm>
          <a:custGeom>
            <a:avLst/>
            <a:gdLst>
              <a:gd name="connsiteX0" fmla="*/ 1397627 w 2804574"/>
              <a:gd name="connsiteY0" fmla="*/ 0 h 2330504"/>
              <a:gd name="connsiteX1" fmla="*/ 1645277 w 2804574"/>
              <a:gd name="connsiteY1" fmla="*/ 176213 h 2330504"/>
              <a:gd name="connsiteX2" fmla="*/ 1518163 w 2804574"/>
              <a:gd name="connsiteY2" fmla="*/ 465022 h 2330504"/>
              <a:gd name="connsiteX3" fmla="*/ 1513493 w 2804574"/>
              <a:gd name="connsiteY3" fmla="*/ 470566 h 2330504"/>
              <a:gd name="connsiteX4" fmla="*/ 2399884 w 2804574"/>
              <a:gd name="connsiteY4" fmla="*/ 470566 h 2330504"/>
              <a:gd name="connsiteX5" fmla="*/ 2399884 w 2804574"/>
              <a:gd name="connsiteY5" fmla="*/ 1022938 h 2330504"/>
              <a:gd name="connsiteX6" fmla="*/ 2440302 w 2804574"/>
              <a:gd name="connsiteY6" fmla="*/ 1000287 h 2330504"/>
              <a:gd name="connsiteX7" fmla="*/ 2628361 w 2804574"/>
              <a:gd name="connsiteY7" fmla="*/ 942303 h 2330504"/>
              <a:gd name="connsiteX8" fmla="*/ 2804574 w 2804574"/>
              <a:gd name="connsiteY8" fmla="*/ 1189953 h 2330504"/>
              <a:gd name="connsiteX9" fmla="*/ 2628361 w 2804574"/>
              <a:gd name="connsiteY9" fmla="*/ 1437603 h 2330504"/>
              <a:gd name="connsiteX10" fmla="*/ 2435539 w 2804574"/>
              <a:gd name="connsiteY10" fmla="*/ 1372238 h 2330504"/>
              <a:gd name="connsiteX11" fmla="*/ 2399884 w 2804574"/>
              <a:gd name="connsiteY11" fmla="*/ 1350901 h 2330504"/>
              <a:gd name="connsiteX12" fmla="*/ 2399884 w 2804574"/>
              <a:gd name="connsiteY12" fmla="*/ 1908841 h 2330504"/>
              <a:gd name="connsiteX13" fmla="*/ 1563155 w 2804574"/>
              <a:gd name="connsiteY13" fmla="*/ 1908841 h 2330504"/>
              <a:gd name="connsiteX14" fmla="*/ 1564040 w 2804574"/>
              <a:gd name="connsiteY14" fmla="*/ 1910115 h 2330504"/>
              <a:gd name="connsiteX15" fmla="*/ 1660137 w 2804574"/>
              <a:gd name="connsiteY15" fmla="*/ 2154291 h 2330504"/>
              <a:gd name="connsiteX16" fmla="*/ 1412487 w 2804574"/>
              <a:gd name="connsiteY16" fmla="*/ 2330504 h 2330504"/>
              <a:gd name="connsiteX17" fmla="*/ 1164837 w 2804574"/>
              <a:gd name="connsiteY17" fmla="*/ 2154291 h 2330504"/>
              <a:gd name="connsiteX18" fmla="*/ 1250851 w 2804574"/>
              <a:gd name="connsiteY18" fmla="*/ 1916218 h 2330504"/>
              <a:gd name="connsiteX19" fmla="*/ 1255569 w 2804574"/>
              <a:gd name="connsiteY19" fmla="*/ 1908841 h 2330504"/>
              <a:gd name="connsiteX20" fmla="*/ 399634 w 2804574"/>
              <a:gd name="connsiteY20" fmla="*/ 1908841 h 2330504"/>
              <a:gd name="connsiteX21" fmla="*/ 399634 w 2804574"/>
              <a:gd name="connsiteY21" fmla="*/ 1340640 h 2330504"/>
              <a:gd name="connsiteX22" fmla="*/ 369035 w 2804574"/>
              <a:gd name="connsiteY22" fmla="*/ 1358951 h 2330504"/>
              <a:gd name="connsiteX23" fmla="*/ 176213 w 2804574"/>
              <a:gd name="connsiteY23" fmla="*/ 1424316 h 2330504"/>
              <a:gd name="connsiteX24" fmla="*/ 0 w 2804574"/>
              <a:gd name="connsiteY24" fmla="*/ 1176666 h 2330504"/>
              <a:gd name="connsiteX25" fmla="*/ 176213 w 2804574"/>
              <a:gd name="connsiteY25" fmla="*/ 929016 h 2330504"/>
              <a:gd name="connsiteX26" fmla="*/ 364272 w 2804574"/>
              <a:gd name="connsiteY26" fmla="*/ 987000 h 2330504"/>
              <a:gd name="connsiteX27" fmla="*/ 399634 w 2804574"/>
              <a:gd name="connsiteY27" fmla="*/ 1006818 h 2330504"/>
              <a:gd name="connsiteX28" fmla="*/ 399634 w 2804574"/>
              <a:gd name="connsiteY28" fmla="*/ 470566 h 2330504"/>
              <a:gd name="connsiteX29" fmla="*/ 1273371 w 2804574"/>
              <a:gd name="connsiteY29" fmla="*/ 470566 h 2330504"/>
              <a:gd name="connsiteX30" fmla="*/ 1263875 w 2804574"/>
              <a:gd name="connsiteY30" fmla="*/ 457877 h 2330504"/>
              <a:gd name="connsiteX31" fmla="*/ 1149977 w 2804574"/>
              <a:gd name="connsiteY31" fmla="*/ 176213 h 2330504"/>
              <a:gd name="connsiteX32" fmla="*/ 1397627 w 2804574"/>
              <a:gd name="connsiteY32" fmla="*/ 0 h 233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04574" h="2330504">
                <a:moveTo>
                  <a:pt x="1397627" y="0"/>
                </a:moveTo>
                <a:cubicBezTo>
                  <a:pt x="1534400" y="0"/>
                  <a:pt x="1633847" y="89853"/>
                  <a:pt x="1645277" y="176213"/>
                </a:cubicBezTo>
                <a:cubicBezTo>
                  <a:pt x="1653850" y="240983"/>
                  <a:pt x="1578661" y="385138"/>
                  <a:pt x="1518163" y="465022"/>
                </a:cubicBezTo>
                <a:lnTo>
                  <a:pt x="1513493" y="470566"/>
                </a:lnTo>
                <a:lnTo>
                  <a:pt x="2399884" y="470566"/>
                </a:lnTo>
                <a:lnTo>
                  <a:pt x="2399884" y="1022938"/>
                </a:lnTo>
                <a:lnTo>
                  <a:pt x="2440302" y="1000287"/>
                </a:lnTo>
                <a:cubicBezTo>
                  <a:pt x="2509577" y="964052"/>
                  <a:pt x="2585816" y="934842"/>
                  <a:pt x="2628361" y="942303"/>
                </a:cubicBezTo>
                <a:cubicBezTo>
                  <a:pt x="2713451" y="957225"/>
                  <a:pt x="2804574" y="1053180"/>
                  <a:pt x="2804574" y="1189953"/>
                </a:cubicBezTo>
                <a:cubicBezTo>
                  <a:pt x="2804574" y="1326726"/>
                  <a:pt x="2714721" y="1426173"/>
                  <a:pt x="2628361" y="1437603"/>
                </a:cubicBezTo>
                <a:cubicBezTo>
                  <a:pt x="2585181" y="1443318"/>
                  <a:pt x="2506719" y="1411806"/>
                  <a:pt x="2435539" y="1372238"/>
                </a:cubicBezTo>
                <a:lnTo>
                  <a:pt x="2399884" y="1350901"/>
                </a:lnTo>
                <a:lnTo>
                  <a:pt x="2399884" y="1908841"/>
                </a:lnTo>
                <a:lnTo>
                  <a:pt x="1563155" y="1908841"/>
                </a:lnTo>
                <a:lnTo>
                  <a:pt x="1564040" y="1910115"/>
                </a:lnTo>
                <a:cubicBezTo>
                  <a:pt x="1616257" y="1991213"/>
                  <a:pt x="1667281" y="2100316"/>
                  <a:pt x="1660137" y="2154291"/>
                </a:cubicBezTo>
                <a:cubicBezTo>
                  <a:pt x="1648707" y="2240651"/>
                  <a:pt x="1549260" y="2330504"/>
                  <a:pt x="1412487" y="2330504"/>
                </a:cubicBezTo>
                <a:cubicBezTo>
                  <a:pt x="1275714" y="2330504"/>
                  <a:pt x="1179759" y="2239381"/>
                  <a:pt x="1164837" y="2154291"/>
                </a:cubicBezTo>
                <a:cubicBezTo>
                  <a:pt x="1155511" y="2101110"/>
                  <a:pt x="1203483" y="1995281"/>
                  <a:pt x="1250851" y="1916218"/>
                </a:cubicBezTo>
                <a:lnTo>
                  <a:pt x="1255569" y="1908841"/>
                </a:lnTo>
                <a:lnTo>
                  <a:pt x="399634" y="1908841"/>
                </a:lnTo>
                <a:lnTo>
                  <a:pt x="399634" y="1340640"/>
                </a:lnTo>
                <a:lnTo>
                  <a:pt x="369035" y="1358951"/>
                </a:lnTo>
                <a:cubicBezTo>
                  <a:pt x="297855" y="1398519"/>
                  <a:pt x="219393" y="1430031"/>
                  <a:pt x="176213" y="1424316"/>
                </a:cubicBezTo>
                <a:cubicBezTo>
                  <a:pt x="89853" y="1412886"/>
                  <a:pt x="0" y="1313439"/>
                  <a:pt x="0" y="1176666"/>
                </a:cubicBezTo>
                <a:cubicBezTo>
                  <a:pt x="0" y="1039893"/>
                  <a:pt x="91123" y="943938"/>
                  <a:pt x="176213" y="929016"/>
                </a:cubicBezTo>
                <a:cubicBezTo>
                  <a:pt x="218758" y="921555"/>
                  <a:pt x="294997" y="950765"/>
                  <a:pt x="364272" y="987000"/>
                </a:cubicBezTo>
                <a:lnTo>
                  <a:pt x="399634" y="1006818"/>
                </a:lnTo>
                <a:lnTo>
                  <a:pt x="399634" y="470566"/>
                </a:lnTo>
                <a:lnTo>
                  <a:pt x="1273371" y="470566"/>
                </a:lnTo>
                <a:lnTo>
                  <a:pt x="1263875" y="457877"/>
                </a:lnTo>
                <a:cubicBezTo>
                  <a:pt x="1210104" y="379661"/>
                  <a:pt x="1138786" y="240030"/>
                  <a:pt x="1149977" y="176213"/>
                </a:cubicBezTo>
                <a:cubicBezTo>
                  <a:pt x="1164899" y="91123"/>
                  <a:pt x="1260854" y="0"/>
                  <a:pt x="1397627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27" name="Полилиния 26"/>
          <p:cNvSpPr/>
          <p:nvPr/>
        </p:nvSpPr>
        <p:spPr>
          <a:xfrm>
            <a:off x="2676167" y="683640"/>
            <a:ext cx="1538247" cy="1382627"/>
          </a:xfrm>
          <a:custGeom>
            <a:avLst/>
            <a:gdLst>
              <a:gd name="connsiteX0" fmla="*/ 997993 w 2424043"/>
              <a:gd name="connsiteY0" fmla="*/ 0 h 2363647"/>
              <a:gd name="connsiteX1" fmla="*/ 1245643 w 2424043"/>
              <a:gd name="connsiteY1" fmla="*/ 176213 h 2363647"/>
              <a:gd name="connsiteX2" fmla="*/ 1118529 w 2424043"/>
              <a:gd name="connsiteY2" fmla="*/ 465022 h 2363647"/>
              <a:gd name="connsiteX3" fmla="*/ 1113859 w 2424043"/>
              <a:gd name="connsiteY3" fmla="*/ 470566 h 2363647"/>
              <a:gd name="connsiteX4" fmla="*/ 2000250 w 2424043"/>
              <a:gd name="connsiteY4" fmla="*/ 470566 h 2363647"/>
              <a:gd name="connsiteX5" fmla="*/ 2000250 w 2424043"/>
              <a:gd name="connsiteY5" fmla="*/ 1034398 h 2363647"/>
              <a:gd name="connsiteX6" fmla="*/ 2009757 w 2424043"/>
              <a:gd name="connsiteY6" fmla="*/ 1028317 h 2363647"/>
              <a:gd name="connsiteX7" fmla="*/ 2247830 w 2424043"/>
              <a:gd name="connsiteY7" fmla="*/ 942303 h 2363647"/>
              <a:gd name="connsiteX8" fmla="*/ 2424043 w 2424043"/>
              <a:gd name="connsiteY8" fmla="*/ 1189953 h 2363647"/>
              <a:gd name="connsiteX9" fmla="*/ 2247830 w 2424043"/>
              <a:gd name="connsiteY9" fmla="*/ 1437603 h 2363647"/>
              <a:gd name="connsiteX10" fmla="*/ 2003654 w 2424043"/>
              <a:gd name="connsiteY10" fmla="*/ 1341506 h 2363647"/>
              <a:gd name="connsiteX11" fmla="*/ 2000250 w 2424043"/>
              <a:gd name="connsiteY11" fmla="*/ 1339141 h 2363647"/>
              <a:gd name="connsiteX12" fmla="*/ 2000250 w 2424043"/>
              <a:gd name="connsiteY12" fmla="*/ 1908841 h 2363647"/>
              <a:gd name="connsiteX13" fmla="*/ 1196301 w 2424043"/>
              <a:gd name="connsiteY13" fmla="*/ 1908841 h 2363647"/>
              <a:gd name="connsiteX14" fmla="*/ 1220220 w 2424043"/>
              <a:gd name="connsiteY14" fmla="*/ 1943258 h 2363647"/>
              <a:gd name="connsiteX15" fmla="*/ 1316316 w 2424043"/>
              <a:gd name="connsiteY15" fmla="*/ 2187434 h 2363647"/>
              <a:gd name="connsiteX16" fmla="*/ 1068666 w 2424043"/>
              <a:gd name="connsiteY16" fmla="*/ 2363647 h 2363647"/>
              <a:gd name="connsiteX17" fmla="*/ 821016 w 2424043"/>
              <a:gd name="connsiteY17" fmla="*/ 2187434 h 2363647"/>
              <a:gd name="connsiteX18" fmla="*/ 907030 w 2424043"/>
              <a:gd name="connsiteY18" fmla="*/ 1949361 h 2363647"/>
              <a:gd name="connsiteX19" fmla="*/ 932950 w 2424043"/>
              <a:gd name="connsiteY19" fmla="*/ 1908841 h 2363647"/>
              <a:gd name="connsiteX20" fmla="*/ 0 w 2424043"/>
              <a:gd name="connsiteY20" fmla="*/ 1908841 h 2363647"/>
              <a:gd name="connsiteX21" fmla="*/ 0 w 2424043"/>
              <a:gd name="connsiteY21" fmla="*/ 1350901 h 2363647"/>
              <a:gd name="connsiteX22" fmla="*/ 35655 w 2424043"/>
              <a:gd name="connsiteY22" fmla="*/ 1372238 h 2363647"/>
              <a:gd name="connsiteX23" fmla="*/ 228477 w 2424043"/>
              <a:gd name="connsiteY23" fmla="*/ 1437603 h 2363647"/>
              <a:gd name="connsiteX24" fmla="*/ 404690 w 2424043"/>
              <a:gd name="connsiteY24" fmla="*/ 1189953 h 2363647"/>
              <a:gd name="connsiteX25" fmla="*/ 228477 w 2424043"/>
              <a:gd name="connsiteY25" fmla="*/ 942303 h 2363647"/>
              <a:gd name="connsiteX26" fmla="*/ 40418 w 2424043"/>
              <a:gd name="connsiteY26" fmla="*/ 1000287 h 2363647"/>
              <a:gd name="connsiteX27" fmla="*/ 0 w 2424043"/>
              <a:gd name="connsiteY27" fmla="*/ 1022939 h 2363647"/>
              <a:gd name="connsiteX28" fmla="*/ 0 w 2424043"/>
              <a:gd name="connsiteY28" fmla="*/ 470566 h 2363647"/>
              <a:gd name="connsiteX29" fmla="*/ 873737 w 2424043"/>
              <a:gd name="connsiteY29" fmla="*/ 470566 h 2363647"/>
              <a:gd name="connsiteX30" fmla="*/ 864242 w 2424043"/>
              <a:gd name="connsiteY30" fmla="*/ 457877 h 2363647"/>
              <a:gd name="connsiteX31" fmla="*/ 750343 w 2424043"/>
              <a:gd name="connsiteY31" fmla="*/ 176213 h 2363647"/>
              <a:gd name="connsiteX32" fmla="*/ 997993 w 2424043"/>
              <a:gd name="connsiteY32" fmla="*/ 0 h 23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424043" h="2363647">
                <a:moveTo>
                  <a:pt x="997993" y="0"/>
                </a:moveTo>
                <a:cubicBezTo>
                  <a:pt x="1134766" y="0"/>
                  <a:pt x="1234213" y="89853"/>
                  <a:pt x="1245643" y="176213"/>
                </a:cubicBezTo>
                <a:cubicBezTo>
                  <a:pt x="1254216" y="240983"/>
                  <a:pt x="1179028" y="385138"/>
                  <a:pt x="1118529" y="465022"/>
                </a:cubicBezTo>
                <a:lnTo>
                  <a:pt x="1113859" y="470566"/>
                </a:lnTo>
                <a:lnTo>
                  <a:pt x="2000250" y="470566"/>
                </a:lnTo>
                <a:lnTo>
                  <a:pt x="2000250" y="1034398"/>
                </a:lnTo>
                <a:lnTo>
                  <a:pt x="2009757" y="1028317"/>
                </a:lnTo>
                <a:cubicBezTo>
                  <a:pt x="2088820" y="980949"/>
                  <a:pt x="2194649" y="932977"/>
                  <a:pt x="2247830" y="942303"/>
                </a:cubicBezTo>
                <a:cubicBezTo>
                  <a:pt x="2332920" y="957225"/>
                  <a:pt x="2424043" y="1053180"/>
                  <a:pt x="2424043" y="1189953"/>
                </a:cubicBezTo>
                <a:cubicBezTo>
                  <a:pt x="2424043" y="1326726"/>
                  <a:pt x="2334190" y="1426173"/>
                  <a:pt x="2247830" y="1437603"/>
                </a:cubicBezTo>
                <a:cubicBezTo>
                  <a:pt x="2193855" y="1444747"/>
                  <a:pt x="2084752" y="1393723"/>
                  <a:pt x="2003654" y="1341506"/>
                </a:cubicBezTo>
                <a:lnTo>
                  <a:pt x="2000250" y="1339141"/>
                </a:lnTo>
                <a:lnTo>
                  <a:pt x="2000250" y="1908841"/>
                </a:lnTo>
                <a:lnTo>
                  <a:pt x="1196301" y="1908841"/>
                </a:lnTo>
                <a:lnTo>
                  <a:pt x="1220220" y="1943258"/>
                </a:lnTo>
                <a:cubicBezTo>
                  <a:pt x="1272437" y="2024356"/>
                  <a:pt x="1323460" y="2133459"/>
                  <a:pt x="1316316" y="2187434"/>
                </a:cubicBezTo>
                <a:cubicBezTo>
                  <a:pt x="1304886" y="2273794"/>
                  <a:pt x="1205439" y="2363647"/>
                  <a:pt x="1068666" y="2363647"/>
                </a:cubicBezTo>
                <a:cubicBezTo>
                  <a:pt x="931893" y="2363647"/>
                  <a:pt x="835938" y="2272524"/>
                  <a:pt x="821016" y="2187434"/>
                </a:cubicBezTo>
                <a:cubicBezTo>
                  <a:pt x="811690" y="2134253"/>
                  <a:pt x="859662" y="2028424"/>
                  <a:pt x="907030" y="1949361"/>
                </a:cubicBezTo>
                <a:lnTo>
                  <a:pt x="932950" y="1908841"/>
                </a:lnTo>
                <a:lnTo>
                  <a:pt x="0" y="1908841"/>
                </a:lnTo>
                <a:lnTo>
                  <a:pt x="0" y="1350901"/>
                </a:lnTo>
                <a:lnTo>
                  <a:pt x="35655" y="1372238"/>
                </a:lnTo>
                <a:cubicBezTo>
                  <a:pt x="106835" y="1411806"/>
                  <a:pt x="185297" y="1443318"/>
                  <a:pt x="228477" y="1437603"/>
                </a:cubicBezTo>
                <a:cubicBezTo>
                  <a:pt x="314837" y="1426173"/>
                  <a:pt x="404690" y="1326726"/>
                  <a:pt x="404690" y="1189953"/>
                </a:cubicBezTo>
                <a:cubicBezTo>
                  <a:pt x="404690" y="1053180"/>
                  <a:pt x="313567" y="957225"/>
                  <a:pt x="228477" y="942303"/>
                </a:cubicBezTo>
                <a:cubicBezTo>
                  <a:pt x="185932" y="934842"/>
                  <a:pt x="109693" y="964052"/>
                  <a:pt x="40418" y="1000287"/>
                </a:cubicBezTo>
                <a:lnTo>
                  <a:pt x="0" y="1022939"/>
                </a:lnTo>
                <a:lnTo>
                  <a:pt x="0" y="470566"/>
                </a:lnTo>
                <a:lnTo>
                  <a:pt x="873737" y="470566"/>
                </a:lnTo>
                <a:lnTo>
                  <a:pt x="864242" y="457877"/>
                </a:lnTo>
                <a:cubicBezTo>
                  <a:pt x="810470" y="379661"/>
                  <a:pt x="739152" y="240030"/>
                  <a:pt x="750343" y="176213"/>
                </a:cubicBezTo>
                <a:cubicBezTo>
                  <a:pt x="765265" y="91123"/>
                  <a:pt x="861220" y="0"/>
                  <a:pt x="997993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28" name="Полилиния 27"/>
          <p:cNvSpPr/>
          <p:nvPr/>
        </p:nvSpPr>
        <p:spPr>
          <a:xfrm>
            <a:off x="3945484" y="958899"/>
            <a:ext cx="1269317" cy="1087980"/>
          </a:xfrm>
          <a:custGeom>
            <a:avLst/>
            <a:gdLst>
              <a:gd name="connsiteX0" fmla="*/ 0 w 2000250"/>
              <a:gd name="connsiteY0" fmla="*/ 0 h 1859938"/>
              <a:gd name="connsiteX1" fmla="*/ 852827 w 2000250"/>
              <a:gd name="connsiteY1" fmla="*/ 0 h 1859938"/>
              <a:gd name="connsiteX2" fmla="*/ 838739 w 2000250"/>
              <a:gd name="connsiteY2" fmla="*/ 22023 h 1859938"/>
              <a:gd name="connsiteX3" fmla="*/ 752725 w 2000250"/>
              <a:gd name="connsiteY3" fmla="*/ 260096 h 1859938"/>
              <a:gd name="connsiteX4" fmla="*/ 1000375 w 2000250"/>
              <a:gd name="connsiteY4" fmla="*/ 436309 h 1859938"/>
              <a:gd name="connsiteX5" fmla="*/ 1248025 w 2000250"/>
              <a:gd name="connsiteY5" fmla="*/ 260096 h 1859938"/>
              <a:gd name="connsiteX6" fmla="*/ 1151929 w 2000250"/>
              <a:gd name="connsiteY6" fmla="*/ 15920 h 1859938"/>
              <a:gd name="connsiteX7" fmla="*/ 1140865 w 2000250"/>
              <a:gd name="connsiteY7" fmla="*/ 0 h 1859938"/>
              <a:gd name="connsiteX8" fmla="*/ 2000250 w 2000250"/>
              <a:gd name="connsiteY8" fmla="*/ 0 h 1859938"/>
              <a:gd name="connsiteX9" fmla="*/ 2000250 w 2000250"/>
              <a:gd name="connsiteY9" fmla="*/ 1438275 h 1859938"/>
              <a:gd name="connsiteX10" fmla="*/ 1155978 w 2000250"/>
              <a:gd name="connsiteY10" fmla="*/ 1438275 h 1859938"/>
              <a:gd name="connsiteX11" fmla="*/ 1156864 w 2000250"/>
              <a:gd name="connsiteY11" fmla="*/ 1439549 h 1859938"/>
              <a:gd name="connsiteX12" fmla="*/ 1252960 w 2000250"/>
              <a:gd name="connsiteY12" fmla="*/ 1683725 h 1859938"/>
              <a:gd name="connsiteX13" fmla="*/ 1005310 w 2000250"/>
              <a:gd name="connsiteY13" fmla="*/ 1859938 h 1859938"/>
              <a:gd name="connsiteX14" fmla="*/ 757660 w 2000250"/>
              <a:gd name="connsiteY14" fmla="*/ 1683725 h 1859938"/>
              <a:gd name="connsiteX15" fmla="*/ 843674 w 2000250"/>
              <a:gd name="connsiteY15" fmla="*/ 1445652 h 1859938"/>
              <a:gd name="connsiteX16" fmla="*/ 848393 w 2000250"/>
              <a:gd name="connsiteY16" fmla="*/ 1438275 h 1859938"/>
              <a:gd name="connsiteX17" fmla="*/ 0 w 2000250"/>
              <a:gd name="connsiteY17" fmla="*/ 1438275 h 1859938"/>
              <a:gd name="connsiteX18" fmla="*/ 0 w 2000250"/>
              <a:gd name="connsiteY18" fmla="*/ 868576 h 1859938"/>
              <a:gd name="connsiteX19" fmla="*/ 3404 w 2000250"/>
              <a:gd name="connsiteY19" fmla="*/ 870941 h 1859938"/>
              <a:gd name="connsiteX20" fmla="*/ 247580 w 2000250"/>
              <a:gd name="connsiteY20" fmla="*/ 967038 h 1859938"/>
              <a:gd name="connsiteX21" fmla="*/ 423793 w 2000250"/>
              <a:gd name="connsiteY21" fmla="*/ 719388 h 1859938"/>
              <a:gd name="connsiteX22" fmla="*/ 247580 w 2000250"/>
              <a:gd name="connsiteY22" fmla="*/ 471738 h 1859938"/>
              <a:gd name="connsiteX23" fmla="*/ 9507 w 2000250"/>
              <a:gd name="connsiteY23" fmla="*/ 557752 h 1859938"/>
              <a:gd name="connsiteX24" fmla="*/ 0 w 2000250"/>
              <a:gd name="connsiteY24" fmla="*/ 563833 h 185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00250" h="1859938">
                <a:moveTo>
                  <a:pt x="0" y="0"/>
                </a:moveTo>
                <a:lnTo>
                  <a:pt x="852827" y="0"/>
                </a:lnTo>
                <a:lnTo>
                  <a:pt x="838739" y="22023"/>
                </a:lnTo>
                <a:cubicBezTo>
                  <a:pt x="791371" y="101086"/>
                  <a:pt x="743399" y="206915"/>
                  <a:pt x="752725" y="260096"/>
                </a:cubicBezTo>
                <a:cubicBezTo>
                  <a:pt x="767647" y="345186"/>
                  <a:pt x="863602" y="436309"/>
                  <a:pt x="1000375" y="436309"/>
                </a:cubicBezTo>
                <a:cubicBezTo>
                  <a:pt x="1137148" y="436309"/>
                  <a:pt x="1236595" y="346456"/>
                  <a:pt x="1248025" y="260096"/>
                </a:cubicBezTo>
                <a:cubicBezTo>
                  <a:pt x="1255169" y="206121"/>
                  <a:pt x="1204146" y="97018"/>
                  <a:pt x="1151929" y="15920"/>
                </a:cubicBezTo>
                <a:lnTo>
                  <a:pt x="1140865" y="0"/>
                </a:lnTo>
                <a:lnTo>
                  <a:pt x="2000250" y="0"/>
                </a:lnTo>
                <a:lnTo>
                  <a:pt x="2000250" y="1438275"/>
                </a:lnTo>
                <a:lnTo>
                  <a:pt x="1155978" y="1438275"/>
                </a:lnTo>
                <a:lnTo>
                  <a:pt x="1156864" y="1439549"/>
                </a:lnTo>
                <a:cubicBezTo>
                  <a:pt x="1209081" y="1520647"/>
                  <a:pt x="1260104" y="1629750"/>
                  <a:pt x="1252960" y="1683725"/>
                </a:cubicBezTo>
                <a:cubicBezTo>
                  <a:pt x="1241530" y="1770085"/>
                  <a:pt x="1142083" y="1859938"/>
                  <a:pt x="1005310" y="1859938"/>
                </a:cubicBezTo>
                <a:cubicBezTo>
                  <a:pt x="868537" y="1859938"/>
                  <a:pt x="772582" y="1768815"/>
                  <a:pt x="757660" y="1683725"/>
                </a:cubicBezTo>
                <a:cubicBezTo>
                  <a:pt x="748334" y="1630544"/>
                  <a:pt x="796306" y="1524715"/>
                  <a:pt x="843674" y="1445652"/>
                </a:cubicBezTo>
                <a:lnTo>
                  <a:pt x="848393" y="1438275"/>
                </a:lnTo>
                <a:lnTo>
                  <a:pt x="0" y="1438275"/>
                </a:lnTo>
                <a:lnTo>
                  <a:pt x="0" y="868576"/>
                </a:lnTo>
                <a:lnTo>
                  <a:pt x="3404" y="870941"/>
                </a:lnTo>
                <a:cubicBezTo>
                  <a:pt x="84502" y="923158"/>
                  <a:pt x="193605" y="974182"/>
                  <a:pt x="247580" y="967038"/>
                </a:cubicBezTo>
                <a:cubicBezTo>
                  <a:pt x="333940" y="955608"/>
                  <a:pt x="423793" y="856161"/>
                  <a:pt x="423793" y="719388"/>
                </a:cubicBezTo>
                <a:cubicBezTo>
                  <a:pt x="423793" y="582615"/>
                  <a:pt x="332670" y="486660"/>
                  <a:pt x="247580" y="471738"/>
                </a:cubicBezTo>
                <a:cubicBezTo>
                  <a:pt x="194399" y="462412"/>
                  <a:pt x="88570" y="510384"/>
                  <a:pt x="9507" y="557752"/>
                </a:cubicBezTo>
                <a:lnTo>
                  <a:pt x="0" y="563833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29" name="Полилиния 28"/>
          <p:cNvSpPr/>
          <p:nvPr/>
        </p:nvSpPr>
        <p:spPr>
          <a:xfrm>
            <a:off x="137736" y="1564871"/>
            <a:ext cx="1269317" cy="1076461"/>
          </a:xfrm>
          <a:custGeom>
            <a:avLst/>
            <a:gdLst>
              <a:gd name="connsiteX0" fmla="*/ 958919 w 2000250"/>
              <a:gd name="connsiteY0" fmla="*/ 0 h 1840246"/>
              <a:gd name="connsiteX1" fmla="*/ 1206569 w 2000250"/>
              <a:gd name="connsiteY1" fmla="*/ 176213 h 1840246"/>
              <a:gd name="connsiteX2" fmla="*/ 1141204 w 2000250"/>
              <a:gd name="connsiteY2" fmla="*/ 369035 h 1840246"/>
              <a:gd name="connsiteX3" fmla="*/ 1121494 w 2000250"/>
              <a:gd name="connsiteY3" fmla="*/ 401971 h 1840246"/>
              <a:gd name="connsiteX4" fmla="*/ 2000250 w 2000250"/>
              <a:gd name="connsiteY4" fmla="*/ 401971 h 1840246"/>
              <a:gd name="connsiteX5" fmla="*/ 2000250 w 2000250"/>
              <a:gd name="connsiteY5" fmla="*/ 985770 h 1840246"/>
              <a:gd name="connsiteX6" fmla="*/ 1964888 w 2000250"/>
              <a:gd name="connsiteY6" fmla="*/ 965952 h 1840246"/>
              <a:gd name="connsiteX7" fmla="*/ 1776829 w 2000250"/>
              <a:gd name="connsiteY7" fmla="*/ 907968 h 1840246"/>
              <a:gd name="connsiteX8" fmla="*/ 1600616 w 2000250"/>
              <a:gd name="connsiteY8" fmla="*/ 1155618 h 1840246"/>
              <a:gd name="connsiteX9" fmla="*/ 1776829 w 2000250"/>
              <a:gd name="connsiteY9" fmla="*/ 1403268 h 1840246"/>
              <a:gd name="connsiteX10" fmla="*/ 1969651 w 2000250"/>
              <a:gd name="connsiteY10" fmla="*/ 1337903 h 1840246"/>
              <a:gd name="connsiteX11" fmla="*/ 2000250 w 2000250"/>
              <a:gd name="connsiteY11" fmla="*/ 1319592 h 1840246"/>
              <a:gd name="connsiteX12" fmla="*/ 2000250 w 2000250"/>
              <a:gd name="connsiteY12" fmla="*/ 1840246 h 1840246"/>
              <a:gd name="connsiteX13" fmla="*/ 1092078 w 2000250"/>
              <a:gd name="connsiteY13" fmla="*/ 1840246 h 1840246"/>
              <a:gd name="connsiteX14" fmla="*/ 1110472 w 2000250"/>
              <a:gd name="connsiteY14" fmla="*/ 1813777 h 1840246"/>
              <a:gd name="connsiteX15" fmla="*/ 1206569 w 2000250"/>
              <a:gd name="connsiteY15" fmla="*/ 1569601 h 1840246"/>
              <a:gd name="connsiteX16" fmla="*/ 958919 w 2000250"/>
              <a:gd name="connsiteY16" fmla="*/ 1393388 h 1840246"/>
              <a:gd name="connsiteX17" fmla="*/ 711269 w 2000250"/>
              <a:gd name="connsiteY17" fmla="*/ 1569601 h 1840246"/>
              <a:gd name="connsiteX18" fmla="*/ 797283 w 2000250"/>
              <a:gd name="connsiteY18" fmla="*/ 1807675 h 1840246"/>
              <a:gd name="connsiteX19" fmla="*/ 818118 w 2000250"/>
              <a:gd name="connsiteY19" fmla="*/ 1840246 h 1840246"/>
              <a:gd name="connsiteX20" fmla="*/ 0 w 2000250"/>
              <a:gd name="connsiteY20" fmla="*/ 1840246 h 1840246"/>
              <a:gd name="connsiteX21" fmla="*/ 0 w 2000250"/>
              <a:gd name="connsiteY21" fmla="*/ 401971 h 1840246"/>
              <a:gd name="connsiteX22" fmla="*/ 790381 w 2000250"/>
              <a:gd name="connsiteY22" fmla="*/ 401971 h 1840246"/>
              <a:gd name="connsiteX23" fmla="*/ 769253 w 2000250"/>
              <a:gd name="connsiteY23" fmla="*/ 364272 h 1840246"/>
              <a:gd name="connsiteX24" fmla="*/ 711269 w 2000250"/>
              <a:gd name="connsiteY24" fmla="*/ 176213 h 1840246"/>
              <a:gd name="connsiteX25" fmla="*/ 958919 w 2000250"/>
              <a:gd name="connsiteY25" fmla="*/ 0 h 184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00250" h="1840246">
                <a:moveTo>
                  <a:pt x="958919" y="0"/>
                </a:moveTo>
                <a:cubicBezTo>
                  <a:pt x="1095692" y="0"/>
                  <a:pt x="1195139" y="89853"/>
                  <a:pt x="1206569" y="176213"/>
                </a:cubicBezTo>
                <a:cubicBezTo>
                  <a:pt x="1212284" y="219393"/>
                  <a:pt x="1180772" y="297855"/>
                  <a:pt x="1141204" y="369035"/>
                </a:cubicBezTo>
                <a:lnTo>
                  <a:pt x="1121494" y="401971"/>
                </a:lnTo>
                <a:lnTo>
                  <a:pt x="2000250" y="401971"/>
                </a:lnTo>
                <a:lnTo>
                  <a:pt x="2000250" y="985770"/>
                </a:lnTo>
                <a:lnTo>
                  <a:pt x="1964888" y="965952"/>
                </a:lnTo>
                <a:cubicBezTo>
                  <a:pt x="1895614" y="929717"/>
                  <a:pt x="1819374" y="900507"/>
                  <a:pt x="1776829" y="907968"/>
                </a:cubicBezTo>
                <a:cubicBezTo>
                  <a:pt x="1691739" y="922890"/>
                  <a:pt x="1600616" y="1018845"/>
                  <a:pt x="1600616" y="1155618"/>
                </a:cubicBezTo>
                <a:cubicBezTo>
                  <a:pt x="1600616" y="1292391"/>
                  <a:pt x="1690469" y="1391838"/>
                  <a:pt x="1776829" y="1403268"/>
                </a:cubicBezTo>
                <a:cubicBezTo>
                  <a:pt x="1820009" y="1408983"/>
                  <a:pt x="1898471" y="1377471"/>
                  <a:pt x="1969651" y="1337903"/>
                </a:cubicBezTo>
                <a:lnTo>
                  <a:pt x="2000250" y="1319592"/>
                </a:lnTo>
                <a:lnTo>
                  <a:pt x="2000250" y="1840246"/>
                </a:lnTo>
                <a:lnTo>
                  <a:pt x="1092078" y="1840246"/>
                </a:lnTo>
                <a:lnTo>
                  <a:pt x="1110472" y="1813777"/>
                </a:lnTo>
                <a:cubicBezTo>
                  <a:pt x="1162689" y="1732680"/>
                  <a:pt x="1213713" y="1623576"/>
                  <a:pt x="1206569" y="1569601"/>
                </a:cubicBezTo>
                <a:cubicBezTo>
                  <a:pt x="1195139" y="1483241"/>
                  <a:pt x="1095692" y="1393388"/>
                  <a:pt x="958919" y="1393388"/>
                </a:cubicBezTo>
                <a:cubicBezTo>
                  <a:pt x="822146" y="1393388"/>
                  <a:pt x="726191" y="1484511"/>
                  <a:pt x="711269" y="1569601"/>
                </a:cubicBezTo>
                <a:cubicBezTo>
                  <a:pt x="701943" y="1622783"/>
                  <a:pt x="749915" y="1728611"/>
                  <a:pt x="797283" y="1807675"/>
                </a:cubicBezTo>
                <a:lnTo>
                  <a:pt x="818118" y="1840246"/>
                </a:lnTo>
                <a:lnTo>
                  <a:pt x="0" y="1840246"/>
                </a:lnTo>
                <a:lnTo>
                  <a:pt x="0" y="401971"/>
                </a:lnTo>
                <a:lnTo>
                  <a:pt x="790381" y="401971"/>
                </a:lnTo>
                <a:lnTo>
                  <a:pt x="769253" y="364272"/>
                </a:lnTo>
                <a:cubicBezTo>
                  <a:pt x="733018" y="294997"/>
                  <a:pt x="703808" y="218758"/>
                  <a:pt x="711269" y="176213"/>
                </a:cubicBezTo>
                <a:cubicBezTo>
                  <a:pt x="726191" y="91123"/>
                  <a:pt x="822146" y="0"/>
                  <a:pt x="958919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30" name="Полилиния 29"/>
          <p:cNvSpPr/>
          <p:nvPr/>
        </p:nvSpPr>
        <p:spPr>
          <a:xfrm>
            <a:off x="1153251" y="1800226"/>
            <a:ext cx="1779725" cy="841326"/>
          </a:xfrm>
          <a:custGeom>
            <a:avLst/>
            <a:gdLst>
              <a:gd name="connsiteX0" fmla="*/ 399634 w 2804574"/>
              <a:gd name="connsiteY0" fmla="*/ 0 h 1438275"/>
              <a:gd name="connsiteX1" fmla="*/ 1255569 w 2804574"/>
              <a:gd name="connsiteY1" fmla="*/ 0 h 1438275"/>
              <a:gd name="connsiteX2" fmla="*/ 1250851 w 2804574"/>
              <a:gd name="connsiteY2" fmla="*/ 7377 h 1438275"/>
              <a:gd name="connsiteX3" fmla="*/ 1164837 w 2804574"/>
              <a:gd name="connsiteY3" fmla="*/ 245450 h 1438275"/>
              <a:gd name="connsiteX4" fmla="*/ 1412487 w 2804574"/>
              <a:gd name="connsiteY4" fmla="*/ 421663 h 1438275"/>
              <a:gd name="connsiteX5" fmla="*/ 1660137 w 2804574"/>
              <a:gd name="connsiteY5" fmla="*/ 245450 h 1438275"/>
              <a:gd name="connsiteX6" fmla="*/ 1564040 w 2804574"/>
              <a:gd name="connsiteY6" fmla="*/ 1274 h 1438275"/>
              <a:gd name="connsiteX7" fmla="*/ 1563155 w 2804574"/>
              <a:gd name="connsiteY7" fmla="*/ 0 h 1438275"/>
              <a:gd name="connsiteX8" fmla="*/ 2399884 w 2804574"/>
              <a:gd name="connsiteY8" fmla="*/ 0 h 1438275"/>
              <a:gd name="connsiteX9" fmla="*/ 2399884 w 2804574"/>
              <a:gd name="connsiteY9" fmla="*/ 588123 h 1438275"/>
              <a:gd name="connsiteX10" fmla="*/ 2440302 w 2804574"/>
              <a:gd name="connsiteY10" fmla="*/ 563980 h 1438275"/>
              <a:gd name="connsiteX11" fmla="*/ 2628361 w 2804574"/>
              <a:gd name="connsiteY11" fmla="*/ 505996 h 1438275"/>
              <a:gd name="connsiteX12" fmla="*/ 2804574 w 2804574"/>
              <a:gd name="connsiteY12" fmla="*/ 753646 h 1438275"/>
              <a:gd name="connsiteX13" fmla="*/ 2628361 w 2804574"/>
              <a:gd name="connsiteY13" fmla="*/ 1001296 h 1438275"/>
              <a:gd name="connsiteX14" fmla="*/ 2435539 w 2804574"/>
              <a:gd name="connsiteY14" fmla="*/ 935931 h 1438275"/>
              <a:gd name="connsiteX15" fmla="*/ 2399884 w 2804574"/>
              <a:gd name="connsiteY15" fmla="*/ 912994 h 1438275"/>
              <a:gd name="connsiteX16" fmla="*/ 2399884 w 2804574"/>
              <a:gd name="connsiteY16" fmla="*/ 1438275 h 1438275"/>
              <a:gd name="connsiteX17" fmla="*/ 1524166 w 2804574"/>
              <a:gd name="connsiteY17" fmla="*/ 1438275 h 1438275"/>
              <a:gd name="connsiteX18" fmla="*/ 1549180 w 2804574"/>
              <a:gd name="connsiteY18" fmla="*/ 1402281 h 1438275"/>
              <a:gd name="connsiteX19" fmla="*/ 1645277 w 2804574"/>
              <a:gd name="connsiteY19" fmla="*/ 1158105 h 1438275"/>
              <a:gd name="connsiteX20" fmla="*/ 1397627 w 2804574"/>
              <a:gd name="connsiteY20" fmla="*/ 981892 h 1438275"/>
              <a:gd name="connsiteX21" fmla="*/ 1149977 w 2804574"/>
              <a:gd name="connsiteY21" fmla="*/ 1158105 h 1438275"/>
              <a:gd name="connsiteX22" fmla="*/ 1235991 w 2804574"/>
              <a:gd name="connsiteY22" fmla="*/ 1396179 h 1438275"/>
              <a:gd name="connsiteX23" fmla="*/ 1262920 w 2804574"/>
              <a:gd name="connsiteY23" fmla="*/ 1438275 h 1438275"/>
              <a:gd name="connsiteX24" fmla="*/ 399634 w 2804574"/>
              <a:gd name="connsiteY24" fmla="*/ 1438275 h 1438275"/>
              <a:gd name="connsiteX25" fmla="*/ 399634 w 2804574"/>
              <a:gd name="connsiteY25" fmla="*/ 916246 h 1438275"/>
              <a:gd name="connsiteX26" fmla="*/ 369035 w 2804574"/>
              <a:gd name="connsiteY26" fmla="*/ 935931 h 1438275"/>
              <a:gd name="connsiteX27" fmla="*/ 176213 w 2804574"/>
              <a:gd name="connsiteY27" fmla="*/ 1001296 h 1438275"/>
              <a:gd name="connsiteX28" fmla="*/ 0 w 2804574"/>
              <a:gd name="connsiteY28" fmla="*/ 753646 h 1438275"/>
              <a:gd name="connsiteX29" fmla="*/ 176213 w 2804574"/>
              <a:gd name="connsiteY29" fmla="*/ 505996 h 1438275"/>
              <a:gd name="connsiteX30" fmla="*/ 364272 w 2804574"/>
              <a:gd name="connsiteY30" fmla="*/ 563980 h 1438275"/>
              <a:gd name="connsiteX31" fmla="*/ 399634 w 2804574"/>
              <a:gd name="connsiteY31" fmla="*/ 585103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04574" h="1438275">
                <a:moveTo>
                  <a:pt x="399634" y="0"/>
                </a:moveTo>
                <a:lnTo>
                  <a:pt x="1255569" y="0"/>
                </a:lnTo>
                <a:lnTo>
                  <a:pt x="1250851" y="7377"/>
                </a:lnTo>
                <a:cubicBezTo>
                  <a:pt x="1203483" y="86440"/>
                  <a:pt x="1155511" y="192269"/>
                  <a:pt x="1164837" y="245450"/>
                </a:cubicBezTo>
                <a:cubicBezTo>
                  <a:pt x="1179759" y="330540"/>
                  <a:pt x="1275714" y="421663"/>
                  <a:pt x="1412487" y="421663"/>
                </a:cubicBezTo>
                <a:cubicBezTo>
                  <a:pt x="1549260" y="421663"/>
                  <a:pt x="1648707" y="331810"/>
                  <a:pt x="1660137" y="245450"/>
                </a:cubicBezTo>
                <a:cubicBezTo>
                  <a:pt x="1667281" y="191475"/>
                  <a:pt x="1616257" y="82372"/>
                  <a:pt x="1564040" y="1274"/>
                </a:cubicBezTo>
                <a:lnTo>
                  <a:pt x="1563155" y="0"/>
                </a:lnTo>
                <a:lnTo>
                  <a:pt x="2399884" y="0"/>
                </a:lnTo>
                <a:lnTo>
                  <a:pt x="2399884" y="588123"/>
                </a:lnTo>
                <a:lnTo>
                  <a:pt x="2440302" y="563980"/>
                </a:lnTo>
                <a:cubicBezTo>
                  <a:pt x="2509577" y="527745"/>
                  <a:pt x="2585816" y="498535"/>
                  <a:pt x="2628361" y="505996"/>
                </a:cubicBezTo>
                <a:cubicBezTo>
                  <a:pt x="2713451" y="520918"/>
                  <a:pt x="2804574" y="616873"/>
                  <a:pt x="2804574" y="753646"/>
                </a:cubicBezTo>
                <a:cubicBezTo>
                  <a:pt x="2804574" y="890419"/>
                  <a:pt x="2714721" y="989866"/>
                  <a:pt x="2628361" y="1001296"/>
                </a:cubicBezTo>
                <a:cubicBezTo>
                  <a:pt x="2585181" y="1007011"/>
                  <a:pt x="2506719" y="975499"/>
                  <a:pt x="2435539" y="935931"/>
                </a:cubicBezTo>
                <a:lnTo>
                  <a:pt x="2399884" y="912994"/>
                </a:lnTo>
                <a:lnTo>
                  <a:pt x="2399884" y="1438275"/>
                </a:lnTo>
                <a:lnTo>
                  <a:pt x="1524166" y="1438275"/>
                </a:lnTo>
                <a:lnTo>
                  <a:pt x="1549180" y="1402281"/>
                </a:lnTo>
                <a:cubicBezTo>
                  <a:pt x="1601397" y="1321184"/>
                  <a:pt x="1652421" y="1212080"/>
                  <a:pt x="1645277" y="1158105"/>
                </a:cubicBezTo>
                <a:cubicBezTo>
                  <a:pt x="1633847" y="1071745"/>
                  <a:pt x="1534400" y="981892"/>
                  <a:pt x="1397627" y="981892"/>
                </a:cubicBezTo>
                <a:cubicBezTo>
                  <a:pt x="1260854" y="981892"/>
                  <a:pt x="1164899" y="1073015"/>
                  <a:pt x="1149977" y="1158105"/>
                </a:cubicBezTo>
                <a:cubicBezTo>
                  <a:pt x="1140651" y="1211286"/>
                  <a:pt x="1188623" y="1317115"/>
                  <a:pt x="1235991" y="1396179"/>
                </a:cubicBezTo>
                <a:lnTo>
                  <a:pt x="1262920" y="1438275"/>
                </a:lnTo>
                <a:lnTo>
                  <a:pt x="399634" y="1438275"/>
                </a:lnTo>
                <a:lnTo>
                  <a:pt x="399634" y="916246"/>
                </a:lnTo>
                <a:lnTo>
                  <a:pt x="369035" y="935931"/>
                </a:lnTo>
                <a:cubicBezTo>
                  <a:pt x="297855" y="975499"/>
                  <a:pt x="219393" y="1007011"/>
                  <a:pt x="176213" y="1001296"/>
                </a:cubicBezTo>
                <a:cubicBezTo>
                  <a:pt x="89853" y="989866"/>
                  <a:pt x="0" y="890419"/>
                  <a:pt x="0" y="753646"/>
                </a:cubicBezTo>
                <a:cubicBezTo>
                  <a:pt x="0" y="616873"/>
                  <a:pt x="91123" y="520918"/>
                  <a:pt x="176213" y="505996"/>
                </a:cubicBezTo>
                <a:cubicBezTo>
                  <a:pt x="218758" y="498535"/>
                  <a:pt x="294997" y="527745"/>
                  <a:pt x="364272" y="563980"/>
                </a:cubicBezTo>
                <a:lnTo>
                  <a:pt x="399634" y="585103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31" name="Полилиния 30"/>
          <p:cNvSpPr/>
          <p:nvPr/>
        </p:nvSpPr>
        <p:spPr>
          <a:xfrm>
            <a:off x="2676167" y="1800226"/>
            <a:ext cx="1269317" cy="841326"/>
          </a:xfrm>
          <a:custGeom>
            <a:avLst/>
            <a:gdLst>
              <a:gd name="connsiteX0" fmla="*/ 0 w 2000250"/>
              <a:gd name="connsiteY0" fmla="*/ 0 h 1438275"/>
              <a:gd name="connsiteX1" fmla="*/ 932950 w 2000250"/>
              <a:gd name="connsiteY1" fmla="*/ 0 h 1438275"/>
              <a:gd name="connsiteX2" fmla="*/ 907030 w 2000250"/>
              <a:gd name="connsiteY2" fmla="*/ 40520 h 1438275"/>
              <a:gd name="connsiteX3" fmla="*/ 821016 w 2000250"/>
              <a:gd name="connsiteY3" fmla="*/ 278593 h 1438275"/>
              <a:gd name="connsiteX4" fmla="*/ 1068666 w 2000250"/>
              <a:gd name="connsiteY4" fmla="*/ 454806 h 1438275"/>
              <a:gd name="connsiteX5" fmla="*/ 1316316 w 2000250"/>
              <a:gd name="connsiteY5" fmla="*/ 278593 h 1438275"/>
              <a:gd name="connsiteX6" fmla="*/ 1220220 w 2000250"/>
              <a:gd name="connsiteY6" fmla="*/ 34417 h 1438275"/>
              <a:gd name="connsiteX7" fmla="*/ 1196301 w 2000250"/>
              <a:gd name="connsiteY7" fmla="*/ 0 h 1438275"/>
              <a:gd name="connsiteX8" fmla="*/ 2000250 w 2000250"/>
              <a:gd name="connsiteY8" fmla="*/ 0 h 1438275"/>
              <a:gd name="connsiteX9" fmla="*/ 2000250 w 2000250"/>
              <a:gd name="connsiteY9" fmla="*/ 557332 h 1438275"/>
              <a:gd name="connsiteX10" fmla="*/ 1961401 w 2000250"/>
              <a:gd name="connsiteY10" fmla="*/ 538584 h 1438275"/>
              <a:gd name="connsiteX11" fmla="*/ 1825968 w 2000250"/>
              <a:gd name="connsiteY11" fmla="*/ 505996 h 1438275"/>
              <a:gd name="connsiteX12" fmla="*/ 1649755 w 2000250"/>
              <a:gd name="connsiteY12" fmla="*/ 753646 h 1438275"/>
              <a:gd name="connsiteX13" fmla="*/ 1825968 w 2000250"/>
              <a:gd name="connsiteY13" fmla="*/ 1001296 h 1438275"/>
              <a:gd name="connsiteX14" fmla="*/ 1964705 w 2000250"/>
              <a:gd name="connsiteY14" fmla="*/ 963641 h 1438275"/>
              <a:gd name="connsiteX15" fmla="*/ 2000250 w 2000250"/>
              <a:gd name="connsiteY15" fmla="*/ 945429 h 1438275"/>
              <a:gd name="connsiteX16" fmla="*/ 2000250 w 2000250"/>
              <a:gd name="connsiteY16" fmla="*/ 1438275 h 1438275"/>
              <a:gd name="connsiteX17" fmla="*/ 1195819 w 2000250"/>
              <a:gd name="connsiteY17" fmla="*/ 1438275 h 1438275"/>
              <a:gd name="connsiteX18" fmla="*/ 1206882 w 2000250"/>
              <a:gd name="connsiteY18" fmla="*/ 1422356 h 1438275"/>
              <a:gd name="connsiteX19" fmla="*/ 1302978 w 2000250"/>
              <a:gd name="connsiteY19" fmla="*/ 1178180 h 1438275"/>
              <a:gd name="connsiteX20" fmla="*/ 1055328 w 2000250"/>
              <a:gd name="connsiteY20" fmla="*/ 1001967 h 1438275"/>
              <a:gd name="connsiteX21" fmla="*/ 807678 w 2000250"/>
              <a:gd name="connsiteY21" fmla="*/ 1178180 h 1438275"/>
              <a:gd name="connsiteX22" fmla="*/ 893692 w 2000250"/>
              <a:gd name="connsiteY22" fmla="*/ 1416254 h 1438275"/>
              <a:gd name="connsiteX23" fmla="*/ 907779 w 2000250"/>
              <a:gd name="connsiteY23" fmla="*/ 1438275 h 1438275"/>
              <a:gd name="connsiteX24" fmla="*/ 0 w 2000250"/>
              <a:gd name="connsiteY24" fmla="*/ 1438275 h 1438275"/>
              <a:gd name="connsiteX25" fmla="*/ 0 w 2000250"/>
              <a:gd name="connsiteY25" fmla="*/ 912994 h 1438275"/>
              <a:gd name="connsiteX26" fmla="*/ 35655 w 2000250"/>
              <a:gd name="connsiteY26" fmla="*/ 935931 h 1438275"/>
              <a:gd name="connsiteX27" fmla="*/ 228477 w 2000250"/>
              <a:gd name="connsiteY27" fmla="*/ 1001296 h 1438275"/>
              <a:gd name="connsiteX28" fmla="*/ 404690 w 2000250"/>
              <a:gd name="connsiteY28" fmla="*/ 753646 h 1438275"/>
              <a:gd name="connsiteX29" fmla="*/ 228477 w 2000250"/>
              <a:gd name="connsiteY29" fmla="*/ 505996 h 1438275"/>
              <a:gd name="connsiteX30" fmla="*/ 40418 w 2000250"/>
              <a:gd name="connsiteY30" fmla="*/ 563980 h 1438275"/>
              <a:gd name="connsiteX31" fmla="*/ 0 w 2000250"/>
              <a:gd name="connsiteY31" fmla="*/ 588123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00250" h="1438275">
                <a:moveTo>
                  <a:pt x="0" y="0"/>
                </a:moveTo>
                <a:lnTo>
                  <a:pt x="932950" y="0"/>
                </a:lnTo>
                <a:lnTo>
                  <a:pt x="907030" y="40520"/>
                </a:lnTo>
                <a:cubicBezTo>
                  <a:pt x="859662" y="119583"/>
                  <a:pt x="811690" y="225412"/>
                  <a:pt x="821016" y="278593"/>
                </a:cubicBezTo>
                <a:cubicBezTo>
                  <a:pt x="835938" y="363683"/>
                  <a:pt x="931893" y="454806"/>
                  <a:pt x="1068666" y="454806"/>
                </a:cubicBezTo>
                <a:cubicBezTo>
                  <a:pt x="1205439" y="454806"/>
                  <a:pt x="1304886" y="364953"/>
                  <a:pt x="1316316" y="278593"/>
                </a:cubicBezTo>
                <a:cubicBezTo>
                  <a:pt x="1323460" y="224618"/>
                  <a:pt x="1272437" y="115515"/>
                  <a:pt x="1220220" y="34417"/>
                </a:cubicBezTo>
                <a:lnTo>
                  <a:pt x="1196301" y="0"/>
                </a:lnTo>
                <a:lnTo>
                  <a:pt x="2000250" y="0"/>
                </a:lnTo>
                <a:lnTo>
                  <a:pt x="2000250" y="557332"/>
                </a:lnTo>
                <a:lnTo>
                  <a:pt x="1961401" y="538584"/>
                </a:lnTo>
                <a:cubicBezTo>
                  <a:pt x="1908739" y="515432"/>
                  <a:pt x="1857877" y="500400"/>
                  <a:pt x="1825968" y="505996"/>
                </a:cubicBezTo>
                <a:cubicBezTo>
                  <a:pt x="1740878" y="520918"/>
                  <a:pt x="1649755" y="616873"/>
                  <a:pt x="1649755" y="753646"/>
                </a:cubicBezTo>
                <a:cubicBezTo>
                  <a:pt x="1649755" y="890419"/>
                  <a:pt x="1739608" y="989866"/>
                  <a:pt x="1825968" y="1001296"/>
                </a:cubicBezTo>
                <a:cubicBezTo>
                  <a:pt x="1858353" y="1005583"/>
                  <a:pt x="1910585" y="988929"/>
                  <a:pt x="1964705" y="963641"/>
                </a:cubicBezTo>
                <a:lnTo>
                  <a:pt x="2000250" y="945429"/>
                </a:lnTo>
                <a:lnTo>
                  <a:pt x="2000250" y="1438275"/>
                </a:lnTo>
                <a:lnTo>
                  <a:pt x="1195819" y="1438275"/>
                </a:lnTo>
                <a:lnTo>
                  <a:pt x="1206882" y="1422356"/>
                </a:lnTo>
                <a:cubicBezTo>
                  <a:pt x="1259099" y="1341259"/>
                  <a:pt x="1310122" y="1232155"/>
                  <a:pt x="1302978" y="1178180"/>
                </a:cubicBezTo>
                <a:cubicBezTo>
                  <a:pt x="1291548" y="1091820"/>
                  <a:pt x="1192101" y="1001967"/>
                  <a:pt x="1055328" y="1001967"/>
                </a:cubicBezTo>
                <a:cubicBezTo>
                  <a:pt x="918555" y="1001967"/>
                  <a:pt x="822600" y="1093090"/>
                  <a:pt x="807678" y="1178180"/>
                </a:cubicBezTo>
                <a:cubicBezTo>
                  <a:pt x="798352" y="1231362"/>
                  <a:pt x="846324" y="1337190"/>
                  <a:pt x="893692" y="1416254"/>
                </a:cubicBezTo>
                <a:lnTo>
                  <a:pt x="907779" y="1438275"/>
                </a:lnTo>
                <a:lnTo>
                  <a:pt x="0" y="1438275"/>
                </a:lnTo>
                <a:lnTo>
                  <a:pt x="0" y="912994"/>
                </a:lnTo>
                <a:lnTo>
                  <a:pt x="35655" y="935931"/>
                </a:lnTo>
                <a:cubicBezTo>
                  <a:pt x="106835" y="975499"/>
                  <a:pt x="185297" y="1007011"/>
                  <a:pt x="228477" y="1001296"/>
                </a:cubicBezTo>
                <a:cubicBezTo>
                  <a:pt x="314837" y="989866"/>
                  <a:pt x="404690" y="890419"/>
                  <a:pt x="404690" y="753646"/>
                </a:cubicBezTo>
                <a:cubicBezTo>
                  <a:pt x="404690" y="616873"/>
                  <a:pt x="313567" y="520918"/>
                  <a:pt x="228477" y="505996"/>
                </a:cubicBezTo>
                <a:cubicBezTo>
                  <a:pt x="185932" y="498535"/>
                  <a:pt x="109693" y="527745"/>
                  <a:pt x="40418" y="563980"/>
                </a:cubicBezTo>
                <a:lnTo>
                  <a:pt x="0" y="588123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32" name="Полилиния 31"/>
          <p:cNvSpPr/>
          <p:nvPr/>
        </p:nvSpPr>
        <p:spPr>
          <a:xfrm>
            <a:off x="137736" y="2374587"/>
            <a:ext cx="1503620" cy="1102718"/>
          </a:xfrm>
          <a:custGeom>
            <a:avLst/>
            <a:gdLst>
              <a:gd name="connsiteX0" fmla="*/ 958919 w 2369475"/>
              <a:gd name="connsiteY0" fmla="*/ 0 h 1885134"/>
              <a:gd name="connsiteX1" fmla="*/ 1206569 w 2369475"/>
              <a:gd name="connsiteY1" fmla="*/ 176213 h 1885134"/>
              <a:gd name="connsiteX2" fmla="*/ 1110472 w 2369475"/>
              <a:gd name="connsiteY2" fmla="*/ 420389 h 1885134"/>
              <a:gd name="connsiteX3" fmla="*/ 1092077 w 2369475"/>
              <a:gd name="connsiteY3" fmla="*/ 446859 h 1885134"/>
              <a:gd name="connsiteX4" fmla="*/ 2000250 w 2369475"/>
              <a:gd name="connsiteY4" fmla="*/ 446859 h 1885134"/>
              <a:gd name="connsiteX5" fmla="*/ 2000250 w 2369475"/>
              <a:gd name="connsiteY5" fmla="*/ 851873 h 1885134"/>
              <a:gd name="connsiteX6" fmla="*/ 2005203 w 2369475"/>
              <a:gd name="connsiteY6" fmla="*/ 848914 h 1885134"/>
              <a:gd name="connsiteX7" fmla="*/ 2193262 w 2369475"/>
              <a:gd name="connsiteY7" fmla="*/ 790930 h 1885134"/>
              <a:gd name="connsiteX8" fmla="*/ 2369475 w 2369475"/>
              <a:gd name="connsiteY8" fmla="*/ 1038580 h 1885134"/>
              <a:gd name="connsiteX9" fmla="*/ 2193262 w 2369475"/>
              <a:gd name="connsiteY9" fmla="*/ 1286230 h 1885134"/>
              <a:gd name="connsiteX10" fmla="*/ 2000440 w 2369475"/>
              <a:gd name="connsiteY10" fmla="*/ 1220865 h 1885134"/>
              <a:gd name="connsiteX11" fmla="*/ 2000250 w 2369475"/>
              <a:gd name="connsiteY11" fmla="*/ 1220742 h 1885134"/>
              <a:gd name="connsiteX12" fmla="*/ 2000250 w 2369475"/>
              <a:gd name="connsiteY12" fmla="*/ 1885134 h 1885134"/>
              <a:gd name="connsiteX13" fmla="*/ 0 w 2369475"/>
              <a:gd name="connsiteY13" fmla="*/ 1885134 h 1885134"/>
              <a:gd name="connsiteX14" fmla="*/ 0 w 2369475"/>
              <a:gd name="connsiteY14" fmla="*/ 446859 h 1885134"/>
              <a:gd name="connsiteX15" fmla="*/ 818119 w 2369475"/>
              <a:gd name="connsiteY15" fmla="*/ 446859 h 1885134"/>
              <a:gd name="connsiteX16" fmla="*/ 797283 w 2369475"/>
              <a:gd name="connsiteY16" fmla="*/ 414286 h 1885134"/>
              <a:gd name="connsiteX17" fmla="*/ 711269 w 2369475"/>
              <a:gd name="connsiteY17" fmla="*/ 176213 h 1885134"/>
              <a:gd name="connsiteX18" fmla="*/ 958919 w 2369475"/>
              <a:gd name="connsiteY18" fmla="*/ 0 h 188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69475" h="1885134">
                <a:moveTo>
                  <a:pt x="958919" y="0"/>
                </a:moveTo>
                <a:cubicBezTo>
                  <a:pt x="1095692" y="0"/>
                  <a:pt x="1195139" y="89853"/>
                  <a:pt x="1206569" y="176213"/>
                </a:cubicBezTo>
                <a:cubicBezTo>
                  <a:pt x="1213713" y="230188"/>
                  <a:pt x="1162689" y="339291"/>
                  <a:pt x="1110472" y="420389"/>
                </a:cubicBezTo>
                <a:lnTo>
                  <a:pt x="1092077" y="446859"/>
                </a:lnTo>
                <a:lnTo>
                  <a:pt x="2000250" y="446859"/>
                </a:lnTo>
                <a:lnTo>
                  <a:pt x="2000250" y="851873"/>
                </a:lnTo>
                <a:lnTo>
                  <a:pt x="2005203" y="848914"/>
                </a:lnTo>
                <a:cubicBezTo>
                  <a:pt x="2074478" y="812679"/>
                  <a:pt x="2150717" y="783469"/>
                  <a:pt x="2193262" y="790930"/>
                </a:cubicBezTo>
                <a:cubicBezTo>
                  <a:pt x="2278352" y="805852"/>
                  <a:pt x="2369475" y="901807"/>
                  <a:pt x="2369475" y="1038580"/>
                </a:cubicBezTo>
                <a:cubicBezTo>
                  <a:pt x="2369475" y="1175353"/>
                  <a:pt x="2279622" y="1274800"/>
                  <a:pt x="2193262" y="1286230"/>
                </a:cubicBezTo>
                <a:cubicBezTo>
                  <a:pt x="2150082" y="1291945"/>
                  <a:pt x="2071620" y="1260433"/>
                  <a:pt x="2000440" y="1220865"/>
                </a:cubicBezTo>
                <a:lnTo>
                  <a:pt x="2000250" y="1220742"/>
                </a:lnTo>
                <a:lnTo>
                  <a:pt x="2000250" y="1885134"/>
                </a:lnTo>
                <a:lnTo>
                  <a:pt x="0" y="1885134"/>
                </a:lnTo>
                <a:lnTo>
                  <a:pt x="0" y="446859"/>
                </a:lnTo>
                <a:lnTo>
                  <a:pt x="818119" y="446859"/>
                </a:lnTo>
                <a:lnTo>
                  <a:pt x="797283" y="414286"/>
                </a:lnTo>
                <a:cubicBezTo>
                  <a:pt x="749915" y="335223"/>
                  <a:pt x="701943" y="229394"/>
                  <a:pt x="711269" y="176213"/>
                </a:cubicBezTo>
                <a:cubicBezTo>
                  <a:pt x="726191" y="91123"/>
                  <a:pt x="822146" y="0"/>
                  <a:pt x="958919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33" name="Полилиния 32"/>
          <p:cNvSpPr/>
          <p:nvPr/>
        </p:nvSpPr>
        <p:spPr>
          <a:xfrm>
            <a:off x="1431020" y="2417467"/>
            <a:ext cx="1269317" cy="1108289"/>
          </a:xfrm>
          <a:custGeom>
            <a:avLst/>
            <a:gdLst>
              <a:gd name="connsiteX0" fmla="*/ 997993 w 2000250"/>
              <a:gd name="connsiteY0" fmla="*/ 0 h 1894658"/>
              <a:gd name="connsiteX1" fmla="*/ 1245643 w 2000250"/>
              <a:gd name="connsiteY1" fmla="*/ 176213 h 1894658"/>
              <a:gd name="connsiteX2" fmla="*/ 1149546 w 2000250"/>
              <a:gd name="connsiteY2" fmla="*/ 420389 h 1894658"/>
              <a:gd name="connsiteX3" fmla="*/ 1124532 w 2000250"/>
              <a:gd name="connsiteY3" fmla="*/ 456383 h 1894658"/>
              <a:gd name="connsiteX4" fmla="*/ 2000250 w 2000250"/>
              <a:gd name="connsiteY4" fmla="*/ 456383 h 1894658"/>
              <a:gd name="connsiteX5" fmla="*/ 2000250 w 2000250"/>
              <a:gd name="connsiteY5" fmla="*/ 843823 h 1894658"/>
              <a:gd name="connsiteX6" fmla="*/ 1977913 w 2000250"/>
              <a:gd name="connsiteY6" fmla="*/ 833043 h 1894658"/>
              <a:gd name="connsiteX7" fmla="*/ 1842480 w 2000250"/>
              <a:gd name="connsiteY7" fmla="*/ 800455 h 1894658"/>
              <a:gd name="connsiteX8" fmla="*/ 1666267 w 2000250"/>
              <a:gd name="connsiteY8" fmla="*/ 1048105 h 1894658"/>
              <a:gd name="connsiteX9" fmla="*/ 1842480 w 2000250"/>
              <a:gd name="connsiteY9" fmla="*/ 1295755 h 1894658"/>
              <a:gd name="connsiteX10" fmla="*/ 1981217 w 2000250"/>
              <a:gd name="connsiteY10" fmla="*/ 1258100 h 1894658"/>
              <a:gd name="connsiteX11" fmla="*/ 2000250 w 2000250"/>
              <a:gd name="connsiteY11" fmla="*/ 1248348 h 1894658"/>
              <a:gd name="connsiteX12" fmla="*/ 2000250 w 2000250"/>
              <a:gd name="connsiteY12" fmla="*/ 1894658 h 1894658"/>
              <a:gd name="connsiteX13" fmla="*/ 0 w 2000250"/>
              <a:gd name="connsiteY13" fmla="*/ 1894658 h 1894658"/>
              <a:gd name="connsiteX14" fmla="*/ 0 w 2000250"/>
              <a:gd name="connsiteY14" fmla="*/ 1230276 h 1894658"/>
              <a:gd name="connsiteX15" fmla="*/ 190 w 2000250"/>
              <a:gd name="connsiteY15" fmla="*/ 1230390 h 1894658"/>
              <a:gd name="connsiteX16" fmla="*/ 193012 w 2000250"/>
              <a:gd name="connsiteY16" fmla="*/ 1295755 h 1894658"/>
              <a:gd name="connsiteX17" fmla="*/ 369225 w 2000250"/>
              <a:gd name="connsiteY17" fmla="*/ 1048105 h 1894658"/>
              <a:gd name="connsiteX18" fmla="*/ 193012 w 2000250"/>
              <a:gd name="connsiteY18" fmla="*/ 800455 h 1894658"/>
              <a:gd name="connsiteX19" fmla="*/ 4953 w 2000250"/>
              <a:gd name="connsiteY19" fmla="*/ 858439 h 1894658"/>
              <a:gd name="connsiteX20" fmla="*/ 0 w 2000250"/>
              <a:gd name="connsiteY20" fmla="*/ 861215 h 1894658"/>
              <a:gd name="connsiteX21" fmla="*/ 0 w 2000250"/>
              <a:gd name="connsiteY21" fmla="*/ 456383 h 1894658"/>
              <a:gd name="connsiteX22" fmla="*/ 863286 w 2000250"/>
              <a:gd name="connsiteY22" fmla="*/ 456383 h 1894658"/>
              <a:gd name="connsiteX23" fmla="*/ 836357 w 2000250"/>
              <a:gd name="connsiteY23" fmla="*/ 414286 h 1894658"/>
              <a:gd name="connsiteX24" fmla="*/ 750343 w 2000250"/>
              <a:gd name="connsiteY24" fmla="*/ 176213 h 1894658"/>
              <a:gd name="connsiteX25" fmla="*/ 997993 w 2000250"/>
              <a:gd name="connsiteY25" fmla="*/ 0 h 189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00250" h="1894658">
                <a:moveTo>
                  <a:pt x="997993" y="0"/>
                </a:moveTo>
                <a:cubicBezTo>
                  <a:pt x="1134766" y="0"/>
                  <a:pt x="1234213" y="89853"/>
                  <a:pt x="1245643" y="176213"/>
                </a:cubicBezTo>
                <a:cubicBezTo>
                  <a:pt x="1252787" y="230188"/>
                  <a:pt x="1201763" y="339291"/>
                  <a:pt x="1149546" y="420389"/>
                </a:cubicBezTo>
                <a:lnTo>
                  <a:pt x="1124532" y="456383"/>
                </a:lnTo>
                <a:lnTo>
                  <a:pt x="2000250" y="456383"/>
                </a:lnTo>
                <a:lnTo>
                  <a:pt x="2000250" y="843823"/>
                </a:lnTo>
                <a:lnTo>
                  <a:pt x="1977913" y="833043"/>
                </a:lnTo>
                <a:cubicBezTo>
                  <a:pt x="1925251" y="809891"/>
                  <a:pt x="1874389" y="794860"/>
                  <a:pt x="1842480" y="800455"/>
                </a:cubicBezTo>
                <a:cubicBezTo>
                  <a:pt x="1757390" y="815377"/>
                  <a:pt x="1666267" y="911332"/>
                  <a:pt x="1666267" y="1048105"/>
                </a:cubicBezTo>
                <a:cubicBezTo>
                  <a:pt x="1666267" y="1184878"/>
                  <a:pt x="1756120" y="1284325"/>
                  <a:pt x="1842480" y="1295755"/>
                </a:cubicBezTo>
                <a:cubicBezTo>
                  <a:pt x="1874865" y="1300041"/>
                  <a:pt x="1927097" y="1283388"/>
                  <a:pt x="1981217" y="1258100"/>
                </a:cubicBezTo>
                <a:lnTo>
                  <a:pt x="2000250" y="1248348"/>
                </a:lnTo>
                <a:lnTo>
                  <a:pt x="2000250" y="1894658"/>
                </a:lnTo>
                <a:lnTo>
                  <a:pt x="0" y="1894658"/>
                </a:lnTo>
                <a:lnTo>
                  <a:pt x="0" y="1230276"/>
                </a:lnTo>
                <a:lnTo>
                  <a:pt x="190" y="1230390"/>
                </a:lnTo>
                <a:cubicBezTo>
                  <a:pt x="71370" y="1269958"/>
                  <a:pt x="149832" y="1301470"/>
                  <a:pt x="193012" y="1295755"/>
                </a:cubicBezTo>
                <a:cubicBezTo>
                  <a:pt x="279372" y="1284325"/>
                  <a:pt x="369225" y="1184878"/>
                  <a:pt x="369225" y="1048105"/>
                </a:cubicBezTo>
                <a:cubicBezTo>
                  <a:pt x="369225" y="911332"/>
                  <a:pt x="278102" y="815377"/>
                  <a:pt x="193012" y="800455"/>
                </a:cubicBezTo>
                <a:cubicBezTo>
                  <a:pt x="150467" y="792994"/>
                  <a:pt x="74228" y="822204"/>
                  <a:pt x="4953" y="858439"/>
                </a:cubicBezTo>
                <a:lnTo>
                  <a:pt x="0" y="861215"/>
                </a:lnTo>
                <a:lnTo>
                  <a:pt x="0" y="456383"/>
                </a:lnTo>
                <a:lnTo>
                  <a:pt x="863286" y="456383"/>
                </a:lnTo>
                <a:lnTo>
                  <a:pt x="836357" y="414286"/>
                </a:lnTo>
                <a:cubicBezTo>
                  <a:pt x="788989" y="335223"/>
                  <a:pt x="741017" y="229394"/>
                  <a:pt x="750343" y="176213"/>
                </a:cubicBezTo>
                <a:cubicBezTo>
                  <a:pt x="765265" y="91123"/>
                  <a:pt x="861220" y="0"/>
                  <a:pt x="997993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34" name="Полилиния 33"/>
          <p:cNvSpPr/>
          <p:nvPr/>
        </p:nvSpPr>
        <p:spPr>
          <a:xfrm>
            <a:off x="2504975" y="2426509"/>
            <a:ext cx="1742449" cy="1096546"/>
          </a:xfrm>
          <a:custGeom>
            <a:avLst/>
            <a:gdLst>
              <a:gd name="connsiteX0" fmla="*/ 1389311 w 2745834"/>
              <a:gd name="connsiteY0" fmla="*/ 0 h 1874583"/>
              <a:gd name="connsiteX1" fmla="*/ 1636961 w 2745834"/>
              <a:gd name="connsiteY1" fmla="*/ 176213 h 1874583"/>
              <a:gd name="connsiteX2" fmla="*/ 1540865 w 2745834"/>
              <a:gd name="connsiteY2" fmla="*/ 420389 h 1874583"/>
              <a:gd name="connsiteX3" fmla="*/ 1529802 w 2745834"/>
              <a:gd name="connsiteY3" fmla="*/ 436308 h 1874583"/>
              <a:gd name="connsiteX4" fmla="*/ 2334233 w 2745834"/>
              <a:gd name="connsiteY4" fmla="*/ 436308 h 1874583"/>
              <a:gd name="connsiteX5" fmla="*/ 2334233 w 2745834"/>
              <a:gd name="connsiteY5" fmla="*/ 897131 h 1874583"/>
              <a:gd name="connsiteX6" fmla="*/ 2381562 w 2745834"/>
              <a:gd name="connsiteY6" fmla="*/ 868859 h 1874583"/>
              <a:gd name="connsiteX7" fmla="*/ 2569621 w 2745834"/>
              <a:gd name="connsiteY7" fmla="*/ 810875 h 1874583"/>
              <a:gd name="connsiteX8" fmla="*/ 2745834 w 2745834"/>
              <a:gd name="connsiteY8" fmla="*/ 1058525 h 1874583"/>
              <a:gd name="connsiteX9" fmla="*/ 2569621 w 2745834"/>
              <a:gd name="connsiteY9" fmla="*/ 1306175 h 1874583"/>
              <a:gd name="connsiteX10" fmla="*/ 2376799 w 2745834"/>
              <a:gd name="connsiteY10" fmla="*/ 1240810 h 1874583"/>
              <a:gd name="connsiteX11" fmla="*/ 2334233 w 2745834"/>
              <a:gd name="connsiteY11" fmla="*/ 1213427 h 1874583"/>
              <a:gd name="connsiteX12" fmla="*/ 2334233 w 2745834"/>
              <a:gd name="connsiteY12" fmla="*/ 1874583 h 1874583"/>
              <a:gd name="connsiteX13" fmla="*/ 333983 w 2745834"/>
              <a:gd name="connsiteY13" fmla="*/ 1874583 h 1874583"/>
              <a:gd name="connsiteX14" fmla="*/ 333983 w 2745834"/>
              <a:gd name="connsiteY14" fmla="*/ 1228272 h 1874583"/>
              <a:gd name="connsiteX15" fmla="*/ 314950 w 2745834"/>
              <a:gd name="connsiteY15" fmla="*/ 1238024 h 1874583"/>
              <a:gd name="connsiteX16" fmla="*/ 176213 w 2745834"/>
              <a:gd name="connsiteY16" fmla="*/ 1275679 h 1874583"/>
              <a:gd name="connsiteX17" fmla="*/ 0 w 2745834"/>
              <a:gd name="connsiteY17" fmla="*/ 1028029 h 1874583"/>
              <a:gd name="connsiteX18" fmla="*/ 176213 w 2745834"/>
              <a:gd name="connsiteY18" fmla="*/ 780379 h 1874583"/>
              <a:gd name="connsiteX19" fmla="*/ 311645 w 2745834"/>
              <a:gd name="connsiteY19" fmla="*/ 812967 h 1874583"/>
              <a:gd name="connsiteX20" fmla="*/ 333983 w 2745834"/>
              <a:gd name="connsiteY20" fmla="*/ 823747 h 1874583"/>
              <a:gd name="connsiteX21" fmla="*/ 333983 w 2745834"/>
              <a:gd name="connsiteY21" fmla="*/ 436308 h 1874583"/>
              <a:gd name="connsiteX22" fmla="*/ 1241762 w 2745834"/>
              <a:gd name="connsiteY22" fmla="*/ 436308 h 1874583"/>
              <a:gd name="connsiteX23" fmla="*/ 1227675 w 2745834"/>
              <a:gd name="connsiteY23" fmla="*/ 414286 h 1874583"/>
              <a:gd name="connsiteX24" fmla="*/ 1141661 w 2745834"/>
              <a:gd name="connsiteY24" fmla="*/ 176213 h 1874583"/>
              <a:gd name="connsiteX25" fmla="*/ 1389311 w 2745834"/>
              <a:gd name="connsiteY25" fmla="*/ 0 h 187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45834" h="1874583">
                <a:moveTo>
                  <a:pt x="1389311" y="0"/>
                </a:moveTo>
                <a:cubicBezTo>
                  <a:pt x="1526084" y="0"/>
                  <a:pt x="1625531" y="89853"/>
                  <a:pt x="1636961" y="176213"/>
                </a:cubicBezTo>
                <a:cubicBezTo>
                  <a:pt x="1644105" y="230188"/>
                  <a:pt x="1593082" y="339291"/>
                  <a:pt x="1540865" y="420389"/>
                </a:cubicBezTo>
                <a:lnTo>
                  <a:pt x="1529802" y="436308"/>
                </a:lnTo>
                <a:lnTo>
                  <a:pt x="2334233" y="436308"/>
                </a:lnTo>
                <a:lnTo>
                  <a:pt x="2334233" y="897131"/>
                </a:lnTo>
                <a:lnTo>
                  <a:pt x="2381562" y="868859"/>
                </a:lnTo>
                <a:cubicBezTo>
                  <a:pt x="2450837" y="832624"/>
                  <a:pt x="2527076" y="803414"/>
                  <a:pt x="2569621" y="810875"/>
                </a:cubicBezTo>
                <a:cubicBezTo>
                  <a:pt x="2654711" y="825797"/>
                  <a:pt x="2745834" y="921752"/>
                  <a:pt x="2745834" y="1058525"/>
                </a:cubicBezTo>
                <a:cubicBezTo>
                  <a:pt x="2745834" y="1195298"/>
                  <a:pt x="2655981" y="1294745"/>
                  <a:pt x="2569621" y="1306175"/>
                </a:cubicBezTo>
                <a:cubicBezTo>
                  <a:pt x="2526441" y="1311890"/>
                  <a:pt x="2447979" y="1280378"/>
                  <a:pt x="2376799" y="1240810"/>
                </a:cubicBezTo>
                <a:lnTo>
                  <a:pt x="2334233" y="1213427"/>
                </a:lnTo>
                <a:lnTo>
                  <a:pt x="2334233" y="1874583"/>
                </a:lnTo>
                <a:lnTo>
                  <a:pt x="333983" y="1874583"/>
                </a:lnTo>
                <a:lnTo>
                  <a:pt x="333983" y="1228272"/>
                </a:lnTo>
                <a:lnTo>
                  <a:pt x="314950" y="1238024"/>
                </a:lnTo>
                <a:cubicBezTo>
                  <a:pt x="260829" y="1263312"/>
                  <a:pt x="208598" y="1279966"/>
                  <a:pt x="176213" y="1275679"/>
                </a:cubicBezTo>
                <a:cubicBezTo>
                  <a:pt x="89853" y="1264249"/>
                  <a:pt x="0" y="1164802"/>
                  <a:pt x="0" y="1028029"/>
                </a:cubicBezTo>
                <a:cubicBezTo>
                  <a:pt x="0" y="891256"/>
                  <a:pt x="91123" y="795301"/>
                  <a:pt x="176213" y="780379"/>
                </a:cubicBezTo>
                <a:cubicBezTo>
                  <a:pt x="208122" y="774784"/>
                  <a:pt x="258983" y="789815"/>
                  <a:pt x="311645" y="812967"/>
                </a:cubicBezTo>
                <a:lnTo>
                  <a:pt x="333983" y="823747"/>
                </a:lnTo>
                <a:lnTo>
                  <a:pt x="333983" y="436308"/>
                </a:lnTo>
                <a:lnTo>
                  <a:pt x="1241762" y="436308"/>
                </a:lnTo>
                <a:lnTo>
                  <a:pt x="1227675" y="414286"/>
                </a:lnTo>
                <a:cubicBezTo>
                  <a:pt x="1180307" y="335223"/>
                  <a:pt x="1132335" y="229394"/>
                  <a:pt x="1141661" y="176213"/>
                </a:cubicBezTo>
                <a:cubicBezTo>
                  <a:pt x="1156583" y="91123"/>
                  <a:pt x="1252538" y="0"/>
                  <a:pt x="1389311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35" name="Полилиния 34"/>
          <p:cNvSpPr/>
          <p:nvPr/>
        </p:nvSpPr>
        <p:spPr>
          <a:xfrm>
            <a:off x="3980389" y="2445897"/>
            <a:ext cx="1269317" cy="1087980"/>
          </a:xfrm>
          <a:custGeom>
            <a:avLst/>
            <a:gdLst>
              <a:gd name="connsiteX0" fmla="*/ 1000375 w 2000250"/>
              <a:gd name="connsiteY0" fmla="*/ 0 h 1859938"/>
              <a:gd name="connsiteX1" fmla="*/ 1248025 w 2000250"/>
              <a:gd name="connsiteY1" fmla="*/ 176213 h 1859938"/>
              <a:gd name="connsiteX2" fmla="*/ 1151929 w 2000250"/>
              <a:gd name="connsiteY2" fmla="*/ 420389 h 1859938"/>
              <a:gd name="connsiteX3" fmla="*/ 1151043 w 2000250"/>
              <a:gd name="connsiteY3" fmla="*/ 421663 h 1859938"/>
              <a:gd name="connsiteX4" fmla="*/ 2000250 w 2000250"/>
              <a:gd name="connsiteY4" fmla="*/ 421663 h 1859938"/>
              <a:gd name="connsiteX5" fmla="*/ 2000250 w 2000250"/>
              <a:gd name="connsiteY5" fmla="*/ 1859938 h 1859938"/>
              <a:gd name="connsiteX6" fmla="*/ 0 w 2000250"/>
              <a:gd name="connsiteY6" fmla="*/ 1859938 h 1859938"/>
              <a:gd name="connsiteX7" fmla="*/ 0 w 2000250"/>
              <a:gd name="connsiteY7" fmla="*/ 1200693 h 1859938"/>
              <a:gd name="connsiteX8" fmla="*/ 42566 w 2000250"/>
              <a:gd name="connsiteY8" fmla="*/ 1226166 h 1859938"/>
              <a:gd name="connsiteX9" fmla="*/ 235388 w 2000250"/>
              <a:gd name="connsiteY9" fmla="*/ 1291531 h 1859938"/>
              <a:gd name="connsiteX10" fmla="*/ 411601 w 2000250"/>
              <a:gd name="connsiteY10" fmla="*/ 1043881 h 1859938"/>
              <a:gd name="connsiteX11" fmla="*/ 235388 w 2000250"/>
              <a:gd name="connsiteY11" fmla="*/ 796231 h 1859938"/>
              <a:gd name="connsiteX12" fmla="*/ 47329 w 2000250"/>
              <a:gd name="connsiteY12" fmla="*/ 854215 h 1859938"/>
              <a:gd name="connsiteX13" fmla="*/ 0 w 2000250"/>
              <a:gd name="connsiteY13" fmla="*/ 880740 h 1859938"/>
              <a:gd name="connsiteX14" fmla="*/ 0 w 2000250"/>
              <a:gd name="connsiteY14" fmla="*/ 421663 h 1859938"/>
              <a:gd name="connsiteX15" fmla="*/ 843458 w 2000250"/>
              <a:gd name="connsiteY15" fmla="*/ 421663 h 1859938"/>
              <a:gd name="connsiteX16" fmla="*/ 838739 w 2000250"/>
              <a:gd name="connsiteY16" fmla="*/ 414286 h 1859938"/>
              <a:gd name="connsiteX17" fmla="*/ 752725 w 2000250"/>
              <a:gd name="connsiteY17" fmla="*/ 176213 h 1859938"/>
              <a:gd name="connsiteX18" fmla="*/ 1000375 w 2000250"/>
              <a:gd name="connsiteY18" fmla="*/ 0 h 185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00250" h="1859938">
                <a:moveTo>
                  <a:pt x="1000375" y="0"/>
                </a:moveTo>
                <a:cubicBezTo>
                  <a:pt x="1137148" y="0"/>
                  <a:pt x="1236595" y="89853"/>
                  <a:pt x="1248025" y="176213"/>
                </a:cubicBezTo>
                <a:cubicBezTo>
                  <a:pt x="1255169" y="230188"/>
                  <a:pt x="1204146" y="339291"/>
                  <a:pt x="1151929" y="420389"/>
                </a:cubicBezTo>
                <a:lnTo>
                  <a:pt x="1151043" y="421663"/>
                </a:lnTo>
                <a:lnTo>
                  <a:pt x="2000250" y="421663"/>
                </a:lnTo>
                <a:lnTo>
                  <a:pt x="2000250" y="1859938"/>
                </a:lnTo>
                <a:lnTo>
                  <a:pt x="0" y="1859938"/>
                </a:lnTo>
                <a:lnTo>
                  <a:pt x="0" y="1200693"/>
                </a:lnTo>
                <a:lnTo>
                  <a:pt x="42566" y="1226166"/>
                </a:lnTo>
                <a:cubicBezTo>
                  <a:pt x="113746" y="1265734"/>
                  <a:pt x="192208" y="1297246"/>
                  <a:pt x="235388" y="1291531"/>
                </a:cubicBezTo>
                <a:cubicBezTo>
                  <a:pt x="321748" y="1280101"/>
                  <a:pt x="411601" y="1180654"/>
                  <a:pt x="411601" y="1043881"/>
                </a:cubicBezTo>
                <a:cubicBezTo>
                  <a:pt x="411601" y="907108"/>
                  <a:pt x="320478" y="811153"/>
                  <a:pt x="235388" y="796231"/>
                </a:cubicBezTo>
                <a:cubicBezTo>
                  <a:pt x="192843" y="788770"/>
                  <a:pt x="116604" y="817980"/>
                  <a:pt x="47329" y="854215"/>
                </a:cubicBezTo>
                <a:lnTo>
                  <a:pt x="0" y="880740"/>
                </a:lnTo>
                <a:lnTo>
                  <a:pt x="0" y="421663"/>
                </a:lnTo>
                <a:lnTo>
                  <a:pt x="843458" y="421663"/>
                </a:lnTo>
                <a:lnTo>
                  <a:pt x="838739" y="414286"/>
                </a:lnTo>
                <a:cubicBezTo>
                  <a:pt x="791371" y="335223"/>
                  <a:pt x="743399" y="229394"/>
                  <a:pt x="752725" y="176213"/>
                </a:cubicBezTo>
                <a:cubicBezTo>
                  <a:pt x="767647" y="91123"/>
                  <a:pt x="863602" y="0"/>
                  <a:pt x="100037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 useBgFill="1">
        <p:nvSpPr>
          <p:cNvPr id="36" name="Полилиния 35"/>
          <p:cNvSpPr/>
          <p:nvPr/>
        </p:nvSpPr>
        <p:spPr>
          <a:xfrm>
            <a:off x="3723068" y="1800226"/>
            <a:ext cx="1491734" cy="841326"/>
          </a:xfrm>
          <a:custGeom>
            <a:avLst/>
            <a:gdLst>
              <a:gd name="connsiteX0" fmla="*/ 350495 w 2350745"/>
              <a:gd name="connsiteY0" fmla="*/ 0 h 1438275"/>
              <a:gd name="connsiteX1" fmla="*/ 1198888 w 2350745"/>
              <a:gd name="connsiteY1" fmla="*/ 0 h 1438275"/>
              <a:gd name="connsiteX2" fmla="*/ 1194169 w 2350745"/>
              <a:gd name="connsiteY2" fmla="*/ 7377 h 1438275"/>
              <a:gd name="connsiteX3" fmla="*/ 1108155 w 2350745"/>
              <a:gd name="connsiteY3" fmla="*/ 245450 h 1438275"/>
              <a:gd name="connsiteX4" fmla="*/ 1355805 w 2350745"/>
              <a:gd name="connsiteY4" fmla="*/ 421663 h 1438275"/>
              <a:gd name="connsiteX5" fmla="*/ 1603455 w 2350745"/>
              <a:gd name="connsiteY5" fmla="*/ 245450 h 1438275"/>
              <a:gd name="connsiteX6" fmla="*/ 1507359 w 2350745"/>
              <a:gd name="connsiteY6" fmla="*/ 1274 h 1438275"/>
              <a:gd name="connsiteX7" fmla="*/ 1506473 w 2350745"/>
              <a:gd name="connsiteY7" fmla="*/ 0 h 1438275"/>
              <a:gd name="connsiteX8" fmla="*/ 2350745 w 2350745"/>
              <a:gd name="connsiteY8" fmla="*/ 0 h 1438275"/>
              <a:gd name="connsiteX9" fmla="*/ 2350745 w 2350745"/>
              <a:gd name="connsiteY9" fmla="*/ 1438275 h 1438275"/>
              <a:gd name="connsiteX10" fmla="*/ 1501538 w 2350745"/>
              <a:gd name="connsiteY10" fmla="*/ 1438275 h 1438275"/>
              <a:gd name="connsiteX11" fmla="*/ 1502424 w 2350745"/>
              <a:gd name="connsiteY11" fmla="*/ 1437001 h 1438275"/>
              <a:gd name="connsiteX12" fmla="*/ 1598520 w 2350745"/>
              <a:gd name="connsiteY12" fmla="*/ 1192825 h 1438275"/>
              <a:gd name="connsiteX13" fmla="*/ 1350870 w 2350745"/>
              <a:gd name="connsiteY13" fmla="*/ 1016612 h 1438275"/>
              <a:gd name="connsiteX14" fmla="*/ 1103220 w 2350745"/>
              <a:gd name="connsiteY14" fmla="*/ 1192825 h 1438275"/>
              <a:gd name="connsiteX15" fmla="*/ 1189234 w 2350745"/>
              <a:gd name="connsiteY15" fmla="*/ 1430899 h 1438275"/>
              <a:gd name="connsiteX16" fmla="*/ 1193953 w 2350745"/>
              <a:gd name="connsiteY16" fmla="*/ 1438275 h 1438275"/>
              <a:gd name="connsiteX17" fmla="*/ 350495 w 2350745"/>
              <a:gd name="connsiteY17" fmla="*/ 1438275 h 1438275"/>
              <a:gd name="connsiteX18" fmla="*/ 350495 w 2350745"/>
              <a:gd name="connsiteY18" fmla="*/ 945429 h 1438275"/>
              <a:gd name="connsiteX19" fmla="*/ 314950 w 2350745"/>
              <a:gd name="connsiteY19" fmla="*/ 963641 h 1438275"/>
              <a:gd name="connsiteX20" fmla="*/ 176213 w 2350745"/>
              <a:gd name="connsiteY20" fmla="*/ 1001296 h 1438275"/>
              <a:gd name="connsiteX21" fmla="*/ 0 w 2350745"/>
              <a:gd name="connsiteY21" fmla="*/ 753646 h 1438275"/>
              <a:gd name="connsiteX22" fmla="*/ 176213 w 2350745"/>
              <a:gd name="connsiteY22" fmla="*/ 505996 h 1438275"/>
              <a:gd name="connsiteX23" fmla="*/ 311646 w 2350745"/>
              <a:gd name="connsiteY23" fmla="*/ 538584 h 1438275"/>
              <a:gd name="connsiteX24" fmla="*/ 350495 w 2350745"/>
              <a:gd name="connsiteY24" fmla="*/ 557332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50745" h="1438275">
                <a:moveTo>
                  <a:pt x="350495" y="0"/>
                </a:moveTo>
                <a:lnTo>
                  <a:pt x="1198888" y="0"/>
                </a:lnTo>
                <a:lnTo>
                  <a:pt x="1194169" y="7377"/>
                </a:lnTo>
                <a:cubicBezTo>
                  <a:pt x="1146801" y="86440"/>
                  <a:pt x="1098829" y="192269"/>
                  <a:pt x="1108155" y="245450"/>
                </a:cubicBezTo>
                <a:cubicBezTo>
                  <a:pt x="1123077" y="330540"/>
                  <a:pt x="1219032" y="421663"/>
                  <a:pt x="1355805" y="421663"/>
                </a:cubicBezTo>
                <a:cubicBezTo>
                  <a:pt x="1492578" y="421663"/>
                  <a:pt x="1592025" y="331810"/>
                  <a:pt x="1603455" y="245450"/>
                </a:cubicBezTo>
                <a:cubicBezTo>
                  <a:pt x="1610599" y="191475"/>
                  <a:pt x="1559576" y="82372"/>
                  <a:pt x="1507359" y="1274"/>
                </a:cubicBezTo>
                <a:lnTo>
                  <a:pt x="1506473" y="0"/>
                </a:lnTo>
                <a:lnTo>
                  <a:pt x="2350745" y="0"/>
                </a:lnTo>
                <a:lnTo>
                  <a:pt x="2350745" y="1438275"/>
                </a:lnTo>
                <a:lnTo>
                  <a:pt x="1501538" y="1438275"/>
                </a:lnTo>
                <a:lnTo>
                  <a:pt x="1502424" y="1437001"/>
                </a:lnTo>
                <a:cubicBezTo>
                  <a:pt x="1554641" y="1355904"/>
                  <a:pt x="1605664" y="1246800"/>
                  <a:pt x="1598520" y="1192825"/>
                </a:cubicBezTo>
                <a:cubicBezTo>
                  <a:pt x="1587090" y="1106465"/>
                  <a:pt x="1487643" y="1016612"/>
                  <a:pt x="1350870" y="1016612"/>
                </a:cubicBezTo>
                <a:cubicBezTo>
                  <a:pt x="1214097" y="1016612"/>
                  <a:pt x="1118142" y="1107735"/>
                  <a:pt x="1103220" y="1192825"/>
                </a:cubicBezTo>
                <a:cubicBezTo>
                  <a:pt x="1093894" y="1246007"/>
                  <a:pt x="1141866" y="1351835"/>
                  <a:pt x="1189234" y="1430899"/>
                </a:cubicBezTo>
                <a:lnTo>
                  <a:pt x="1193953" y="1438275"/>
                </a:lnTo>
                <a:lnTo>
                  <a:pt x="350495" y="1438275"/>
                </a:lnTo>
                <a:lnTo>
                  <a:pt x="350495" y="945429"/>
                </a:lnTo>
                <a:lnTo>
                  <a:pt x="314950" y="963641"/>
                </a:lnTo>
                <a:cubicBezTo>
                  <a:pt x="260830" y="988929"/>
                  <a:pt x="208598" y="1005583"/>
                  <a:pt x="176213" y="1001296"/>
                </a:cubicBezTo>
                <a:cubicBezTo>
                  <a:pt x="89853" y="989866"/>
                  <a:pt x="0" y="890419"/>
                  <a:pt x="0" y="753646"/>
                </a:cubicBezTo>
                <a:cubicBezTo>
                  <a:pt x="0" y="616873"/>
                  <a:pt x="91123" y="520918"/>
                  <a:pt x="176213" y="505996"/>
                </a:cubicBezTo>
                <a:cubicBezTo>
                  <a:pt x="208122" y="500400"/>
                  <a:pt x="258984" y="515432"/>
                  <a:pt x="311646" y="538584"/>
                </a:cubicBezTo>
                <a:lnTo>
                  <a:pt x="350495" y="55733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 useBgFill="1">
        <p:nvSpPr>
          <p:cNvPr id="37" name="Полилиния 36"/>
          <p:cNvSpPr/>
          <p:nvPr/>
        </p:nvSpPr>
        <p:spPr>
          <a:xfrm rot="5400000" flipH="1" flipV="1">
            <a:off x="369724" y="-96759"/>
            <a:ext cx="1092029" cy="1520081"/>
          </a:xfrm>
          <a:custGeom>
            <a:avLst/>
            <a:gdLst>
              <a:gd name="connsiteX0" fmla="*/ 1866860 w 1866860"/>
              <a:gd name="connsiteY0" fmla="*/ 0 h 2395415"/>
              <a:gd name="connsiteX1" fmla="*/ 1866860 w 1866860"/>
              <a:gd name="connsiteY1" fmla="*/ 2000250 h 2395415"/>
              <a:gd name="connsiteX2" fmla="*/ 1333113 w 1866860"/>
              <a:gd name="connsiteY2" fmla="*/ 2000250 h 2395415"/>
              <a:gd name="connsiteX3" fmla="*/ 1350426 w 1866860"/>
              <a:gd name="connsiteY3" fmla="*/ 2031143 h 2395415"/>
              <a:gd name="connsiteX4" fmla="*/ 1408410 w 1866860"/>
              <a:gd name="connsiteY4" fmla="*/ 2219202 h 2395415"/>
              <a:gd name="connsiteX5" fmla="*/ 1160760 w 1866860"/>
              <a:gd name="connsiteY5" fmla="*/ 2395415 h 2395415"/>
              <a:gd name="connsiteX6" fmla="*/ 913110 w 1866860"/>
              <a:gd name="connsiteY6" fmla="*/ 2219202 h 2395415"/>
              <a:gd name="connsiteX7" fmla="*/ 978475 w 1866860"/>
              <a:gd name="connsiteY7" fmla="*/ 2026380 h 2395415"/>
              <a:gd name="connsiteX8" fmla="*/ 994112 w 1866860"/>
              <a:gd name="connsiteY8" fmla="*/ 2000250 h 2395415"/>
              <a:gd name="connsiteX9" fmla="*/ 428585 w 1866860"/>
              <a:gd name="connsiteY9" fmla="*/ 2000250 h 2395415"/>
              <a:gd name="connsiteX10" fmla="*/ 428585 w 1866860"/>
              <a:gd name="connsiteY10" fmla="*/ 1095245 h 2395415"/>
              <a:gd name="connsiteX11" fmla="*/ 420389 w 1866860"/>
              <a:gd name="connsiteY11" fmla="*/ 1100940 h 2395415"/>
              <a:gd name="connsiteX12" fmla="*/ 176213 w 1866860"/>
              <a:gd name="connsiteY12" fmla="*/ 1197037 h 2395415"/>
              <a:gd name="connsiteX13" fmla="*/ 0 w 1866860"/>
              <a:gd name="connsiteY13" fmla="*/ 949387 h 2395415"/>
              <a:gd name="connsiteX14" fmla="*/ 176213 w 1866860"/>
              <a:gd name="connsiteY14" fmla="*/ 701737 h 2395415"/>
              <a:gd name="connsiteX15" fmla="*/ 414286 w 1866860"/>
              <a:gd name="connsiteY15" fmla="*/ 787751 h 2395415"/>
              <a:gd name="connsiteX16" fmla="*/ 428585 w 1866860"/>
              <a:gd name="connsiteY16" fmla="*/ 796897 h 2395415"/>
              <a:gd name="connsiteX17" fmla="*/ 428585 w 1866860"/>
              <a:gd name="connsiteY17" fmla="*/ 0 h 239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6860" h="2395415">
                <a:moveTo>
                  <a:pt x="1866860" y="0"/>
                </a:moveTo>
                <a:lnTo>
                  <a:pt x="1866860" y="2000250"/>
                </a:lnTo>
                <a:lnTo>
                  <a:pt x="1333113" y="2000250"/>
                </a:lnTo>
                <a:lnTo>
                  <a:pt x="1350426" y="2031143"/>
                </a:lnTo>
                <a:cubicBezTo>
                  <a:pt x="1386661" y="2100418"/>
                  <a:pt x="1415871" y="2176657"/>
                  <a:pt x="1408410" y="2219202"/>
                </a:cubicBezTo>
                <a:cubicBezTo>
                  <a:pt x="1393488" y="2304292"/>
                  <a:pt x="1297533" y="2395415"/>
                  <a:pt x="1160760" y="2395415"/>
                </a:cubicBezTo>
                <a:cubicBezTo>
                  <a:pt x="1023987" y="2395415"/>
                  <a:pt x="924540" y="2305562"/>
                  <a:pt x="913110" y="2219202"/>
                </a:cubicBezTo>
                <a:cubicBezTo>
                  <a:pt x="907395" y="2176022"/>
                  <a:pt x="938907" y="2097560"/>
                  <a:pt x="978475" y="2026380"/>
                </a:cubicBezTo>
                <a:lnTo>
                  <a:pt x="994112" y="2000250"/>
                </a:lnTo>
                <a:lnTo>
                  <a:pt x="428585" y="2000250"/>
                </a:lnTo>
                <a:lnTo>
                  <a:pt x="428585" y="1095245"/>
                </a:lnTo>
                <a:lnTo>
                  <a:pt x="420389" y="1100940"/>
                </a:lnTo>
                <a:cubicBezTo>
                  <a:pt x="339291" y="1153157"/>
                  <a:pt x="230188" y="1204181"/>
                  <a:pt x="176213" y="1197037"/>
                </a:cubicBezTo>
                <a:cubicBezTo>
                  <a:pt x="89853" y="1185607"/>
                  <a:pt x="0" y="1086160"/>
                  <a:pt x="0" y="949387"/>
                </a:cubicBezTo>
                <a:cubicBezTo>
                  <a:pt x="0" y="812614"/>
                  <a:pt x="91123" y="716659"/>
                  <a:pt x="176213" y="701737"/>
                </a:cubicBezTo>
                <a:cubicBezTo>
                  <a:pt x="229394" y="692411"/>
                  <a:pt x="335223" y="740383"/>
                  <a:pt x="414286" y="787751"/>
                </a:cubicBezTo>
                <a:lnTo>
                  <a:pt x="428585" y="796897"/>
                </a:lnTo>
                <a:lnTo>
                  <a:pt x="428585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1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C2D59B-CA66-A5F5-6EB0-650019787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8" y="92636"/>
            <a:ext cx="1530229" cy="11034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BEF35C-5DFB-3239-AEBF-91338879F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76" y="107391"/>
            <a:ext cx="1280271" cy="8535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B20A4E-53DB-3461-5BE0-2EDB5D107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39" y="116272"/>
            <a:ext cx="1481456" cy="8535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E737F2-DC26-3C6B-F3CF-0DF67F5F0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67" y="136136"/>
            <a:ext cx="1518036" cy="11034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5215F8-6605-F4A8-9FEC-CE3314016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8" y="924571"/>
            <a:ext cx="1280271" cy="85351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67F8384-20B5-F4F6-7BC1-FEAF7775E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07" y="671411"/>
            <a:ext cx="1786283" cy="137781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70C68B-FD44-1D71-4397-7F8B8F3FF6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97" y="665061"/>
            <a:ext cx="1548518" cy="139610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CD8CBA7-081A-4B24-94E3-3EBB051B0C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88" y="1021365"/>
            <a:ext cx="1280271" cy="10973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A97A2D3-56AF-49CF-E0B0-4F360BFD2F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6" y="1518741"/>
            <a:ext cx="1280271" cy="109127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E22AFFD-EDDF-05D3-BA97-CF6AC20857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14" y="1782463"/>
            <a:ext cx="1792379" cy="85351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EF1635-089E-53C3-080B-C2410FA385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94" y="1800225"/>
            <a:ext cx="1280271" cy="85351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539A9B3-6974-AE31-A962-6B3233F4C1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32" y="1851128"/>
            <a:ext cx="1505843" cy="85351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418BE5C-EB2C-571E-0A7A-EF0F489DC7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5" y="2358690"/>
            <a:ext cx="1511939" cy="111566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FF419A4-FDEA-FE35-D6DC-884210D6CD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84" y="2363140"/>
            <a:ext cx="1280271" cy="11217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74C888B-82F1-A152-D7F4-34D4E63D6A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27" y="2389587"/>
            <a:ext cx="1755800" cy="110347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7B95CC1-3FA3-FF77-33D2-DF7D57DFFA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04" y="2424520"/>
            <a:ext cx="1280271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6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2506</TotalTime>
  <Words>0</Words>
  <Application>Microsoft Office PowerPoint</Application>
  <PresentationFormat>Произвольный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Маруся</cp:lastModifiedBy>
  <cp:revision>28</cp:revision>
  <dcterms:created xsi:type="dcterms:W3CDTF">2020-02-20T17:36:42Z</dcterms:created>
  <dcterms:modified xsi:type="dcterms:W3CDTF">2024-03-23T17:27:31Z</dcterms:modified>
</cp:coreProperties>
</file>